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71" r:id="rId8"/>
    <p:sldId id="262" r:id="rId9"/>
    <p:sldId id="272" r:id="rId10"/>
    <p:sldId id="273" r:id="rId11"/>
    <p:sldId id="269" r:id="rId12"/>
    <p:sldId id="263" r:id="rId13"/>
    <p:sldId id="264" r:id="rId14"/>
    <p:sldId id="276" r:id="rId15"/>
    <p:sldId id="277" r:id="rId16"/>
    <p:sldId id="278" r:id="rId17"/>
    <p:sldId id="279" r:id="rId18"/>
    <p:sldId id="280" r:id="rId19"/>
    <p:sldId id="265" r:id="rId20"/>
    <p:sldId id="281" r:id="rId21"/>
    <p:sldId id="26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extLst>
      <p:ext uri="{19B8F6BF-5375-455C-9EA6-DF929625EA0E}">
        <p15:presenceInfo xmlns:p15="http://schemas.microsoft.com/office/powerpoint/2012/main" userId="b0de57e5766f7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0de57e5766f7569/Employee%20data%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0de57e5766f7569/Employee%20data%20analysi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analysis.xlsx]Sheet1!PivotTable2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pieChart>
        <c:varyColors val="1"/>
        <c:ser>
          <c:idx val="0"/>
          <c:order val="0"/>
          <c:tx>
            <c:strRef>
              <c:f>Sheet1!$B$5:$B$6</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Sheet1!$B$7:$B$17</c:f>
              <c:numCache>
                <c:formatCode>General</c:formatCode>
                <c:ptCount val="10"/>
                <c:pt idx="0">
                  <c:v>9</c:v>
                </c:pt>
                <c:pt idx="1">
                  <c:v>5</c:v>
                </c:pt>
                <c:pt idx="2">
                  <c:v>8</c:v>
                </c:pt>
                <c:pt idx="3">
                  <c:v>9</c:v>
                </c:pt>
                <c:pt idx="4">
                  <c:v>5</c:v>
                </c:pt>
                <c:pt idx="5">
                  <c:v>6</c:v>
                </c:pt>
                <c:pt idx="6">
                  <c:v>6</c:v>
                </c:pt>
                <c:pt idx="7">
                  <c:v>8</c:v>
                </c:pt>
                <c:pt idx="8">
                  <c:v>10</c:v>
                </c:pt>
                <c:pt idx="9">
                  <c:v>7</c:v>
                </c:pt>
              </c:numCache>
            </c:numRef>
          </c:val>
          <c:extLst>
            <c:ext xmlns:c16="http://schemas.microsoft.com/office/drawing/2014/chart" uri="{C3380CC4-5D6E-409C-BE32-E72D297353CC}">
              <c16:uniqueId val="{00000014-C23A-4414-9946-97162E3973A6}"/>
            </c:ext>
          </c:extLst>
        </c:ser>
        <c:ser>
          <c:idx val="1"/>
          <c:order val="1"/>
          <c:tx>
            <c:strRef>
              <c:f>Sheet1!$C$5:$C$6</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Sheet1!$C$7:$C$17</c:f>
              <c:numCache>
                <c:formatCode>General</c:formatCode>
                <c:ptCount val="10"/>
                <c:pt idx="0">
                  <c:v>16</c:v>
                </c:pt>
                <c:pt idx="1">
                  <c:v>13</c:v>
                </c:pt>
                <c:pt idx="2">
                  <c:v>14</c:v>
                </c:pt>
                <c:pt idx="3">
                  <c:v>11</c:v>
                </c:pt>
                <c:pt idx="4">
                  <c:v>10</c:v>
                </c:pt>
                <c:pt idx="5">
                  <c:v>10</c:v>
                </c:pt>
                <c:pt idx="6">
                  <c:v>18</c:v>
                </c:pt>
                <c:pt idx="7">
                  <c:v>9</c:v>
                </c:pt>
                <c:pt idx="8">
                  <c:v>13</c:v>
                </c:pt>
                <c:pt idx="9">
                  <c:v>15</c:v>
                </c:pt>
              </c:numCache>
            </c:numRef>
          </c:val>
          <c:extLst>
            <c:ext xmlns:c16="http://schemas.microsoft.com/office/drawing/2014/chart" uri="{C3380CC4-5D6E-409C-BE32-E72D297353CC}">
              <c16:uniqueId val="{00000029-C23A-4414-9946-97162E3973A6}"/>
            </c:ext>
          </c:extLst>
        </c:ser>
        <c:ser>
          <c:idx val="2"/>
          <c:order val="2"/>
          <c:tx>
            <c:strRef>
              <c:f>Sheet1!$D$5:$D$6</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Sheet1!$D$7:$D$17</c:f>
              <c:numCache>
                <c:formatCode>General</c:formatCode>
                <c:ptCount val="10"/>
                <c:pt idx="0">
                  <c:v>65</c:v>
                </c:pt>
                <c:pt idx="1">
                  <c:v>67</c:v>
                </c:pt>
                <c:pt idx="2">
                  <c:v>62</c:v>
                </c:pt>
                <c:pt idx="3">
                  <c:v>60</c:v>
                </c:pt>
                <c:pt idx="4">
                  <c:v>69</c:v>
                </c:pt>
                <c:pt idx="5">
                  <c:v>66</c:v>
                </c:pt>
                <c:pt idx="6">
                  <c:v>61</c:v>
                </c:pt>
                <c:pt idx="7">
                  <c:v>59</c:v>
                </c:pt>
                <c:pt idx="8">
                  <c:v>55</c:v>
                </c:pt>
                <c:pt idx="9">
                  <c:v>65</c:v>
                </c:pt>
              </c:numCache>
            </c:numRef>
          </c:val>
          <c:extLst>
            <c:ext xmlns:c16="http://schemas.microsoft.com/office/drawing/2014/chart" uri="{C3380CC4-5D6E-409C-BE32-E72D297353CC}">
              <c16:uniqueId val="{0000003E-C23A-4414-9946-97162E3973A6}"/>
            </c:ext>
          </c:extLst>
        </c:ser>
        <c:ser>
          <c:idx val="3"/>
          <c:order val="3"/>
          <c:tx>
            <c:strRef>
              <c:f>Sheet1!$E$5:$E$6</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Sheet1!$E$7:$E$17</c:f>
              <c:numCache>
                <c:formatCode>General</c:formatCode>
                <c:ptCount val="10"/>
                <c:pt idx="0">
                  <c:v>3</c:v>
                </c:pt>
                <c:pt idx="1">
                  <c:v>2</c:v>
                </c:pt>
                <c:pt idx="2">
                  <c:v>3</c:v>
                </c:pt>
                <c:pt idx="3">
                  <c:v>4</c:v>
                </c:pt>
                <c:pt idx="4">
                  <c:v>6</c:v>
                </c:pt>
                <c:pt idx="5">
                  <c:v>3</c:v>
                </c:pt>
                <c:pt idx="6">
                  <c:v>2</c:v>
                </c:pt>
                <c:pt idx="7">
                  <c:v>5</c:v>
                </c:pt>
                <c:pt idx="8">
                  <c:v>3</c:v>
                </c:pt>
                <c:pt idx="9">
                  <c:v>3</c:v>
                </c:pt>
              </c:numCache>
            </c:numRef>
          </c:val>
          <c:extLst>
            <c:ext xmlns:c16="http://schemas.microsoft.com/office/drawing/2014/chart" uri="{C3380CC4-5D6E-409C-BE32-E72D297353CC}">
              <c16:uniqueId val="{00000053-C23A-4414-9946-97162E3973A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analysis.xlsx]Sheet1!PivotTable2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data analysis</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Sheet1!$B$5:$B$6</c:f>
              <c:strCache>
                <c:ptCount val="1"/>
                <c:pt idx="0">
                  <c:v>HIGH</c:v>
                </c:pt>
              </c:strCache>
            </c:strRef>
          </c:tx>
          <c:spPr>
            <a:solidFill>
              <a:schemeClr val="accent1"/>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Sheet1!$B$7:$B$17</c:f>
              <c:numCache>
                <c:formatCode>General</c:formatCode>
                <c:ptCount val="10"/>
                <c:pt idx="0">
                  <c:v>9</c:v>
                </c:pt>
                <c:pt idx="1">
                  <c:v>5</c:v>
                </c:pt>
                <c:pt idx="2">
                  <c:v>8</c:v>
                </c:pt>
                <c:pt idx="3">
                  <c:v>9</c:v>
                </c:pt>
                <c:pt idx="4">
                  <c:v>5</c:v>
                </c:pt>
                <c:pt idx="5">
                  <c:v>6</c:v>
                </c:pt>
                <c:pt idx="6">
                  <c:v>6</c:v>
                </c:pt>
                <c:pt idx="7">
                  <c:v>8</c:v>
                </c:pt>
                <c:pt idx="8">
                  <c:v>10</c:v>
                </c:pt>
                <c:pt idx="9">
                  <c:v>7</c:v>
                </c:pt>
              </c:numCache>
            </c:numRef>
          </c:val>
          <c:extLst>
            <c:ext xmlns:c16="http://schemas.microsoft.com/office/drawing/2014/chart" uri="{C3380CC4-5D6E-409C-BE32-E72D297353CC}">
              <c16:uniqueId val="{00000000-5274-4EC3-9197-EEB27EABEBA0}"/>
            </c:ext>
          </c:extLst>
        </c:ser>
        <c:ser>
          <c:idx val="1"/>
          <c:order val="1"/>
          <c:tx>
            <c:strRef>
              <c:f>Sheet1!$C$5:$C$6</c:f>
              <c:strCache>
                <c:ptCount val="1"/>
                <c:pt idx="0">
                  <c:v>LOW</c:v>
                </c:pt>
              </c:strCache>
            </c:strRef>
          </c:tx>
          <c:spPr>
            <a:solidFill>
              <a:schemeClr val="accent2"/>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Sheet1!$C$7:$C$17</c:f>
              <c:numCache>
                <c:formatCode>General</c:formatCode>
                <c:ptCount val="10"/>
                <c:pt idx="0">
                  <c:v>16</c:v>
                </c:pt>
                <c:pt idx="1">
                  <c:v>13</c:v>
                </c:pt>
                <c:pt idx="2">
                  <c:v>14</c:v>
                </c:pt>
                <c:pt idx="3">
                  <c:v>11</c:v>
                </c:pt>
                <c:pt idx="4">
                  <c:v>10</c:v>
                </c:pt>
                <c:pt idx="5">
                  <c:v>10</c:v>
                </c:pt>
                <c:pt idx="6">
                  <c:v>18</c:v>
                </c:pt>
                <c:pt idx="7">
                  <c:v>9</c:v>
                </c:pt>
                <c:pt idx="8">
                  <c:v>13</c:v>
                </c:pt>
                <c:pt idx="9">
                  <c:v>15</c:v>
                </c:pt>
              </c:numCache>
            </c:numRef>
          </c:val>
          <c:extLst>
            <c:ext xmlns:c16="http://schemas.microsoft.com/office/drawing/2014/chart" uri="{C3380CC4-5D6E-409C-BE32-E72D297353CC}">
              <c16:uniqueId val="{00000001-5274-4EC3-9197-EEB27EABEBA0}"/>
            </c:ext>
          </c:extLst>
        </c:ser>
        <c:ser>
          <c:idx val="2"/>
          <c:order val="2"/>
          <c:tx>
            <c:strRef>
              <c:f>Sheet1!$D$5:$D$6</c:f>
              <c:strCache>
                <c:ptCount val="1"/>
                <c:pt idx="0">
                  <c:v>MED</c:v>
                </c:pt>
              </c:strCache>
            </c:strRef>
          </c:tx>
          <c:spPr>
            <a:solidFill>
              <a:schemeClr val="accent3"/>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Sheet1!$D$7:$D$17</c:f>
              <c:numCache>
                <c:formatCode>General</c:formatCode>
                <c:ptCount val="10"/>
                <c:pt idx="0">
                  <c:v>65</c:v>
                </c:pt>
                <c:pt idx="1">
                  <c:v>67</c:v>
                </c:pt>
                <c:pt idx="2">
                  <c:v>62</c:v>
                </c:pt>
                <c:pt idx="3">
                  <c:v>60</c:v>
                </c:pt>
                <c:pt idx="4">
                  <c:v>69</c:v>
                </c:pt>
                <c:pt idx="5">
                  <c:v>66</c:v>
                </c:pt>
                <c:pt idx="6">
                  <c:v>61</c:v>
                </c:pt>
                <c:pt idx="7">
                  <c:v>59</c:v>
                </c:pt>
                <c:pt idx="8">
                  <c:v>55</c:v>
                </c:pt>
                <c:pt idx="9">
                  <c:v>65</c:v>
                </c:pt>
              </c:numCache>
            </c:numRef>
          </c:val>
          <c:extLst>
            <c:ext xmlns:c16="http://schemas.microsoft.com/office/drawing/2014/chart" uri="{C3380CC4-5D6E-409C-BE32-E72D297353CC}">
              <c16:uniqueId val="{00000002-5274-4EC3-9197-EEB27EABEBA0}"/>
            </c:ext>
          </c:extLst>
        </c:ser>
        <c:ser>
          <c:idx val="3"/>
          <c:order val="3"/>
          <c:tx>
            <c:strRef>
              <c:f>Sheet1!$E$5:$E$6</c:f>
              <c:strCache>
                <c:ptCount val="1"/>
                <c:pt idx="0">
                  <c:v>VERY HIGH</c:v>
                </c:pt>
              </c:strCache>
            </c:strRef>
          </c:tx>
          <c:spPr>
            <a:solidFill>
              <a:schemeClr val="accent4"/>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Sheet1!$E$7:$E$17</c:f>
              <c:numCache>
                <c:formatCode>General</c:formatCode>
                <c:ptCount val="10"/>
                <c:pt idx="0">
                  <c:v>3</c:v>
                </c:pt>
                <c:pt idx="1">
                  <c:v>2</c:v>
                </c:pt>
                <c:pt idx="2">
                  <c:v>3</c:v>
                </c:pt>
                <c:pt idx="3">
                  <c:v>4</c:v>
                </c:pt>
                <c:pt idx="4">
                  <c:v>6</c:v>
                </c:pt>
                <c:pt idx="5">
                  <c:v>3</c:v>
                </c:pt>
                <c:pt idx="6">
                  <c:v>2</c:v>
                </c:pt>
                <c:pt idx="7">
                  <c:v>5</c:v>
                </c:pt>
                <c:pt idx="8">
                  <c:v>3</c:v>
                </c:pt>
                <c:pt idx="9">
                  <c:v>3</c:v>
                </c:pt>
              </c:numCache>
            </c:numRef>
          </c:val>
          <c:extLst>
            <c:ext xmlns:c16="http://schemas.microsoft.com/office/drawing/2014/chart" uri="{C3380CC4-5D6E-409C-BE32-E72D297353CC}">
              <c16:uniqueId val="{00000003-5274-4EC3-9197-EEB27EABEBA0}"/>
            </c:ext>
          </c:extLst>
        </c:ser>
        <c:dLbls>
          <c:showLegendKey val="0"/>
          <c:showVal val="0"/>
          <c:showCatName val="0"/>
          <c:showSerName val="0"/>
          <c:showPercent val="0"/>
          <c:showBubbleSize val="0"/>
        </c:dLbls>
        <c:gapWidth val="219"/>
        <c:axId val="1951605256"/>
        <c:axId val="1951607304"/>
      </c:barChart>
      <c:catAx>
        <c:axId val="1951605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607304"/>
        <c:crosses val="autoZero"/>
        <c:auto val="1"/>
        <c:lblAlgn val="ctr"/>
        <c:lblOffset val="100"/>
        <c:noMultiLvlLbl val="0"/>
      </c:catAx>
      <c:valAx>
        <c:axId val="1951607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605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extLst>
      <p:ext uri="{BB962C8B-B14F-4D97-AF65-F5344CB8AC3E}">
        <p14:creationId xmlns:p14="http://schemas.microsoft.com/office/powerpoint/2010/main" val="273870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2" name="TextBox 11">
            <a:extLst>
              <a:ext uri="{FF2B5EF4-FFF2-40B4-BE49-F238E27FC236}">
                <a16:creationId xmlns:a16="http://schemas.microsoft.com/office/drawing/2014/main" id="{BDC8EA8D-B839-F154-07BF-79E5F7999797}"/>
              </a:ext>
            </a:extLst>
          </p:cNvPr>
          <p:cNvSpPr txBox="1"/>
          <p:nvPr/>
        </p:nvSpPr>
        <p:spPr>
          <a:xfrm>
            <a:off x="1971674" y="3040529"/>
            <a:ext cx="8610600" cy="1938992"/>
          </a:xfrm>
          <a:prstGeom prst="rect">
            <a:avLst/>
          </a:prstGeom>
          <a:noFill/>
        </p:spPr>
        <p:txBody>
          <a:bodyPr wrap="square" rtlCol="0">
            <a:spAutoFit/>
          </a:bodyPr>
          <a:lstStyle/>
          <a:p>
            <a:r>
              <a:rPr lang="en-US" sz="2400" dirty="0"/>
              <a:t>STUDENT NAME:    </a:t>
            </a:r>
            <a:r>
              <a:rPr lang="en-IN" sz="2400" dirty="0" err="1"/>
              <a:t>Sunilraj.N</a:t>
            </a:r>
            <a:endParaRPr lang="en-US" sz="2400" dirty="0"/>
          </a:p>
          <a:p>
            <a:r>
              <a:rPr lang="en-US" sz="2400" dirty="0"/>
              <a:t>REGISTER NO:         22CCAO</a:t>
            </a:r>
            <a:r>
              <a:rPr lang="en-IN" sz="2400" dirty="0"/>
              <a:t>57</a:t>
            </a:r>
            <a:r>
              <a:rPr lang="en-US" sz="2400" dirty="0"/>
              <a:t>(</a:t>
            </a:r>
            <a:r>
              <a:rPr lang="en-US" sz="2400" b="0" i="0" dirty="0" err="1">
                <a:solidFill>
                  <a:srgbClr val="000000"/>
                </a:solidFill>
                <a:effectLst/>
                <a:latin typeface="Plus Jakarta Display"/>
              </a:rPr>
              <a:t>asunm1233122022</a:t>
            </a:r>
            <a:r>
              <a:rPr lang="en-IN" sz="2400" b="0" i="0" dirty="0">
                <a:solidFill>
                  <a:srgbClr val="000000"/>
                </a:solidFill>
                <a:effectLst/>
                <a:latin typeface="Plus Jakarta Display"/>
              </a:rPr>
              <a:t>79)</a:t>
            </a:r>
            <a:endParaRPr lang="en-US" sz="2400" b="0" i="0" dirty="0">
              <a:solidFill>
                <a:srgbClr val="000000"/>
              </a:solidFill>
              <a:effectLst/>
              <a:latin typeface="Plus Jakarta Display"/>
            </a:endParaRPr>
          </a:p>
          <a:p>
            <a:r>
              <a:rPr lang="en-US" sz="2400" dirty="0"/>
              <a:t>DEPARTMENT:        BCOM(COMPUTER APPLICATION)</a:t>
            </a:r>
          </a:p>
          <a:p>
            <a:r>
              <a:rPr lang="en-US" sz="2400" dirty="0"/>
              <a:t>COLLEGE:                 MOHAMED SATHAK COLLEGE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00A6EC-7A80-820A-94F9-58CBBFB45B4E}"/>
              </a:ext>
            </a:extLst>
          </p:cNvPr>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 name="TextBox 9">
            <a:extLst>
              <a:ext uri="{FF2B5EF4-FFF2-40B4-BE49-F238E27FC236}">
                <a16:creationId xmlns:a16="http://schemas.microsoft.com/office/drawing/2014/main" id="{CCC32D75-99F6-7267-CB22-A3C8913A3AB9}"/>
              </a:ext>
            </a:extLst>
          </p:cNvPr>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2" name="TextBox 11">
            <a:extLst>
              <a:ext uri="{FF2B5EF4-FFF2-40B4-BE49-F238E27FC236}">
                <a16:creationId xmlns:a16="http://schemas.microsoft.com/office/drawing/2014/main" id="{8F948F4F-3B80-3B01-E350-336E8E1E2471}"/>
              </a:ext>
            </a:extLst>
          </p:cNvPr>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4" name="TextBox 13">
            <a:extLst>
              <a:ext uri="{FF2B5EF4-FFF2-40B4-BE49-F238E27FC236}">
                <a16:creationId xmlns:a16="http://schemas.microsoft.com/office/drawing/2014/main" id="{505336D2-7644-5123-8C79-6F2241A6AEFA}"/>
              </a:ext>
            </a:extLst>
          </p:cNvPr>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6" name="TextBox 15">
            <a:extLst>
              <a:ext uri="{FF2B5EF4-FFF2-40B4-BE49-F238E27FC236}">
                <a16:creationId xmlns:a16="http://schemas.microsoft.com/office/drawing/2014/main" id="{889BE929-A845-ACD0-EAED-7325D77895C1}"/>
              </a:ext>
            </a:extLst>
          </p:cNvPr>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8" name="TextBox 17">
            <a:extLst>
              <a:ext uri="{FF2B5EF4-FFF2-40B4-BE49-F238E27FC236}">
                <a16:creationId xmlns:a16="http://schemas.microsoft.com/office/drawing/2014/main" id="{B80BE204-7644-2B86-61E2-F856D022088B}"/>
              </a:ext>
            </a:extLst>
          </p:cNvPr>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extLst>
      <p:ext uri="{BB962C8B-B14F-4D97-AF65-F5344CB8AC3E}">
        <p14:creationId xmlns:p14="http://schemas.microsoft.com/office/powerpoint/2010/main" val="126023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solidFill>
                  <a:srgbClr val="00B050"/>
                </a:solidFill>
              </a:rPr>
              <a:t>Dataset Description</a:t>
            </a:r>
          </a:p>
        </p:txBody>
      </p:sp>
      <p:sp>
        <p:nvSpPr>
          <p:cNvPr id="4" name="TextBox 3">
            <a:extLst>
              <a:ext uri="{FF2B5EF4-FFF2-40B4-BE49-F238E27FC236}">
                <a16:creationId xmlns:a16="http://schemas.microsoft.com/office/drawing/2014/main" id="{4A23D240-864E-5FAA-2271-40832B20E6AC}"/>
              </a:ext>
            </a:extLst>
          </p:cNvPr>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5" name="TextBox 14">
            <a:extLst>
              <a:ext uri="{FF2B5EF4-FFF2-40B4-BE49-F238E27FC236}">
                <a16:creationId xmlns:a16="http://schemas.microsoft.com/office/drawing/2014/main" id="{285FCF34-9B77-707C-1B27-D319615A3232}"/>
              </a:ext>
            </a:extLst>
          </p:cNvPr>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7" name="TextBox 16">
            <a:extLst>
              <a:ext uri="{FF2B5EF4-FFF2-40B4-BE49-F238E27FC236}">
                <a16:creationId xmlns:a16="http://schemas.microsoft.com/office/drawing/2014/main" id="{3096FB3B-F736-44CB-DEF3-03B027E47664}"/>
              </a:ext>
            </a:extLst>
          </p:cNvPr>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C510503-89A8-0CE2-73CC-3FD5627AF5DB}"/>
              </a:ext>
            </a:extLst>
          </p:cNvPr>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7" name="TextBox 6">
            <a:extLst>
              <a:ext uri="{FF2B5EF4-FFF2-40B4-BE49-F238E27FC236}">
                <a16:creationId xmlns:a16="http://schemas.microsoft.com/office/drawing/2014/main" id="{15AF0D87-DB94-BA4F-111D-95676FC825E8}"/>
              </a:ext>
            </a:extLst>
          </p:cNvPr>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3009E4-F84A-819E-4FF2-A5C4AAD592EE}"/>
              </a:ext>
            </a:extLst>
          </p:cNvPr>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8DB971-73AA-B34F-63D2-EFB39A604DF5}"/>
              </a:ext>
            </a:extLst>
          </p:cNvPr>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7" name="TextBox 6">
            <a:extLst>
              <a:ext uri="{FF2B5EF4-FFF2-40B4-BE49-F238E27FC236}">
                <a16:creationId xmlns:a16="http://schemas.microsoft.com/office/drawing/2014/main" id="{9BD655EA-6C76-44E6-270C-54603FFE5A54}"/>
              </a:ext>
            </a:extLst>
          </p:cNvPr>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9" name="TextBox 8">
            <a:extLst>
              <a:ext uri="{FF2B5EF4-FFF2-40B4-BE49-F238E27FC236}">
                <a16:creationId xmlns:a16="http://schemas.microsoft.com/office/drawing/2014/main" id="{91DEA14E-121C-954C-AFDD-4C6CA32794DB}"/>
              </a:ext>
            </a:extLst>
          </p:cNvPr>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extLst>
      <p:ext uri="{BB962C8B-B14F-4D97-AF65-F5344CB8AC3E}">
        <p14:creationId xmlns:p14="http://schemas.microsoft.com/office/powerpoint/2010/main" val="385471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1025C1-2BF5-9926-437F-1731879CAD9A}"/>
              </a:ext>
            </a:extLst>
          </p:cNvPr>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9" name="TextBox 8">
            <a:extLst>
              <a:ext uri="{FF2B5EF4-FFF2-40B4-BE49-F238E27FC236}">
                <a16:creationId xmlns:a16="http://schemas.microsoft.com/office/drawing/2014/main" id="{B4F5A7D0-7EB0-A3D9-9089-F3D3161264B5}"/>
              </a:ext>
            </a:extLst>
          </p:cNvPr>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1" name="TextBox 10">
            <a:extLst>
              <a:ext uri="{FF2B5EF4-FFF2-40B4-BE49-F238E27FC236}">
                <a16:creationId xmlns:a16="http://schemas.microsoft.com/office/drawing/2014/main" id="{A2F47D26-D776-AE56-8771-61B89A61967D}"/>
              </a:ext>
            </a:extLst>
          </p:cNvPr>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3" name="TextBox 12">
            <a:extLst>
              <a:ext uri="{FF2B5EF4-FFF2-40B4-BE49-F238E27FC236}">
                <a16:creationId xmlns:a16="http://schemas.microsoft.com/office/drawing/2014/main" id="{ADEE243B-D184-5405-F008-5B0E160C4951}"/>
              </a:ext>
            </a:extLst>
          </p:cNvPr>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5" name="TextBox 14">
            <a:extLst>
              <a:ext uri="{FF2B5EF4-FFF2-40B4-BE49-F238E27FC236}">
                <a16:creationId xmlns:a16="http://schemas.microsoft.com/office/drawing/2014/main" id="{8C976122-B939-61EC-2ABF-E17B7CE6D19F}"/>
              </a:ext>
            </a:extLst>
          </p:cNvPr>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extLst>
      <p:ext uri="{BB962C8B-B14F-4D97-AF65-F5344CB8AC3E}">
        <p14:creationId xmlns:p14="http://schemas.microsoft.com/office/powerpoint/2010/main" val="210966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42120D-F4E4-A565-F22B-D43D061527EC}"/>
              </a:ext>
            </a:extLst>
          </p:cNvPr>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9" name="TextBox 8">
            <a:extLst>
              <a:ext uri="{FF2B5EF4-FFF2-40B4-BE49-F238E27FC236}">
                <a16:creationId xmlns:a16="http://schemas.microsoft.com/office/drawing/2014/main" id="{6DD7BC81-8814-9A76-8435-4DEAA4A3A703}"/>
              </a:ext>
            </a:extLst>
          </p:cNvPr>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1" name="TextBox 10">
            <a:extLst>
              <a:ext uri="{FF2B5EF4-FFF2-40B4-BE49-F238E27FC236}">
                <a16:creationId xmlns:a16="http://schemas.microsoft.com/office/drawing/2014/main" id="{62D68395-6C20-A4B4-A5D3-C6416AB4F570}"/>
              </a:ext>
            </a:extLst>
          </p:cNvPr>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3" name="TextBox 12">
            <a:extLst>
              <a:ext uri="{FF2B5EF4-FFF2-40B4-BE49-F238E27FC236}">
                <a16:creationId xmlns:a16="http://schemas.microsoft.com/office/drawing/2014/main" id="{74D97365-904B-0578-F153-07AE9935D4EA}"/>
              </a:ext>
            </a:extLst>
          </p:cNvPr>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extLst>
      <p:ext uri="{BB962C8B-B14F-4D97-AF65-F5344CB8AC3E}">
        <p14:creationId xmlns:p14="http://schemas.microsoft.com/office/powerpoint/2010/main" val="227099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99F4E8-B070-939D-5996-575FB7B31C43}"/>
              </a:ext>
            </a:extLst>
          </p:cNvPr>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9" name="TextBox 8">
            <a:extLst>
              <a:ext uri="{FF2B5EF4-FFF2-40B4-BE49-F238E27FC236}">
                <a16:creationId xmlns:a16="http://schemas.microsoft.com/office/drawing/2014/main" id="{33B3C9C7-0886-3E90-0327-4E9E0CFCA34C}"/>
              </a:ext>
            </a:extLst>
          </p:cNvPr>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1" name="TextBox 10">
            <a:extLst>
              <a:ext uri="{FF2B5EF4-FFF2-40B4-BE49-F238E27FC236}">
                <a16:creationId xmlns:a16="http://schemas.microsoft.com/office/drawing/2014/main" id="{98D02D4B-7162-C87A-0EAA-526623D2594C}"/>
              </a:ext>
            </a:extLst>
          </p:cNvPr>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9" name="TextBox 18">
            <a:extLst>
              <a:ext uri="{FF2B5EF4-FFF2-40B4-BE49-F238E27FC236}">
                <a16:creationId xmlns:a16="http://schemas.microsoft.com/office/drawing/2014/main" id="{E5A600E1-A3E4-4F3A-A1E3-DCCF834DAFB8}"/>
              </a:ext>
            </a:extLst>
          </p:cNvPr>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extLst>
      <p:ext uri="{BB962C8B-B14F-4D97-AF65-F5344CB8AC3E}">
        <p14:creationId xmlns:p14="http://schemas.microsoft.com/office/powerpoint/2010/main" val="23335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FDD04-63DF-C4B0-32E9-37B115750D8F}"/>
              </a:ext>
            </a:extLst>
          </p:cNvPr>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7" name="TextBox 6">
            <a:extLst>
              <a:ext uri="{FF2B5EF4-FFF2-40B4-BE49-F238E27FC236}">
                <a16:creationId xmlns:a16="http://schemas.microsoft.com/office/drawing/2014/main" id="{E1BC3BAA-77A6-B2A7-5406-92A5DD792B7D}"/>
              </a:ext>
            </a:extLst>
          </p:cNvPr>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extLst>
      <p:ext uri="{BB962C8B-B14F-4D97-AF65-F5344CB8AC3E}">
        <p14:creationId xmlns:p14="http://schemas.microsoft.com/office/powerpoint/2010/main" val="404257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975CB43F-EE3D-1B8D-4915-0EECD2CDA28E}"/>
              </a:ext>
              <a:ext uri="{147F2762-F138-4A5C-976F-8EAC2B608ADB}">
                <a16:predDERef xmlns:a16="http://schemas.microsoft.com/office/drawing/2014/main" pred="{836B3BC3-B3E2-A842-BE8E-50B1F8F2EEC9}"/>
              </a:ext>
            </a:extLst>
          </p:cNvPr>
          <p:cNvGraphicFramePr>
            <a:graphicFrameLocks/>
          </p:cNvGraphicFramePr>
          <p:nvPr>
            <p:extLst>
              <p:ext uri="{D42A27DB-BD31-4B8C-83A1-F6EECF244321}">
                <p14:modId xmlns:p14="http://schemas.microsoft.com/office/powerpoint/2010/main" val="994583478"/>
              </p:ext>
            </p:extLst>
          </p:nvPr>
        </p:nvGraphicFramePr>
        <p:xfrm>
          <a:off x="1666875" y="1549112"/>
          <a:ext cx="4835236" cy="35467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36B3BC3-B3E2-A842-BE8E-50B1F8F2EEC9}"/>
              </a:ext>
              <a:ext uri="{147F2762-F138-4A5C-976F-8EAC2B608ADB}">
                <a16:predDERef xmlns:a16="http://schemas.microsoft.com/office/drawing/2014/main" pred="{057201F0-8619-DE29-A05F-2B902EDF4CEA}"/>
              </a:ext>
            </a:extLst>
          </p:cNvPr>
          <p:cNvGraphicFramePr>
            <a:graphicFrameLocks/>
          </p:cNvGraphicFramePr>
          <p:nvPr>
            <p:extLst>
              <p:ext uri="{D42A27DB-BD31-4B8C-83A1-F6EECF244321}">
                <p14:modId xmlns:p14="http://schemas.microsoft.com/office/powerpoint/2010/main" val="920819959"/>
              </p:ext>
            </p:extLst>
          </p:nvPr>
        </p:nvGraphicFramePr>
        <p:xfrm>
          <a:off x="2054802" y="1355148"/>
          <a:ext cx="5652654" cy="45997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500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73895FE-1DBB-1C96-F6A8-EF02C8E14EAC}"/>
              </a:ext>
            </a:extLst>
          </p:cNvPr>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7000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4" name="TextBox 13">
            <a:extLst>
              <a:ext uri="{FF2B5EF4-FFF2-40B4-BE49-F238E27FC236}">
                <a16:creationId xmlns:a16="http://schemas.microsoft.com/office/drawing/2014/main" id="{C5ED36D4-5F7E-CD57-2F43-039A21C5DE7C}"/>
              </a:ext>
            </a:extLst>
          </p:cNvPr>
          <p:cNvSpPr txBox="1"/>
          <p:nvPr/>
        </p:nvSpPr>
        <p:spPr>
          <a:xfrm>
            <a:off x="5187088" y="2525120"/>
            <a:ext cx="1828800" cy="1828800"/>
          </a:xfrm>
          <a:prstGeom prst="rect">
            <a:avLst/>
          </a:prstGeom>
          <a:noFill/>
        </p:spPr>
        <p:txBody>
          <a:bodyPr wrap="square" rtlCol="0">
            <a:spAutoFit/>
          </a:bodyPr>
          <a:lstStyle/>
          <a:p>
            <a:pPr algn="l"/>
            <a:endParaRPr lang="en-US"/>
          </a:p>
        </p:txBody>
      </p:sp>
      <p:sp>
        <p:nvSpPr>
          <p:cNvPr id="18" name="TextBox 17">
            <a:extLst>
              <a:ext uri="{FF2B5EF4-FFF2-40B4-BE49-F238E27FC236}">
                <a16:creationId xmlns:a16="http://schemas.microsoft.com/office/drawing/2014/main" id="{C74EEE30-8793-582F-3BDD-2AD7EDC8489A}"/>
              </a:ext>
            </a:extLst>
          </p:cNvPr>
          <p:cNvSpPr txBox="1"/>
          <p:nvPr/>
        </p:nvSpPr>
        <p:spPr>
          <a:xfrm>
            <a:off x="1023722" y="930334"/>
            <a:ext cx="6369834" cy="5016758"/>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D3727C-75C9-7096-916C-D738DB596383}"/>
              </a:ext>
            </a:extLst>
          </p:cNvPr>
          <p:cNvSpPr txBox="1"/>
          <p:nvPr/>
        </p:nvSpPr>
        <p:spPr>
          <a:xfrm>
            <a:off x="1312688" y="2134760"/>
            <a:ext cx="8842248" cy="2542032"/>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1" name="TextBox 10">
            <a:extLst>
              <a:ext uri="{FF2B5EF4-FFF2-40B4-BE49-F238E27FC236}">
                <a16:creationId xmlns:a16="http://schemas.microsoft.com/office/drawing/2014/main" id="{F384C5A0-3BBD-9206-F822-52189EF814A1}"/>
              </a:ext>
            </a:extLst>
          </p:cNvPr>
          <p:cNvSpPr txBox="1"/>
          <p:nvPr/>
        </p:nvSpPr>
        <p:spPr>
          <a:xfrm>
            <a:off x="2246494" y="505777"/>
            <a:ext cx="5279114" cy="590931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24EF63-5CBA-EE9B-E10A-57887F43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2" y="245614"/>
            <a:ext cx="9949321" cy="6366771"/>
          </a:xfrm>
          <a:prstGeom prst="rect">
            <a:avLst/>
          </a:prstGeom>
        </p:spPr>
      </p:pic>
    </p:spTree>
    <p:extLst>
      <p:ext uri="{BB962C8B-B14F-4D97-AF65-F5344CB8AC3E}">
        <p14:creationId xmlns:p14="http://schemas.microsoft.com/office/powerpoint/2010/main" val="14741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2" name="TextBox 11">
            <a:extLst>
              <a:ext uri="{FF2B5EF4-FFF2-40B4-BE49-F238E27FC236}">
                <a16:creationId xmlns:a16="http://schemas.microsoft.com/office/drawing/2014/main" id="{D3BF3754-B7E7-D66E-E3F9-45C8FDFFDD9F}"/>
              </a:ext>
            </a:extLst>
          </p:cNvPr>
          <p:cNvSpPr txBox="1"/>
          <p:nvPr/>
        </p:nvSpPr>
        <p:spPr>
          <a:xfrm>
            <a:off x="3050744" y="3254854"/>
            <a:ext cx="6101488"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38BD609C-C7A4-C8EA-10D6-FA3CA5874DF0}"/>
              </a:ext>
            </a:extLst>
          </p:cNvPr>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383A8-67CE-B33F-A3BA-A778A1232258}"/>
              </a:ext>
            </a:extLst>
          </p:cNvPr>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3" name="TextBox 2">
            <a:extLst>
              <a:ext uri="{FF2B5EF4-FFF2-40B4-BE49-F238E27FC236}">
                <a16:creationId xmlns:a16="http://schemas.microsoft.com/office/drawing/2014/main" id="{9797327D-5D96-10DE-D682-B780D7168E9F}"/>
              </a:ext>
            </a:extLst>
          </p:cNvPr>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6" name="TextBox 5">
            <a:extLst>
              <a:ext uri="{FF2B5EF4-FFF2-40B4-BE49-F238E27FC236}">
                <a16:creationId xmlns:a16="http://schemas.microsoft.com/office/drawing/2014/main" id="{84490A36-44AF-D800-F487-9F6DB6BC4526}"/>
              </a:ext>
            </a:extLst>
          </p:cNvPr>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9" name="TextBox 8">
            <a:extLst>
              <a:ext uri="{FF2B5EF4-FFF2-40B4-BE49-F238E27FC236}">
                <a16:creationId xmlns:a16="http://schemas.microsoft.com/office/drawing/2014/main" id="{8371CCBB-11D8-3C5A-B89C-4EE6390CC20E}"/>
              </a:ext>
            </a:extLst>
          </p:cNvPr>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extLst>
      <p:ext uri="{BB962C8B-B14F-4D97-AF65-F5344CB8AC3E}">
        <p14:creationId xmlns:p14="http://schemas.microsoft.com/office/powerpoint/2010/main" val="116278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21</Slides>
  <Notes>2</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Shaik Ziya</cp:lastModifiedBy>
  <cp:revision>16</cp:revision>
  <dcterms:created xsi:type="dcterms:W3CDTF">2024-03-29T15:07:22Z</dcterms:created>
  <dcterms:modified xsi:type="dcterms:W3CDTF">2024-09-11T06:30:34Z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