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9" name="TextBox 13"/>
          <p:cNvSpPr txBox="1"/>
          <p:nvPr/>
        </p:nvSpPr>
        <p:spPr>
          <a:xfrm>
            <a:off x="2554542" y="3314150"/>
            <a:ext cx="8610600" cy="18694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E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U</a:t>
            </a:r>
            <a:r>
              <a:rPr sz="2400" lang="en-US"/>
              <a:t>N</a:t>
            </a:r>
            <a:r>
              <a:rPr sz="2400" lang="en-US"/>
              <a:t>I</a:t>
            </a:r>
            <a:r>
              <a:rPr sz="2400" lang="en-US"/>
              <a:t>L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312213417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Asum1455312213417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AL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 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r>
              <a:rPr dirty="0" sz="2400" lang="en-US"/>
              <a:t>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ai</a:t>
            </a:r>
            <a:r>
              <a:rPr dirty="0" sz="2400" lang="en-US"/>
              <a:t>-</a:t>
            </a:r>
            <a:r>
              <a:rPr dirty="0" sz="2400" lang="en-US"/>
              <a:t>4</a:t>
            </a:r>
            <a:r>
              <a:rPr dirty="0" sz="2400" lang="en-US"/>
              <a:t>4</a:t>
            </a:r>
            <a:r>
              <a:rPr dirty="0" sz="2400" lang="en-US"/>
              <a:t>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1" name="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2" name=""/>
          <p:cNvSpPr txBox="1"/>
          <p:nvPr/>
        </p:nvSpPr>
        <p:spPr>
          <a:xfrm>
            <a:off x="1374660" y="2160582"/>
            <a:ext cx="400000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elopment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4" name=""/>
          <p:cNvSpPr txBox="1"/>
          <p:nvPr/>
        </p:nvSpPr>
        <p:spPr>
          <a:xfrm rot="21600000">
            <a:off x="1288868" y="2152550"/>
            <a:ext cx="3232514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ger</a:t>
            </a:r>
            <a:r>
              <a:rPr sz="2800" lang="en-US">
                <a:solidFill>
                  <a:srgbClr val="000000"/>
                </a:solidFill>
              </a:rPr>
              <a:t>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tment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yst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90" name="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eate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customizable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tify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elop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recommendations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for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20" name="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21" name="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ude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22" name="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1977407" y="2354703"/>
            <a:ext cx="9299811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ure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tify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2024-03-25T23:07:22Z</dcterms:created>
  <dcterms:modified xsi:type="dcterms:W3CDTF">2024-08-30T15:52:28Z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77daba0e97f546d49296e9673e441281</vt:lpwstr>
  </property>
</Properties>
</file>