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   N.DINAKARAN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        312213356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       B.COM (GENERAL)</a:t>
            </a:r>
            <a:endParaRPr lang="en-US" sz="2400" dirty="0"/>
          </a:p>
          <a:p>
            <a:r>
              <a:rPr lang="en-US" sz="2400" dirty="0" smtClean="0"/>
              <a:t>COLLEGE                  Tagore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                       Chennai 44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788994" y="1981200"/>
            <a:ext cx="8534400" cy="4318516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Descriptive analytics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Inferential analytics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Predictive analytics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Correlation analytics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Regression analytics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6" y="1338896"/>
            <a:ext cx="9305924" cy="38427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66800"/>
            <a:ext cx="2214626" cy="51816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295400" y="2057400"/>
            <a:ext cx="2362200" cy="3385542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employee performance analysis using Excel has provided valuable insights into the relationships between performance ratings, sales targets, employee satisfaction, and other key metrics.  The findings suggest that.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747837" y="1419939"/>
            <a:ext cx="7381875" cy="3693319"/>
          </a:xfrm>
        </p:spPr>
        <p:txBody>
          <a:bodyPr/>
          <a:lstStyle/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an HR Manager, I 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to analyze the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in our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to identify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performers, areas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improvement, and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performance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overtime. I have access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employee data,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1143000" y="2019300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524000" y="1447800"/>
            <a:ext cx="7268784" cy="1846659"/>
          </a:xfrm>
        </p:spPr>
        <p:txBody>
          <a:bodyPr/>
          <a:lstStyle/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Manager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manager</a:t>
            </a:r>
          </a:p>
          <a:p>
            <a:pPr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94379" y="1523123"/>
            <a:ext cx="8763000" cy="2215991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clean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customizable excel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performance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dentify top performance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recommendations for improvement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66800"/>
            <a:ext cx="3814826" cy="51816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2667000" y="1905000"/>
            <a:ext cx="4267200" cy="4062651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set contains employee performance data for (company name) employees, collected over a period of (Time frame).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includes: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Employee id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Name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Department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Job title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5. Performance rating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277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Giridharan</cp:lastModifiedBy>
  <cp:revision>31</cp:revision>
  <dcterms:created xsi:type="dcterms:W3CDTF">2024-03-29T15:07:22Z</dcterms:created>
  <dcterms:modified xsi:type="dcterms:W3CDTF">2024-08-30T14:41:58Z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