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Building a Fair AI-Powered Economy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</a:t>
            </a:r>
            <a:r>
              <a:rPr dirty="0" smtClean="0"/>
              <a:t>Trust</a:t>
            </a:r>
            <a:r>
              <a:rPr dirty="0"/>
              <a:t>. Memory. Value — Reinvented for AI</a:t>
            </a:r>
            <a:r>
              <a:rPr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914401" y="2286000"/>
            <a:ext cx="7772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dirty="0" smtClean="0"/>
              <a:t>We </a:t>
            </a:r>
            <a:r>
              <a:rPr dirty="0"/>
              <a:t>are creating the first economy where services are traded not through fiat </a:t>
            </a:r>
            <a:endParaRPr lang="en-US" dirty="0" smtClean="0"/>
          </a:p>
          <a:p>
            <a:r>
              <a:rPr dirty="0" smtClean="0"/>
              <a:t>or </a:t>
            </a:r>
            <a:r>
              <a:rPr dirty="0"/>
              <a:t>crypto, but through intelligence — memory-based, reputation-driven AI Currency.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Trust Gap in Today’s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Ads dominate results, not fairness</a:t>
            </a:r>
          </a:p>
          <a:p>
            <a:r>
              <a:t>Crypto is speculative, not usable for daily trade</a:t>
            </a:r>
          </a:p>
          <a:p>
            <a:r>
              <a:t>AI platforms don’t remember or negotiate</a:t>
            </a:r>
          </a:p>
          <a:p>
            <a:r>
              <a:t>Vendors overcharge, consumers get no history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 Currency of Intelligence, Not Hype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Every service interaction earns "Intelligence Points"</a:t>
            </a:r>
          </a:p>
          <a:p>
            <a:r>
              <a:t>Memory-based reputation = fairer pricing</a:t>
            </a:r>
          </a:p>
          <a:p>
            <a:r>
              <a:t>Vendors, users, developers all earn — system stays clean</a:t>
            </a:r>
          </a:p>
          <a:p>
            <a:r>
              <a:t>Points are portable, logged, and negotiable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Sustainable Ecosystem Powered by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/>
          </a:p>
          <a:p>
            <a:r>
              <a:t>No vendor fees — participation earns Intelligence Points</a:t>
            </a:r>
          </a:p>
          <a:p>
            <a:r>
              <a:t>Platform takes a small 0.25 point per transaction for system upkeep</a:t>
            </a:r>
          </a:p>
          <a:p>
            <a:r>
              <a:t>Developers earn points by hosting memory logs or building trusted agents</a:t>
            </a:r>
          </a:p>
          <a:p>
            <a:r>
              <a:t>Intelligence Points can optionally be converted into utility credits or fiat</a:t>
            </a:r>
          </a:p>
          <a:p>
            <a:r>
              <a:t>Logic engine can be licensed to other platforms for fair pricing systems (B2B)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$1 Trillion+ in Global Service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Can integrate with any AI agent</a:t>
            </a:r>
          </a:p>
          <a:p>
            <a:r>
              <a:rPr dirty="0"/>
              <a:t>Applicable to e-commerce, food delivery, health, travel</a:t>
            </a:r>
          </a:p>
          <a:p>
            <a:r>
              <a:rPr dirty="0"/>
              <a:t>First to market with programmable fairness + memory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 to 100K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Phase 1: Pilot 1 use case + open-source dev kit</a:t>
            </a:r>
          </a:p>
          <a:p>
            <a:r>
              <a:t>Phase 2: Points ledger + sync network</a:t>
            </a:r>
          </a:p>
          <a:p>
            <a:r>
              <a:t>Phase 3: AI Agent Marketplace + vendor onboarding</a:t>
            </a:r>
          </a:p>
          <a:p>
            <a:r>
              <a:t>Phase 4: Global integrations, affiliate monetization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Join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Angel investors, protocol believers</a:t>
            </a:r>
          </a:p>
          <a:p>
            <a:r>
              <a:rPr dirty="0"/>
              <a:t>Builders who want to code with purpose</a:t>
            </a:r>
          </a:p>
          <a:p>
            <a:r>
              <a:rPr dirty="0"/>
              <a:t>Founding partners who see beyond speculation</a:t>
            </a:r>
          </a:p>
          <a:p>
            <a:r>
              <a:rPr dirty="0" smtClean="0"/>
              <a:t>Let's </a:t>
            </a:r>
            <a:r>
              <a:rPr dirty="0"/>
              <a:t>build the trust economy of the future.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277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Building a Fair AI-Powered Economy</vt:lpstr>
      <vt:lpstr>The Trust Gap in Today’s Platforms</vt:lpstr>
      <vt:lpstr>A Currency of Intelligence, Not Hype</vt:lpstr>
      <vt:lpstr>Sustainable Ecosystem Powered by Points</vt:lpstr>
      <vt:lpstr>$1 Trillion+ in Global Service Transactions</vt:lpstr>
      <vt:lpstr>Road to 100K Users</vt:lpstr>
      <vt:lpstr>Join Us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Fair AI-Powered Economy</dc:title>
  <dc:subject/>
  <dc:creator/>
  <cp:keywords/>
  <dc:description>generated using python-pptx</dc:description>
  <cp:lastModifiedBy>Angadala, Sunil Kumar Yadav</cp:lastModifiedBy>
  <cp:revision>2</cp:revision>
  <dcterms:created xsi:type="dcterms:W3CDTF">2013-01-27T09:14:16Z</dcterms:created>
  <dcterms:modified xsi:type="dcterms:W3CDTF">2025-05-03T02:08:45Z</dcterms:modified>
  <cp:category/>
</cp:coreProperties>
</file>