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ED62E84-56D7-4D7B-ADEB-8EB046115772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5E2B547-17D3-4178-B867-6A71BC81738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Breast+Cancer+Wisconsin+(Diagnostic)" TargetMode="External"/><Relationship Id="rId2" Type="http://schemas.openxmlformats.org/officeDocument/2006/relationships/hyperlink" Target="https://www.reddit.com/r/dataisbeautiful/" TargetMode="External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Uw6X4iNKvXTjaJbNpdIEdhJRl40qalIdvAf5K5-zWZ8/edit?usp=sharing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1a1a1a"/>
                </a:solidFill>
                <a:latin typeface="Raleway"/>
                <a:ea typeface="Raleway"/>
              </a:rPr>
              <a:t>Predicting and Visualizing Breast Cancer diagnosis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Radius_mean error viz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41;p22" descr=""/>
          <p:cNvPicPr/>
          <p:nvPr/>
        </p:nvPicPr>
        <p:blipFill>
          <a:blip r:embed="rId1"/>
          <a:stretch/>
        </p:blipFill>
        <p:spPr>
          <a:xfrm>
            <a:off x="2101320" y="1927800"/>
            <a:ext cx="5079600" cy="313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Texture error viz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47;p23" descr=""/>
          <p:cNvPicPr/>
          <p:nvPr/>
        </p:nvPicPr>
        <p:blipFill>
          <a:blip r:embed="rId1"/>
          <a:stretch/>
        </p:blipFill>
        <p:spPr>
          <a:xfrm>
            <a:off x="2015280" y="1854000"/>
            <a:ext cx="5117040" cy="31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Predicting algorithms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Test set:         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30%</a:t>
            </a:r>
            <a:br/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Training set: </a:t>
            </a: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70%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Logistic regression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1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KNN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Random Forest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Neural networks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KNN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59;p25" descr=""/>
          <p:cNvPicPr/>
          <p:nvPr/>
        </p:nvPicPr>
        <p:blipFill>
          <a:blip r:embed="rId1"/>
          <a:stretch/>
        </p:blipFill>
        <p:spPr>
          <a:xfrm>
            <a:off x="2155320" y="1854000"/>
            <a:ext cx="4833000" cy="29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Results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2158920" y="2087280"/>
          <a:ext cx="4825800" cy="1904760"/>
        </p:xfrm>
        <a:graphic>
          <a:graphicData uri="http://schemas.openxmlformats.org/drawingml/2006/table">
            <a:tbl>
              <a:tblPr/>
              <a:tblGrid>
                <a:gridCol w="2412720"/>
                <a:gridCol w="2413080"/>
              </a:tblGrid>
              <a:tr h="3823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Efficiency in 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Logistic Regression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95.32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KNN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98.24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95.32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Neural Network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96.49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References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UC Irvine Machine Learning repository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r/dataisbeautiful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7560" y="23040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a1a1a"/>
                </a:solidFill>
                <a:latin typeface="Raleway"/>
                <a:ea typeface="Raleway"/>
              </a:rPr>
              <a:t>?</a:t>
            </a:r>
            <a:br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Data description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Visualization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Analyzing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Prediction algorithms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Data Description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Numerical dataset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Each row represents a patient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Column represents mean, SE... of radius, area, concavity…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Size  (33 Variables and 567 Observations)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5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.csv file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Before and After Cleaning the data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05;p16" descr=""/>
          <p:cNvPicPr/>
          <p:nvPr/>
        </p:nvPicPr>
        <p:blipFill>
          <a:blip r:embed="rId1"/>
          <a:stretch/>
        </p:blipFill>
        <p:spPr>
          <a:xfrm>
            <a:off x="264600" y="1871640"/>
            <a:ext cx="3900960" cy="298440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06;p16" descr=""/>
          <p:cNvPicPr/>
          <p:nvPr/>
        </p:nvPicPr>
        <p:blipFill>
          <a:blip r:embed="rId2"/>
          <a:stretch/>
        </p:blipFill>
        <p:spPr>
          <a:xfrm>
            <a:off x="4318200" y="1883160"/>
            <a:ext cx="3900960" cy="29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Correlation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12;p17" descr=""/>
          <p:cNvPicPr/>
          <p:nvPr/>
        </p:nvPicPr>
        <p:blipFill>
          <a:blip r:embed="rId1"/>
          <a:stretch/>
        </p:blipFill>
        <p:spPr>
          <a:xfrm>
            <a:off x="2196360" y="1854000"/>
            <a:ext cx="4190400" cy="320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Highly correlated variables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8;p18" descr=""/>
          <p:cNvPicPr/>
          <p:nvPr/>
        </p:nvPicPr>
        <p:blipFill>
          <a:blip r:embed="rId1"/>
          <a:stretch/>
        </p:blipFill>
        <p:spPr>
          <a:xfrm>
            <a:off x="2032920" y="1854000"/>
            <a:ext cx="5081400" cy="31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23;p19" descr=""/>
          <p:cNvPicPr/>
          <p:nvPr/>
        </p:nvPicPr>
        <p:blipFill>
          <a:blip r:embed="rId1"/>
          <a:stretch/>
        </p:blipFill>
        <p:spPr>
          <a:xfrm>
            <a:off x="1920600" y="1501560"/>
            <a:ext cx="566100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Radius_mean data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29;p20" descr=""/>
          <p:cNvPicPr/>
          <p:nvPr/>
        </p:nvPicPr>
        <p:blipFill>
          <a:blip r:embed="rId1"/>
          <a:stretch/>
        </p:blipFill>
        <p:spPr>
          <a:xfrm>
            <a:off x="2233800" y="1854000"/>
            <a:ext cx="5150520" cy="31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Radius_mean distribution</a:t>
            </a:r>
            <a:br/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35;p21" descr=""/>
          <p:cNvPicPr/>
          <p:nvPr/>
        </p:nvPicPr>
        <p:blipFill>
          <a:blip r:embed="rId1"/>
          <a:stretch/>
        </p:blipFill>
        <p:spPr>
          <a:xfrm>
            <a:off x="2190600" y="1854000"/>
            <a:ext cx="5227560" cy="32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2020-11-26T18:09:40Z</dcterms:modified>
  <cp:revision>1</cp:revision>
  <dc:subject/>
  <dc:title/>
</cp:coreProperties>
</file>