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9" r:id="rId7"/>
    <p:sldId id="266" r:id="rId8"/>
    <p:sldId id="267" r:id="rId9"/>
    <p:sldId id="271" r:id="rId10"/>
    <p:sldId id="275" r:id="rId11"/>
    <p:sldId id="262" r:id="rId12"/>
    <p:sldId id="263" r:id="rId13"/>
    <p:sldId id="270" r:id="rId14"/>
    <p:sldId id="272" r:id="rId15"/>
    <p:sldId id="273" r:id="rId16"/>
    <p:sldId id="274" r:id="rId17"/>
    <p:sldId id="264" r:id="rId18"/>
    <p:sldId id="26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/>
    <p:restoredTop sz="95652"/>
  </p:normalViewPr>
  <p:slideViewPr>
    <p:cSldViewPr snapToGrid="0">
      <p:cViewPr varScale="1">
        <p:scale>
          <a:sx n="102" d="100"/>
          <a:sy n="10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CB570-7E9E-3E42-B556-F0A32A4C4417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E20B0DFD-0464-4F44-8BE8-A2A45E01E2A5}">
      <dgm:prSet phldrT="[Text]"/>
      <dgm:spPr/>
      <dgm:t>
        <a:bodyPr/>
        <a:lstStyle/>
        <a:p>
          <a:r>
            <a:rPr lang="en-GB" dirty="0"/>
            <a:t>Unsupervised Learning</a:t>
          </a:r>
        </a:p>
      </dgm:t>
    </dgm:pt>
    <dgm:pt modelId="{368FBA07-A7E1-E944-89DB-22F8175EA549}" type="parTrans" cxnId="{80AA9938-2F17-E54A-A46C-6B3591234977}">
      <dgm:prSet/>
      <dgm:spPr/>
      <dgm:t>
        <a:bodyPr/>
        <a:lstStyle/>
        <a:p>
          <a:endParaRPr lang="en-GB"/>
        </a:p>
      </dgm:t>
    </dgm:pt>
    <dgm:pt modelId="{71C31B9A-EA52-2A45-B037-789EF214DD62}" type="sibTrans" cxnId="{80AA9938-2F17-E54A-A46C-6B3591234977}">
      <dgm:prSet/>
      <dgm:spPr/>
      <dgm:t>
        <a:bodyPr/>
        <a:lstStyle/>
        <a:p>
          <a:endParaRPr lang="en-GB"/>
        </a:p>
      </dgm:t>
    </dgm:pt>
    <dgm:pt modelId="{10DF7629-B9DA-4F40-A744-E6B9F97ECF63}">
      <dgm:prSet phldrT="[Text]"/>
      <dgm:spPr/>
      <dgm:t>
        <a:bodyPr/>
        <a:lstStyle/>
        <a:p>
          <a:r>
            <a:rPr lang="en-GB" dirty="0"/>
            <a:t>Clustering Algorithms</a:t>
          </a:r>
        </a:p>
      </dgm:t>
    </dgm:pt>
    <dgm:pt modelId="{653CD38C-0FA6-FC44-AA0E-9EF45CE304C0}" type="parTrans" cxnId="{5598366F-3247-6540-925E-388860BC6B0A}">
      <dgm:prSet/>
      <dgm:spPr/>
      <dgm:t>
        <a:bodyPr/>
        <a:lstStyle/>
        <a:p>
          <a:endParaRPr lang="en-GB"/>
        </a:p>
      </dgm:t>
    </dgm:pt>
    <dgm:pt modelId="{AAD5BF93-6BAD-9F4D-9CD3-5B0FE5C96239}" type="sibTrans" cxnId="{5598366F-3247-6540-925E-388860BC6B0A}">
      <dgm:prSet/>
      <dgm:spPr/>
      <dgm:t>
        <a:bodyPr/>
        <a:lstStyle/>
        <a:p>
          <a:endParaRPr lang="en-GB"/>
        </a:p>
      </dgm:t>
    </dgm:pt>
    <dgm:pt modelId="{F8123968-5206-504A-B4C9-7EF075AE4D90}">
      <dgm:prSet phldrT="[Text]"/>
      <dgm:spPr/>
      <dgm:t>
        <a:bodyPr/>
        <a:lstStyle/>
        <a:p>
          <a:r>
            <a:rPr lang="en-GB" dirty="0"/>
            <a:t>K-Means</a:t>
          </a:r>
        </a:p>
      </dgm:t>
    </dgm:pt>
    <dgm:pt modelId="{09C66940-AF27-3242-87B1-FBFCFAB517F9}" type="parTrans" cxnId="{3079910C-196E-B041-BA85-7901F8F21F06}">
      <dgm:prSet/>
      <dgm:spPr/>
      <dgm:t>
        <a:bodyPr/>
        <a:lstStyle/>
        <a:p>
          <a:endParaRPr lang="en-GB"/>
        </a:p>
      </dgm:t>
    </dgm:pt>
    <dgm:pt modelId="{C12FE9F1-A64D-3241-9088-C7A635445F28}" type="sibTrans" cxnId="{3079910C-196E-B041-BA85-7901F8F21F06}">
      <dgm:prSet/>
      <dgm:spPr/>
      <dgm:t>
        <a:bodyPr/>
        <a:lstStyle/>
        <a:p>
          <a:endParaRPr lang="en-GB"/>
        </a:p>
      </dgm:t>
    </dgm:pt>
    <dgm:pt modelId="{93EA12F8-8D1D-0047-B120-244F6716403B}">
      <dgm:prSet phldrT="[Text]"/>
      <dgm:spPr/>
      <dgm:t>
        <a:bodyPr/>
        <a:lstStyle/>
        <a:p>
          <a:r>
            <a:rPr lang="en-GB" dirty="0"/>
            <a:t>Hierarchical Clustering</a:t>
          </a:r>
        </a:p>
      </dgm:t>
    </dgm:pt>
    <dgm:pt modelId="{53E2CF45-01FC-2442-B31C-0440E10A5D4B}" type="parTrans" cxnId="{58948F6C-55F6-7A49-AAF1-1C4BA1E108B5}">
      <dgm:prSet/>
      <dgm:spPr/>
      <dgm:t>
        <a:bodyPr/>
        <a:lstStyle/>
        <a:p>
          <a:endParaRPr lang="en-GB"/>
        </a:p>
      </dgm:t>
    </dgm:pt>
    <dgm:pt modelId="{6850E3AC-9C5F-924E-B110-8F8D760A05A3}" type="sibTrans" cxnId="{58948F6C-55F6-7A49-AAF1-1C4BA1E108B5}">
      <dgm:prSet/>
      <dgm:spPr/>
      <dgm:t>
        <a:bodyPr/>
        <a:lstStyle/>
        <a:p>
          <a:endParaRPr lang="en-GB"/>
        </a:p>
      </dgm:t>
    </dgm:pt>
    <dgm:pt modelId="{D270CDE9-767D-4945-B55F-611FFF073A4F}">
      <dgm:prSet phldrT="[Text]"/>
      <dgm:spPr/>
      <dgm:t>
        <a:bodyPr/>
        <a:lstStyle/>
        <a:p>
          <a:r>
            <a:rPr lang="en-GB" dirty="0"/>
            <a:t>Association Algorithms</a:t>
          </a:r>
        </a:p>
      </dgm:t>
    </dgm:pt>
    <dgm:pt modelId="{F2FC92ED-4098-BE4D-80ED-0DAA3F5F68E8}" type="parTrans" cxnId="{67AFD51C-895A-A648-B223-BEFF028A2622}">
      <dgm:prSet/>
      <dgm:spPr/>
      <dgm:t>
        <a:bodyPr/>
        <a:lstStyle/>
        <a:p>
          <a:endParaRPr lang="en-GB"/>
        </a:p>
      </dgm:t>
    </dgm:pt>
    <dgm:pt modelId="{1FAF35A4-4595-E545-AC57-5AF4306CFE92}" type="sibTrans" cxnId="{67AFD51C-895A-A648-B223-BEFF028A2622}">
      <dgm:prSet/>
      <dgm:spPr/>
      <dgm:t>
        <a:bodyPr/>
        <a:lstStyle/>
        <a:p>
          <a:endParaRPr lang="en-GB"/>
        </a:p>
      </dgm:t>
    </dgm:pt>
    <dgm:pt modelId="{14E59E27-1690-4340-9875-CD0270B4F874}">
      <dgm:prSet phldrT="[Text]"/>
      <dgm:spPr/>
      <dgm:t>
        <a:bodyPr/>
        <a:lstStyle/>
        <a:p>
          <a:r>
            <a:rPr lang="en-GB" dirty="0" err="1"/>
            <a:t>Apriori</a:t>
          </a:r>
          <a:endParaRPr lang="en-GB" dirty="0"/>
        </a:p>
      </dgm:t>
    </dgm:pt>
    <dgm:pt modelId="{A3B7332D-2BBD-1D4F-990B-B781A309450D}" type="parTrans" cxnId="{AC642FC6-2E5E-F24E-B5A5-5CDF515FEC59}">
      <dgm:prSet/>
      <dgm:spPr/>
      <dgm:t>
        <a:bodyPr/>
        <a:lstStyle/>
        <a:p>
          <a:endParaRPr lang="en-GB"/>
        </a:p>
      </dgm:t>
    </dgm:pt>
    <dgm:pt modelId="{FC46DE0E-C927-2F45-B782-B13738E5DEB7}" type="sibTrans" cxnId="{AC642FC6-2E5E-F24E-B5A5-5CDF515FEC59}">
      <dgm:prSet/>
      <dgm:spPr/>
      <dgm:t>
        <a:bodyPr/>
        <a:lstStyle/>
        <a:p>
          <a:endParaRPr lang="en-GB"/>
        </a:p>
      </dgm:t>
    </dgm:pt>
    <dgm:pt modelId="{23C529AA-0703-5B4B-B1B0-34CC6D4FED78}">
      <dgm:prSet phldrT="[Text]"/>
      <dgm:spPr/>
      <dgm:t>
        <a:bodyPr/>
        <a:lstStyle/>
        <a:p>
          <a:r>
            <a:rPr lang="en-GB" dirty="0"/>
            <a:t>DBSCAN</a:t>
          </a:r>
        </a:p>
      </dgm:t>
    </dgm:pt>
    <dgm:pt modelId="{2768BE04-3620-7441-88A6-149F9F3976A6}" type="parTrans" cxnId="{F4038686-5311-8A4E-81C6-0C68AD83286B}">
      <dgm:prSet/>
      <dgm:spPr/>
      <dgm:t>
        <a:bodyPr/>
        <a:lstStyle/>
        <a:p>
          <a:endParaRPr lang="en-GB"/>
        </a:p>
      </dgm:t>
    </dgm:pt>
    <dgm:pt modelId="{91A9DA61-D390-5143-986A-6791C67F7206}" type="sibTrans" cxnId="{F4038686-5311-8A4E-81C6-0C68AD83286B}">
      <dgm:prSet/>
      <dgm:spPr/>
      <dgm:t>
        <a:bodyPr/>
        <a:lstStyle/>
        <a:p>
          <a:endParaRPr lang="en-GB"/>
        </a:p>
      </dgm:t>
    </dgm:pt>
    <dgm:pt modelId="{BD235C46-52FB-2F47-8C95-96936FD99562}">
      <dgm:prSet phldrT="[Text]"/>
      <dgm:spPr/>
      <dgm:t>
        <a:bodyPr/>
        <a:lstStyle/>
        <a:p>
          <a:r>
            <a:rPr lang="en-GB" dirty="0"/>
            <a:t>Eclat</a:t>
          </a:r>
        </a:p>
      </dgm:t>
    </dgm:pt>
    <dgm:pt modelId="{D1912725-A926-524C-A446-7A73B0763D0E}" type="parTrans" cxnId="{A9E66BC6-9762-2D45-B871-658D60D63E39}">
      <dgm:prSet/>
      <dgm:spPr/>
      <dgm:t>
        <a:bodyPr/>
        <a:lstStyle/>
        <a:p>
          <a:endParaRPr lang="en-GB"/>
        </a:p>
      </dgm:t>
    </dgm:pt>
    <dgm:pt modelId="{C9CC77CC-EBD9-744A-A2DF-EE6783ECB981}" type="sibTrans" cxnId="{A9E66BC6-9762-2D45-B871-658D60D63E39}">
      <dgm:prSet/>
      <dgm:spPr/>
      <dgm:t>
        <a:bodyPr/>
        <a:lstStyle/>
        <a:p>
          <a:endParaRPr lang="en-GB"/>
        </a:p>
      </dgm:t>
    </dgm:pt>
    <dgm:pt modelId="{D5AF423E-5119-A14D-999B-F9F631A72C23}">
      <dgm:prSet phldrT="[Text]"/>
      <dgm:spPr/>
      <dgm:t>
        <a:bodyPr/>
        <a:lstStyle/>
        <a:p>
          <a:r>
            <a:rPr lang="en-GB" dirty="0"/>
            <a:t>Dimensionality Reduction</a:t>
          </a:r>
        </a:p>
      </dgm:t>
    </dgm:pt>
    <dgm:pt modelId="{73A0A241-8816-C946-A848-4ACB158D1744}" type="parTrans" cxnId="{079FD7ED-6188-7243-B498-691CB5CCBF5D}">
      <dgm:prSet/>
      <dgm:spPr/>
      <dgm:t>
        <a:bodyPr/>
        <a:lstStyle/>
        <a:p>
          <a:endParaRPr lang="en-GB"/>
        </a:p>
      </dgm:t>
    </dgm:pt>
    <dgm:pt modelId="{C84A2C4A-0D6F-DF4B-9603-C039C035454A}" type="sibTrans" cxnId="{079FD7ED-6188-7243-B498-691CB5CCBF5D}">
      <dgm:prSet/>
      <dgm:spPr/>
      <dgm:t>
        <a:bodyPr/>
        <a:lstStyle/>
        <a:p>
          <a:endParaRPr lang="en-GB"/>
        </a:p>
      </dgm:t>
    </dgm:pt>
    <dgm:pt modelId="{AB733F4D-36D1-8F4A-B804-4AFDA481C90C}">
      <dgm:prSet phldrT="[Text]"/>
      <dgm:spPr/>
      <dgm:t>
        <a:bodyPr/>
        <a:lstStyle/>
        <a:p>
          <a:r>
            <a:rPr lang="en-GB" dirty="0"/>
            <a:t>PCA</a:t>
          </a:r>
        </a:p>
      </dgm:t>
    </dgm:pt>
    <dgm:pt modelId="{E5E27D14-59E9-7346-A23C-132E2E198B77}" type="parTrans" cxnId="{7E38649B-D165-E640-B508-657811420F60}">
      <dgm:prSet/>
      <dgm:spPr/>
      <dgm:t>
        <a:bodyPr/>
        <a:lstStyle/>
        <a:p>
          <a:endParaRPr lang="en-GB"/>
        </a:p>
      </dgm:t>
    </dgm:pt>
    <dgm:pt modelId="{3ABF88BC-4E82-DD45-A7D4-A98A8FD0555E}" type="sibTrans" cxnId="{7E38649B-D165-E640-B508-657811420F60}">
      <dgm:prSet/>
      <dgm:spPr/>
      <dgm:t>
        <a:bodyPr/>
        <a:lstStyle/>
        <a:p>
          <a:endParaRPr lang="en-GB"/>
        </a:p>
      </dgm:t>
    </dgm:pt>
    <dgm:pt modelId="{D1F2AFD2-81C6-8448-8BB5-306AAF2739A4}">
      <dgm:prSet phldrT="[Text]"/>
      <dgm:spPr/>
      <dgm:t>
        <a:bodyPr/>
        <a:lstStyle/>
        <a:p>
          <a:r>
            <a:rPr lang="en-GB" dirty="0"/>
            <a:t>t-SNE</a:t>
          </a:r>
        </a:p>
      </dgm:t>
    </dgm:pt>
    <dgm:pt modelId="{26305F87-7D0D-0B47-8859-594E5D54BC85}" type="parTrans" cxnId="{993E2822-DC5B-B245-B274-1E356E63F4EA}">
      <dgm:prSet/>
      <dgm:spPr/>
      <dgm:t>
        <a:bodyPr/>
        <a:lstStyle/>
        <a:p>
          <a:endParaRPr lang="en-GB"/>
        </a:p>
      </dgm:t>
    </dgm:pt>
    <dgm:pt modelId="{3414BE54-D9C2-6C42-8987-281AB95E4DE6}" type="sibTrans" cxnId="{993E2822-DC5B-B245-B274-1E356E63F4EA}">
      <dgm:prSet/>
      <dgm:spPr/>
      <dgm:t>
        <a:bodyPr/>
        <a:lstStyle/>
        <a:p>
          <a:endParaRPr lang="en-GB"/>
        </a:p>
      </dgm:t>
    </dgm:pt>
    <dgm:pt modelId="{0F408395-F959-9045-91EF-24F53FAE457D}" type="pres">
      <dgm:prSet presAssocID="{7D5CB570-7E9E-3E42-B556-F0A32A4C44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E685C7-63FE-DC42-8618-04643B7E1AD2}" type="pres">
      <dgm:prSet presAssocID="{E20B0DFD-0464-4F44-8BE8-A2A45E01E2A5}" presName="hierRoot1" presStyleCnt="0">
        <dgm:presLayoutVars>
          <dgm:hierBranch val="init"/>
        </dgm:presLayoutVars>
      </dgm:prSet>
      <dgm:spPr/>
    </dgm:pt>
    <dgm:pt modelId="{00C6C564-DF49-534E-9589-55C0AC687358}" type="pres">
      <dgm:prSet presAssocID="{E20B0DFD-0464-4F44-8BE8-A2A45E01E2A5}" presName="rootComposite1" presStyleCnt="0"/>
      <dgm:spPr/>
    </dgm:pt>
    <dgm:pt modelId="{099C1608-CE5E-B742-B1F3-EE44520511CD}" type="pres">
      <dgm:prSet presAssocID="{E20B0DFD-0464-4F44-8BE8-A2A45E01E2A5}" presName="rootText1" presStyleLbl="node0" presStyleIdx="0" presStyleCnt="1">
        <dgm:presLayoutVars>
          <dgm:chPref val="3"/>
        </dgm:presLayoutVars>
      </dgm:prSet>
      <dgm:spPr/>
    </dgm:pt>
    <dgm:pt modelId="{D6DC87C5-282B-AB40-B2E3-3C75BB17B2CF}" type="pres">
      <dgm:prSet presAssocID="{E20B0DFD-0464-4F44-8BE8-A2A45E01E2A5}" presName="rootConnector1" presStyleLbl="node1" presStyleIdx="0" presStyleCnt="0"/>
      <dgm:spPr/>
    </dgm:pt>
    <dgm:pt modelId="{02424E74-7BF8-334B-B0F3-C08F5450D010}" type="pres">
      <dgm:prSet presAssocID="{E20B0DFD-0464-4F44-8BE8-A2A45E01E2A5}" presName="hierChild2" presStyleCnt="0"/>
      <dgm:spPr/>
    </dgm:pt>
    <dgm:pt modelId="{D3D1923A-DED3-984A-B91B-6A3158E79F88}" type="pres">
      <dgm:prSet presAssocID="{653CD38C-0FA6-FC44-AA0E-9EF45CE304C0}" presName="Name64" presStyleLbl="parChTrans1D2" presStyleIdx="0" presStyleCnt="3"/>
      <dgm:spPr/>
    </dgm:pt>
    <dgm:pt modelId="{7309DF6B-BFBB-1E4F-8723-00E233347072}" type="pres">
      <dgm:prSet presAssocID="{10DF7629-B9DA-4F40-A744-E6B9F97ECF63}" presName="hierRoot2" presStyleCnt="0">
        <dgm:presLayoutVars>
          <dgm:hierBranch val="init"/>
        </dgm:presLayoutVars>
      </dgm:prSet>
      <dgm:spPr/>
    </dgm:pt>
    <dgm:pt modelId="{A4D549E9-53CA-9F40-8809-EEB207791503}" type="pres">
      <dgm:prSet presAssocID="{10DF7629-B9DA-4F40-A744-E6B9F97ECF63}" presName="rootComposite" presStyleCnt="0"/>
      <dgm:spPr/>
    </dgm:pt>
    <dgm:pt modelId="{BA828854-E18E-2F49-BB91-685E0159C209}" type="pres">
      <dgm:prSet presAssocID="{10DF7629-B9DA-4F40-A744-E6B9F97ECF63}" presName="rootText" presStyleLbl="node2" presStyleIdx="0" presStyleCnt="3">
        <dgm:presLayoutVars>
          <dgm:chPref val="3"/>
        </dgm:presLayoutVars>
      </dgm:prSet>
      <dgm:spPr/>
    </dgm:pt>
    <dgm:pt modelId="{AD11C7FF-31AD-CD4F-907D-A873FC43575A}" type="pres">
      <dgm:prSet presAssocID="{10DF7629-B9DA-4F40-A744-E6B9F97ECF63}" presName="rootConnector" presStyleLbl="node2" presStyleIdx="0" presStyleCnt="3"/>
      <dgm:spPr/>
    </dgm:pt>
    <dgm:pt modelId="{8559DE8A-DEE1-0C4C-A8AD-026677540894}" type="pres">
      <dgm:prSet presAssocID="{10DF7629-B9DA-4F40-A744-E6B9F97ECF63}" presName="hierChild4" presStyleCnt="0"/>
      <dgm:spPr/>
    </dgm:pt>
    <dgm:pt modelId="{9D84CAEC-E2F0-5B4F-ADAF-85D7A9FE9D24}" type="pres">
      <dgm:prSet presAssocID="{09C66940-AF27-3242-87B1-FBFCFAB517F9}" presName="Name64" presStyleLbl="parChTrans1D3" presStyleIdx="0" presStyleCnt="7"/>
      <dgm:spPr/>
    </dgm:pt>
    <dgm:pt modelId="{09CF6E22-AA7D-D24B-9B6E-1D5465B5D9C6}" type="pres">
      <dgm:prSet presAssocID="{F8123968-5206-504A-B4C9-7EF075AE4D90}" presName="hierRoot2" presStyleCnt="0">
        <dgm:presLayoutVars>
          <dgm:hierBranch val="init"/>
        </dgm:presLayoutVars>
      </dgm:prSet>
      <dgm:spPr/>
    </dgm:pt>
    <dgm:pt modelId="{B6737769-ED79-1D43-BF7C-70AB7CC327FC}" type="pres">
      <dgm:prSet presAssocID="{F8123968-5206-504A-B4C9-7EF075AE4D90}" presName="rootComposite" presStyleCnt="0"/>
      <dgm:spPr/>
    </dgm:pt>
    <dgm:pt modelId="{F3BC143B-FC30-CE46-8456-2A16E0913BCC}" type="pres">
      <dgm:prSet presAssocID="{F8123968-5206-504A-B4C9-7EF075AE4D90}" presName="rootText" presStyleLbl="node3" presStyleIdx="0" presStyleCnt="7">
        <dgm:presLayoutVars>
          <dgm:chPref val="3"/>
        </dgm:presLayoutVars>
      </dgm:prSet>
      <dgm:spPr/>
    </dgm:pt>
    <dgm:pt modelId="{41D322E4-F05B-CF41-AE1D-EBA6315A6C58}" type="pres">
      <dgm:prSet presAssocID="{F8123968-5206-504A-B4C9-7EF075AE4D90}" presName="rootConnector" presStyleLbl="node3" presStyleIdx="0" presStyleCnt="7"/>
      <dgm:spPr/>
    </dgm:pt>
    <dgm:pt modelId="{7BC3599F-C366-DE42-A74E-8B55EB4140A5}" type="pres">
      <dgm:prSet presAssocID="{F8123968-5206-504A-B4C9-7EF075AE4D90}" presName="hierChild4" presStyleCnt="0"/>
      <dgm:spPr/>
    </dgm:pt>
    <dgm:pt modelId="{CC3B7E99-5518-DC44-A291-31E4019813BA}" type="pres">
      <dgm:prSet presAssocID="{F8123968-5206-504A-B4C9-7EF075AE4D90}" presName="hierChild5" presStyleCnt="0"/>
      <dgm:spPr/>
    </dgm:pt>
    <dgm:pt modelId="{AF31FDF1-26B7-D943-A5AE-856D18B3F7FB}" type="pres">
      <dgm:prSet presAssocID="{53E2CF45-01FC-2442-B31C-0440E10A5D4B}" presName="Name64" presStyleLbl="parChTrans1D3" presStyleIdx="1" presStyleCnt="7"/>
      <dgm:spPr/>
    </dgm:pt>
    <dgm:pt modelId="{3B47149D-5D4D-E845-85C2-F797DDFFA19A}" type="pres">
      <dgm:prSet presAssocID="{93EA12F8-8D1D-0047-B120-244F6716403B}" presName="hierRoot2" presStyleCnt="0">
        <dgm:presLayoutVars>
          <dgm:hierBranch val="init"/>
        </dgm:presLayoutVars>
      </dgm:prSet>
      <dgm:spPr/>
    </dgm:pt>
    <dgm:pt modelId="{C28E7510-6F28-7144-A2EF-AA1F22CA12CA}" type="pres">
      <dgm:prSet presAssocID="{93EA12F8-8D1D-0047-B120-244F6716403B}" presName="rootComposite" presStyleCnt="0"/>
      <dgm:spPr/>
    </dgm:pt>
    <dgm:pt modelId="{0DB453F5-0681-3349-A965-B5BA437486A0}" type="pres">
      <dgm:prSet presAssocID="{93EA12F8-8D1D-0047-B120-244F6716403B}" presName="rootText" presStyleLbl="node3" presStyleIdx="1" presStyleCnt="7">
        <dgm:presLayoutVars>
          <dgm:chPref val="3"/>
        </dgm:presLayoutVars>
      </dgm:prSet>
      <dgm:spPr/>
    </dgm:pt>
    <dgm:pt modelId="{1107CADA-1793-A346-BACD-B4B85996B4E4}" type="pres">
      <dgm:prSet presAssocID="{93EA12F8-8D1D-0047-B120-244F6716403B}" presName="rootConnector" presStyleLbl="node3" presStyleIdx="1" presStyleCnt="7"/>
      <dgm:spPr/>
    </dgm:pt>
    <dgm:pt modelId="{F8B06D9A-10FC-3945-9606-A6CEF3167495}" type="pres">
      <dgm:prSet presAssocID="{93EA12F8-8D1D-0047-B120-244F6716403B}" presName="hierChild4" presStyleCnt="0"/>
      <dgm:spPr/>
    </dgm:pt>
    <dgm:pt modelId="{601F2462-6D69-394B-B626-9B7C6DECA10B}" type="pres">
      <dgm:prSet presAssocID="{93EA12F8-8D1D-0047-B120-244F6716403B}" presName="hierChild5" presStyleCnt="0"/>
      <dgm:spPr/>
    </dgm:pt>
    <dgm:pt modelId="{34D5D812-1F12-0E41-B2E6-EA09B553316B}" type="pres">
      <dgm:prSet presAssocID="{2768BE04-3620-7441-88A6-149F9F3976A6}" presName="Name64" presStyleLbl="parChTrans1D3" presStyleIdx="2" presStyleCnt="7"/>
      <dgm:spPr/>
    </dgm:pt>
    <dgm:pt modelId="{55D04E5B-D487-E740-8597-E1159733CAC9}" type="pres">
      <dgm:prSet presAssocID="{23C529AA-0703-5B4B-B1B0-34CC6D4FED78}" presName="hierRoot2" presStyleCnt="0">
        <dgm:presLayoutVars>
          <dgm:hierBranch val="init"/>
        </dgm:presLayoutVars>
      </dgm:prSet>
      <dgm:spPr/>
    </dgm:pt>
    <dgm:pt modelId="{60D7937E-1B8C-DF40-8A83-452528ECEC85}" type="pres">
      <dgm:prSet presAssocID="{23C529AA-0703-5B4B-B1B0-34CC6D4FED78}" presName="rootComposite" presStyleCnt="0"/>
      <dgm:spPr/>
    </dgm:pt>
    <dgm:pt modelId="{62D5433B-D210-1249-828D-FF3153097C1E}" type="pres">
      <dgm:prSet presAssocID="{23C529AA-0703-5B4B-B1B0-34CC6D4FED78}" presName="rootText" presStyleLbl="node3" presStyleIdx="2" presStyleCnt="7">
        <dgm:presLayoutVars>
          <dgm:chPref val="3"/>
        </dgm:presLayoutVars>
      </dgm:prSet>
      <dgm:spPr/>
    </dgm:pt>
    <dgm:pt modelId="{EC400618-9331-D84D-B936-40F262D2E198}" type="pres">
      <dgm:prSet presAssocID="{23C529AA-0703-5B4B-B1B0-34CC6D4FED78}" presName="rootConnector" presStyleLbl="node3" presStyleIdx="2" presStyleCnt="7"/>
      <dgm:spPr/>
    </dgm:pt>
    <dgm:pt modelId="{0C4CB7B8-6007-DE4B-8BCB-7446BBED43C1}" type="pres">
      <dgm:prSet presAssocID="{23C529AA-0703-5B4B-B1B0-34CC6D4FED78}" presName="hierChild4" presStyleCnt="0"/>
      <dgm:spPr/>
    </dgm:pt>
    <dgm:pt modelId="{AB3ACF9F-481E-7C43-BB7A-DA852C0AA914}" type="pres">
      <dgm:prSet presAssocID="{23C529AA-0703-5B4B-B1B0-34CC6D4FED78}" presName="hierChild5" presStyleCnt="0"/>
      <dgm:spPr/>
    </dgm:pt>
    <dgm:pt modelId="{EFEC48E8-10BF-484C-9026-9B1FB84935DA}" type="pres">
      <dgm:prSet presAssocID="{10DF7629-B9DA-4F40-A744-E6B9F97ECF63}" presName="hierChild5" presStyleCnt="0"/>
      <dgm:spPr/>
    </dgm:pt>
    <dgm:pt modelId="{F2416462-C50A-6443-8A59-6F22E5DD5CB1}" type="pres">
      <dgm:prSet presAssocID="{F2FC92ED-4098-BE4D-80ED-0DAA3F5F68E8}" presName="Name64" presStyleLbl="parChTrans1D2" presStyleIdx="1" presStyleCnt="3"/>
      <dgm:spPr/>
    </dgm:pt>
    <dgm:pt modelId="{B3614845-DE20-AC4C-92A1-75DA07B070B0}" type="pres">
      <dgm:prSet presAssocID="{D270CDE9-767D-4945-B55F-611FFF073A4F}" presName="hierRoot2" presStyleCnt="0">
        <dgm:presLayoutVars>
          <dgm:hierBranch val="init"/>
        </dgm:presLayoutVars>
      </dgm:prSet>
      <dgm:spPr/>
    </dgm:pt>
    <dgm:pt modelId="{31434C33-8211-0D45-BA13-9C7096FE9BD7}" type="pres">
      <dgm:prSet presAssocID="{D270CDE9-767D-4945-B55F-611FFF073A4F}" presName="rootComposite" presStyleCnt="0"/>
      <dgm:spPr/>
    </dgm:pt>
    <dgm:pt modelId="{6502CA58-1D65-9A40-89F9-AEEA63EEF5CC}" type="pres">
      <dgm:prSet presAssocID="{D270CDE9-767D-4945-B55F-611FFF073A4F}" presName="rootText" presStyleLbl="node2" presStyleIdx="1" presStyleCnt="3">
        <dgm:presLayoutVars>
          <dgm:chPref val="3"/>
        </dgm:presLayoutVars>
      </dgm:prSet>
      <dgm:spPr/>
    </dgm:pt>
    <dgm:pt modelId="{50BE46D8-C849-384F-A30D-E46CEC687D3F}" type="pres">
      <dgm:prSet presAssocID="{D270CDE9-767D-4945-B55F-611FFF073A4F}" presName="rootConnector" presStyleLbl="node2" presStyleIdx="1" presStyleCnt="3"/>
      <dgm:spPr/>
    </dgm:pt>
    <dgm:pt modelId="{2CFDB5CB-16FD-914A-8452-CD591625E844}" type="pres">
      <dgm:prSet presAssocID="{D270CDE9-767D-4945-B55F-611FFF073A4F}" presName="hierChild4" presStyleCnt="0"/>
      <dgm:spPr/>
    </dgm:pt>
    <dgm:pt modelId="{09D2DFA7-25D3-9049-83D2-CAA271EF75AB}" type="pres">
      <dgm:prSet presAssocID="{A3B7332D-2BBD-1D4F-990B-B781A309450D}" presName="Name64" presStyleLbl="parChTrans1D3" presStyleIdx="3" presStyleCnt="7"/>
      <dgm:spPr/>
    </dgm:pt>
    <dgm:pt modelId="{D7FBBB8D-DFAF-7348-8209-BE8A3744EA09}" type="pres">
      <dgm:prSet presAssocID="{14E59E27-1690-4340-9875-CD0270B4F874}" presName="hierRoot2" presStyleCnt="0">
        <dgm:presLayoutVars>
          <dgm:hierBranch val="init"/>
        </dgm:presLayoutVars>
      </dgm:prSet>
      <dgm:spPr/>
    </dgm:pt>
    <dgm:pt modelId="{752BA9B8-0AB6-A04B-A749-F9DA9D2A2C09}" type="pres">
      <dgm:prSet presAssocID="{14E59E27-1690-4340-9875-CD0270B4F874}" presName="rootComposite" presStyleCnt="0"/>
      <dgm:spPr/>
    </dgm:pt>
    <dgm:pt modelId="{36F592C0-3083-534C-9AD8-778D66448611}" type="pres">
      <dgm:prSet presAssocID="{14E59E27-1690-4340-9875-CD0270B4F874}" presName="rootText" presStyleLbl="node3" presStyleIdx="3" presStyleCnt="7">
        <dgm:presLayoutVars>
          <dgm:chPref val="3"/>
        </dgm:presLayoutVars>
      </dgm:prSet>
      <dgm:spPr/>
    </dgm:pt>
    <dgm:pt modelId="{A76BB83E-66B7-6F4D-9269-CD7ADA47A3D5}" type="pres">
      <dgm:prSet presAssocID="{14E59E27-1690-4340-9875-CD0270B4F874}" presName="rootConnector" presStyleLbl="node3" presStyleIdx="3" presStyleCnt="7"/>
      <dgm:spPr/>
    </dgm:pt>
    <dgm:pt modelId="{03F60621-0FF7-B34B-B5CF-791775E0CCED}" type="pres">
      <dgm:prSet presAssocID="{14E59E27-1690-4340-9875-CD0270B4F874}" presName="hierChild4" presStyleCnt="0"/>
      <dgm:spPr/>
    </dgm:pt>
    <dgm:pt modelId="{E1C25745-1224-8C41-8558-4EFEA61C70FB}" type="pres">
      <dgm:prSet presAssocID="{14E59E27-1690-4340-9875-CD0270B4F874}" presName="hierChild5" presStyleCnt="0"/>
      <dgm:spPr/>
    </dgm:pt>
    <dgm:pt modelId="{559DD1E2-888D-D248-BF87-C4E525B2F3F0}" type="pres">
      <dgm:prSet presAssocID="{D1912725-A926-524C-A446-7A73B0763D0E}" presName="Name64" presStyleLbl="parChTrans1D3" presStyleIdx="4" presStyleCnt="7"/>
      <dgm:spPr/>
    </dgm:pt>
    <dgm:pt modelId="{A8D08EB6-3F0C-2143-9580-D0DFC0F79BE9}" type="pres">
      <dgm:prSet presAssocID="{BD235C46-52FB-2F47-8C95-96936FD99562}" presName="hierRoot2" presStyleCnt="0">
        <dgm:presLayoutVars>
          <dgm:hierBranch val="init"/>
        </dgm:presLayoutVars>
      </dgm:prSet>
      <dgm:spPr/>
    </dgm:pt>
    <dgm:pt modelId="{3C56E01B-4AB3-B44C-9DA2-60FE142E0BF4}" type="pres">
      <dgm:prSet presAssocID="{BD235C46-52FB-2F47-8C95-96936FD99562}" presName="rootComposite" presStyleCnt="0"/>
      <dgm:spPr/>
    </dgm:pt>
    <dgm:pt modelId="{706ACB77-4429-8341-9990-175B46623051}" type="pres">
      <dgm:prSet presAssocID="{BD235C46-52FB-2F47-8C95-96936FD99562}" presName="rootText" presStyleLbl="node3" presStyleIdx="4" presStyleCnt="7">
        <dgm:presLayoutVars>
          <dgm:chPref val="3"/>
        </dgm:presLayoutVars>
      </dgm:prSet>
      <dgm:spPr/>
    </dgm:pt>
    <dgm:pt modelId="{607FD9B3-A704-2743-AF1F-59187151F354}" type="pres">
      <dgm:prSet presAssocID="{BD235C46-52FB-2F47-8C95-96936FD99562}" presName="rootConnector" presStyleLbl="node3" presStyleIdx="4" presStyleCnt="7"/>
      <dgm:spPr/>
    </dgm:pt>
    <dgm:pt modelId="{EFD274E5-A546-8745-AAD3-F55841D9FF5E}" type="pres">
      <dgm:prSet presAssocID="{BD235C46-52FB-2F47-8C95-96936FD99562}" presName="hierChild4" presStyleCnt="0"/>
      <dgm:spPr/>
    </dgm:pt>
    <dgm:pt modelId="{77AC22F8-8B81-2D4A-97E3-6446302CFF52}" type="pres">
      <dgm:prSet presAssocID="{BD235C46-52FB-2F47-8C95-96936FD99562}" presName="hierChild5" presStyleCnt="0"/>
      <dgm:spPr/>
    </dgm:pt>
    <dgm:pt modelId="{EBFA12B9-9ECD-074B-8E8B-877AFFE6CD0F}" type="pres">
      <dgm:prSet presAssocID="{D270CDE9-767D-4945-B55F-611FFF073A4F}" presName="hierChild5" presStyleCnt="0"/>
      <dgm:spPr/>
    </dgm:pt>
    <dgm:pt modelId="{4AEEE2BE-54CF-2742-85AC-8F1513C86045}" type="pres">
      <dgm:prSet presAssocID="{73A0A241-8816-C946-A848-4ACB158D1744}" presName="Name64" presStyleLbl="parChTrans1D2" presStyleIdx="2" presStyleCnt="3"/>
      <dgm:spPr/>
    </dgm:pt>
    <dgm:pt modelId="{2AD490F1-84E6-1640-B4CA-3AA7539E77D1}" type="pres">
      <dgm:prSet presAssocID="{D5AF423E-5119-A14D-999B-F9F631A72C23}" presName="hierRoot2" presStyleCnt="0">
        <dgm:presLayoutVars>
          <dgm:hierBranch val="init"/>
        </dgm:presLayoutVars>
      </dgm:prSet>
      <dgm:spPr/>
    </dgm:pt>
    <dgm:pt modelId="{CBA1B1E6-14D9-9A4D-8CE4-C7C5E1E2CC55}" type="pres">
      <dgm:prSet presAssocID="{D5AF423E-5119-A14D-999B-F9F631A72C23}" presName="rootComposite" presStyleCnt="0"/>
      <dgm:spPr/>
    </dgm:pt>
    <dgm:pt modelId="{BBFF88CF-8990-284C-A421-4B420BDCE288}" type="pres">
      <dgm:prSet presAssocID="{D5AF423E-5119-A14D-999B-F9F631A72C23}" presName="rootText" presStyleLbl="node2" presStyleIdx="2" presStyleCnt="3">
        <dgm:presLayoutVars>
          <dgm:chPref val="3"/>
        </dgm:presLayoutVars>
      </dgm:prSet>
      <dgm:spPr/>
    </dgm:pt>
    <dgm:pt modelId="{553EB96B-2C56-0E45-9953-CAA432F467A1}" type="pres">
      <dgm:prSet presAssocID="{D5AF423E-5119-A14D-999B-F9F631A72C23}" presName="rootConnector" presStyleLbl="node2" presStyleIdx="2" presStyleCnt="3"/>
      <dgm:spPr/>
    </dgm:pt>
    <dgm:pt modelId="{910E1538-4E7F-AC4F-81FD-FE6DEF11E5CE}" type="pres">
      <dgm:prSet presAssocID="{D5AF423E-5119-A14D-999B-F9F631A72C23}" presName="hierChild4" presStyleCnt="0"/>
      <dgm:spPr/>
    </dgm:pt>
    <dgm:pt modelId="{957166C4-7758-5042-921B-1433C5F53C6D}" type="pres">
      <dgm:prSet presAssocID="{E5E27D14-59E9-7346-A23C-132E2E198B77}" presName="Name64" presStyleLbl="parChTrans1D3" presStyleIdx="5" presStyleCnt="7"/>
      <dgm:spPr/>
    </dgm:pt>
    <dgm:pt modelId="{4037BB72-D143-5048-833E-E0A7B07F0FEC}" type="pres">
      <dgm:prSet presAssocID="{AB733F4D-36D1-8F4A-B804-4AFDA481C90C}" presName="hierRoot2" presStyleCnt="0">
        <dgm:presLayoutVars>
          <dgm:hierBranch val="init"/>
        </dgm:presLayoutVars>
      </dgm:prSet>
      <dgm:spPr/>
    </dgm:pt>
    <dgm:pt modelId="{A3C717A4-C160-1D4D-9CBB-D0FC040C9BFC}" type="pres">
      <dgm:prSet presAssocID="{AB733F4D-36D1-8F4A-B804-4AFDA481C90C}" presName="rootComposite" presStyleCnt="0"/>
      <dgm:spPr/>
    </dgm:pt>
    <dgm:pt modelId="{FE064338-9BD5-3F42-9BFE-464EC7A3E8F6}" type="pres">
      <dgm:prSet presAssocID="{AB733F4D-36D1-8F4A-B804-4AFDA481C90C}" presName="rootText" presStyleLbl="node3" presStyleIdx="5" presStyleCnt="7">
        <dgm:presLayoutVars>
          <dgm:chPref val="3"/>
        </dgm:presLayoutVars>
      </dgm:prSet>
      <dgm:spPr/>
    </dgm:pt>
    <dgm:pt modelId="{7146EDC8-45AF-5A4C-8E65-14023E45ED57}" type="pres">
      <dgm:prSet presAssocID="{AB733F4D-36D1-8F4A-B804-4AFDA481C90C}" presName="rootConnector" presStyleLbl="node3" presStyleIdx="5" presStyleCnt="7"/>
      <dgm:spPr/>
    </dgm:pt>
    <dgm:pt modelId="{CD67CB81-7153-2E4E-ADC2-D2FD01AB4192}" type="pres">
      <dgm:prSet presAssocID="{AB733F4D-36D1-8F4A-B804-4AFDA481C90C}" presName="hierChild4" presStyleCnt="0"/>
      <dgm:spPr/>
    </dgm:pt>
    <dgm:pt modelId="{357C301B-9951-974E-82A6-F5F48B414571}" type="pres">
      <dgm:prSet presAssocID="{AB733F4D-36D1-8F4A-B804-4AFDA481C90C}" presName="hierChild5" presStyleCnt="0"/>
      <dgm:spPr/>
    </dgm:pt>
    <dgm:pt modelId="{FF485FC8-EA51-1A41-BA9D-1CE09E78572B}" type="pres">
      <dgm:prSet presAssocID="{26305F87-7D0D-0B47-8859-594E5D54BC85}" presName="Name64" presStyleLbl="parChTrans1D3" presStyleIdx="6" presStyleCnt="7"/>
      <dgm:spPr/>
    </dgm:pt>
    <dgm:pt modelId="{EDE39B6B-ECBC-D14C-88BF-B094B4D63515}" type="pres">
      <dgm:prSet presAssocID="{D1F2AFD2-81C6-8448-8BB5-306AAF2739A4}" presName="hierRoot2" presStyleCnt="0">
        <dgm:presLayoutVars>
          <dgm:hierBranch val="init"/>
        </dgm:presLayoutVars>
      </dgm:prSet>
      <dgm:spPr/>
    </dgm:pt>
    <dgm:pt modelId="{45FF7C57-D905-8242-A113-E8E6CAFD9F8D}" type="pres">
      <dgm:prSet presAssocID="{D1F2AFD2-81C6-8448-8BB5-306AAF2739A4}" presName="rootComposite" presStyleCnt="0"/>
      <dgm:spPr/>
    </dgm:pt>
    <dgm:pt modelId="{0F627761-70D6-C445-96C0-07F9070972A5}" type="pres">
      <dgm:prSet presAssocID="{D1F2AFD2-81C6-8448-8BB5-306AAF2739A4}" presName="rootText" presStyleLbl="node3" presStyleIdx="6" presStyleCnt="7">
        <dgm:presLayoutVars>
          <dgm:chPref val="3"/>
        </dgm:presLayoutVars>
      </dgm:prSet>
      <dgm:spPr/>
    </dgm:pt>
    <dgm:pt modelId="{166B8B12-B1E3-1F47-B384-4377E3276A0D}" type="pres">
      <dgm:prSet presAssocID="{D1F2AFD2-81C6-8448-8BB5-306AAF2739A4}" presName="rootConnector" presStyleLbl="node3" presStyleIdx="6" presStyleCnt="7"/>
      <dgm:spPr/>
    </dgm:pt>
    <dgm:pt modelId="{E3DE5267-439E-994A-8460-51D6E34B0016}" type="pres">
      <dgm:prSet presAssocID="{D1F2AFD2-81C6-8448-8BB5-306AAF2739A4}" presName="hierChild4" presStyleCnt="0"/>
      <dgm:spPr/>
    </dgm:pt>
    <dgm:pt modelId="{0D128549-1DC0-314F-B419-42F43B05075D}" type="pres">
      <dgm:prSet presAssocID="{D1F2AFD2-81C6-8448-8BB5-306AAF2739A4}" presName="hierChild5" presStyleCnt="0"/>
      <dgm:spPr/>
    </dgm:pt>
    <dgm:pt modelId="{48C35A68-613D-BD46-A5E2-1E2A7E3BCD94}" type="pres">
      <dgm:prSet presAssocID="{D5AF423E-5119-A14D-999B-F9F631A72C23}" presName="hierChild5" presStyleCnt="0"/>
      <dgm:spPr/>
    </dgm:pt>
    <dgm:pt modelId="{D49A387F-3ECD-654F-94D9-D4449BA538CC}" type="pres">
      <dgm:prSet presAssocID="{E20B0DFD-0464-4F44-8BE8-A2A45E01E2A5}" presName="hierChild3" presStyleCnt="0"/>
      <dgm:spPr/>
    </dgm:pt>
  </dgm:ptLst>
  <dgm:cxnLst>
    <dgm:cxn modelId="{25C57701-9658-C647-980A-0D061504A599}" type="presOf" srcId="{AB733F4D-36D1-8F4A-B804-4AFDA481C90C}" destId="{7146EDC8-45AF-5A4C-8E65-14023E45ED57}" srcOrd="1" destOrd="0" presId="urn:microsoft.com/office/officeart/2009/3/layout/HorizontalOrganizationChart"/>
    <dgm:cxn modelId="{DDF69101-BB22-2F40-BC62-D877D83BFCCE}" type="presOf" srcId="{14E59E27-1690-4340-9875-CD0270B4F874}" destId="{A76BB83E-66B7-6F4D-9269-CD7ADA47A3D5}" srcOrd="1" destOrd="0" presId="urn:microsoft.com/office/officeart/2009/3/layout/HorizontalOrganizationChart"/>
    <dgm:cxn modelId="{79997B02-911F-AD40-B3AA-C5D18FCD9AC7}" type="presOf" srcId="{E20B0DFD-0464-4F44-8BE8-A2A45E01E2A5}" destId="{D6DC87C5-282B-AB40-B2E3-3C75BB17B2CF}" srcOrd="1" destOrd="0" presId="urn:microsoft.com/office/officeart/2009/3/layout/HorizontalOrganizationChart"/>
    <dgm:cxn modelId="{54874007-BCE3-F247-AFA8-4D26DBB9FF55}" type="presOf" srcId="{D1F2AFD2-81C6-8448-8BB5-306AAF2739A4}" destId="{166B8B12-B1E3-1F47-B384-4377E3276A0D}" srcOrd="1" destOrd="0" presId="urn:microsoft.com/office/officeart/2009/3/layout/HorizontalOrganizationChart"/>
    <dgm:cxn modelId="{B9E1CA07-CA52-9F48-B6C3-7589DA4D8E6E}" type="presOf" srcId="{D270CDE9-767D-4945-B55F-611FFF073A4F}" destId="{6502CA58-1D65-9A40-89F9-AEEA63EEF5CC}" srcOrd="0" destOrd="0" presId="urn:microsoft.com/office/officeart/2009/3/layout/HorizontalOrganizationChart"/>
    <dgm:cxn modelId="{57351F0A-6B9D-F940-83AB-BB31F36A2037}" type="presOf" srcId="{BD235C46-52FB-2F47-8C95-96936FD99562}" destId="{607FD9B3-A704-2743-AF1F-59187151F354}" srcOrd="1" destOrd="0" presId="urn:microsoft.com/office/officeart/2009/3/layout/HorizontalOrganizationChart"/>
    <dgm:cxn modelId="{3079910C-196E-B041-BA85-7901F8F21F06}" srcId="{10DF7629-B9DA-4F40-A744-E6B9F97ECF63}" destId="{F8123968-5206-504A-B4C9-7EF075AE4D90}" srcOrd="0" destOrd="0" parTransId="{09C66940-AF27-3242-87B1-FBFCFAB517F9}" sibTransId="{C12FE9F1-A64D-3241-9088-C7A635445F28}"/>
    <dgm:cxn modelId="{75896C11-379A-6147-9CF0-7C011614F606}" type="presOf" srcId="{73A0A241-8816-C946-A848-4ACB158D1744}" destId="{4AEEE2BE-54CF-2742-85AC-8F1513C86045}" srcOrd="0" destOrd="0" presId="urn:microsoft.com/office/officeart/2009/3/layout/HorizontalOrganizationChart"/>
    <dgm:cxn modelId="{67AFD51C-895A-A648-B223-BEFF028A2622}" srcId="{E20B0DFD-0464-4F44-8BE8-A2A45E01E2A5}" destId="{D270CDE9-767D-4945-B55F-611FFF073A4F}" srcOrd="1" destOrd="0" parTransId="{F2FC92ED-4098-BE4D-80ED-0DAA3F5F68E8}" sibTransId="{1FAF35A4-4595-E545-AC57-5AF4306CFE92}"/>
    <dgm:cxn modelId="{993E2822-DC5B-B245-B274-1E356E63F4EA}" srcId="{D5AF423E-5119-A14D-999B-F9F631A72C23}" destId="{D1F2AFD2-81C6-8448-8BB5-306AAF2739A4}" srcOrd="1" destOrd="0" parTransId="{26305F87-7D0D-0B47-8859-594E5D54BC85}" sibTransId="{3414BE54-D9C2-6C42-8987-281AB95E4DE6}"/>
    <dgm:cxn modelId="{2FC9512B-2A20-1844-9E28-DDF4B4233830}" type="presOf" srcId="{2768BE04-3620-7441-88A6-149F9F3976A6}" destId="{34D5D812-1F12-0E41-B2E6-EA09B553316B}" srcOrd="0" destOrd="0" presId="urn:microsoft.com/office/officeart/2009/3/layout/HorizontalOrganizationChart"/>
    <dgm:cxn modelId="{8F181036-1028-6F4F-88CC-01ADCEEA73D4}" type="presOf" srcId="{D5AF423E-5119-A14D-999B-F9F631A72C23}" destId="{553EB96B-2C56-0E45-9953-CAA432F467A1}" srcOrd="1" destOrd="0" presId="urn:microsoft.com/office/officeart/2009/3/layout/HorizontalOrganizationChart"/>
    <dgm:cxn modelId="{80AA9938-2F17-E54A-A46C-6B3591234977}" srcId="{7D5CB570-7E9E-3E42-B556-F0A32A4C4417}" destId="{E20B0DFD-0464-4F44-8BE8-A2A45E01E2A5}" srcOrd="0" destOrd="0" parTransId="{368FBA07-A7E1-E944-89DB-22F8175EA549}" sibTransId="{71C31B9A-EA52-2A45-B037-789EF214DD62}"/>
    <dgm:cxn modelId="{2F446142-AE39-0946-97EE-2D9360592EF9}" type="presOf" srcId="{10DF7629-B9DA-4F40-A744-E6B9F97ECF63}" destId="{AD11C7FF-31AD-CD4F-907D-A873FC43575A}" srcOrd="1" destOrd="0" presId="urn:microsoft.com/office/officeart/2009/3/layout/HorizontalOrganizationChart"/>
    <dgm:cxn modelId="{0704934D-11C4-C64A-8AFE-8CA8189F83A4}" type="presOf" srcId="{AB733F4D-36D1-8F4A-B804-4AFDA481C90C}" destId="{FE064338-9BD5-3F42-9BFE-464EC7A3E8F6}" srcOrd="0" destOrd="0" presId="urn:microsoft.com/office/officeart/2009/3/layout/HorizontalOrganizationChart"/>
    <dgm:cxn modelId="{520F1253-84C9-794B-BA90-042B6D3A712A}" type="presOf" srcId="{7D5CB570-7E9E-3E42-B556-F0A32A4C4417}" destId="{0F408395-F959-9045-91EF-24F53FAE457D}" srcOrd="0" destOrd="0" presId="urn:microsoft.com/office/officeart/2009/3/layout/HorizontalOrganizationChart"/>
    <dgm:cxn modelId="{39ADED60-EA4F-B247-823E-56A084F80F63}" type="presOf" srcId="{09C66940-AF27-3242-87B1-FBFCFAB517F9}" destId="{9D84CAEC-E2F0-5B4F-ADAF-85D7A9FE9D24}" srcOrd="0" destOrd="0" presId="urn:microsoft.com/office/officeart/2009/3/layout/HorizontalOrganizationChart"/>
    <dgm:cxn modelId="{D13C1B67-DDF6-4843-B09C-FD912FE76029}" type="presOf" srcId="{E20B0DFD-0464-4F44-8BE8-A2A45E01E2A5}" destId="{099C1608-CE5E-B742-B1F3-EE44520511CD}" srcOrd="0" destOrd="0" presId="urn:microsoft.com/office/officeart/2009/3/layout/HorizontalOrganizationChart"/>
    <dgm:cxn modelId="{33355169-1286-0D46-9727-66CF3045633C}" type="presOf" srcId="{10DF7629-B9DA-4F40-A744-E6B9F97ECF63}" destId="{BA828854-E18E-2F49-BB91-685E0159C209}" srcOrd="0" destOrd="0" presId="urn:microsoft.com/office/officeart/2009/3/layout/HorizontalOrganizationChart"/>
    <dgm:cxn modelId="{58948F6C-55F6-7A49-AAF1-1C4BA1E108B5}" srcId="{10DF7629-B9DA-4F40-A744-E6B9F97ECF63}" destId="{93EA12F8-8D1D-0047-B120-244F6716403B}" srcOrd="1" destOrd="0" parTransId="{53E2CF45-01FC-2442-B31C-0440E10A5D4B}" sibTransId="{6850E3AC-9C5F-924E-B110-8F8D760A05A3}"/>
    <dgm:cxn modelId="{5598366F-3247-6540-925E-388860BC6B0A}" srcId="{E20B0DFD-0464-4F44-8BE8-A2A45E01E2A5}" destId="{10DF7629-B9DA-4F40-A744-E6B9F97ECF63}" srcOrd="0" destOrd="0" parTransId="{653CD38C-0FA6-FC44-AA0E-9EF45CE304C0}" sibTransId="{AAD5BF93-6BAD-9F4D-9CD3-5B0FE5C96239}"/>
    <dgm:cxn modelId="{F4CD4D71-33A4-3748-B122-3CB404407802}" type="presOf" srcId="{F8123968-5206-504A-B4C9-7EF075AE4D90}" destId="{F3BC143B-FC30-CE46-8456-2A16E0913BCC}" srcOrd="0" destOrd="0" presId="urn:microsoft.com/office/officeart/2009/3/layout/HorizontalOrganizationChart"/>
    <dgm:cxn modelId="{18FE7D78-5344-224A-A11C-E3EDCCB41152}" type="presOf" srcId="{23C529AA-0703-5B4B-B1B0-34CC6D4FED78}" destId="{EC400618-9331-D84D-B936-40F262D2E198}" srcOrd="1" destOrd="0" presId="urn:microsoft.com/office/officeart/2009/3/layout/HorizontalOrganizationChart"/>
    <dgm:cxn modelId="{8CAA8680-8A3B-A94B-976C-6A9B2210F7BF}" type="presOf" srcId="{26305F87-7D0D-0B47-8859-594E5D54BC85}" destId="{FF485FC8-EA51-1A41-BA9D-1CE09E78572B}" srcOrd="0" destOrd="0" presId="urn:microsoft.com/office/officeart/2009/3/layout/HorizontalOrganizationChart"/>
    <dgm:cxn modelId="{DF122E82-4629-3448-945B-70C1ADED073B}" type="presOf" srcId="{653CD38C-0FA6-FC44-AA0E-9EF45CE304C0}" destId="{D3D1923A-DED3-984A-B91B-6A3158E79F88}" srcOrd="0" destOrd="0" presId="urn:microsoft.com/office/officeart/2009/3/layout/HorizontalOrganizationChart"/>
    <dgm:cxn modelId="{F4038686-5311-8A4E-81C6-0C68AD83286B}" srcId="{10DF7629-B9DA-4F40-A744-E6B9F97ECF63}" destId="{23C529AA-0703-5B4B-B1B0-34CC6D4FED78}" srcOrd="2" destOrd="0" parTransId="{2768BE04-3620-7441-88A6-149F9F3976A6}" sibTransId="{91A9DA61-D390-5143-986A-6791C67F7206}"/>
    <dgm:cxn modelId="{87209286-04F2-6841-ABC3-72E1469F1E17}" type="presOf" srcId="{D1912725-A926-524C-A446-7A73B0763D0E}" destId="{559DD1E2-888D-D248-BF87-C4E525B2F3F0}" srcOrd="0" destOrd="0" presId="urn:microsoft.com/office/officeart/2009/3/layout/HorizontalOrganizationChart"/>
    <dgm:cxn modelId="{720DBA8C-EB83-8B4D-9FCF-87287280DDF1}" type="presOf" srcId="{E5E27D14-59E9-7346-A23C-132E2E198B77}" destId="{957166C4-7758-5042-921B-1433C5F53C6D}" srcOrd="0" destOrd="0" presId="urn:microsoft.com/office/officeart/2009/3/layout/HorizontalOrganizationChart"/>
    <dgm:cxn modelId="{435CE094-9C88-0549-A09F-7A4B6B2CF03A}" type="presOf" srcId="{23C529AA-0703-5B4B-B1B0-34CC6D4FED78}" destId="{62D5433B-D210-1249-828D-FF3153097C1E}" srcOrd="0" destOrd="0" presId="urn:microsoft.com/office/officeart/2009/3/layout/HorizontalOrganizationChart"/>
    <dgm:cxn modelId="{FDF74696-C5BA-5642-8067-8629180A4F00}" type="presOf" srcId="{F2FC92ED-4098-BE4D-80ED-0DAA3F5F68E8}" destId="{F2416462-C50A-6443-8A59-6F22E5DD5CB1}" srcOrd="0" destOrd="0" presId="urn:microsoft.com/office/officeart/2009/3/layout/HorizontalOrganizationChart"/>
    <dgm:cxn modelId="{7E38649B-D165-E640-B508-657811420F60}" srcId="{D5AF423E-5119-A14D-999B-F9F631A72C23}" destId="{AB733F4D-36D1-8F4A-B804-4AFDA481C90C}" srcOrd="0" destOrd="0" parTransId="{E5E27D14-59E9-7346-A23C-132E2E198B77}" sibTransId="{3ABF88BC-4E82-DD45-A7D4-A98A8FD0555E}"/>
    <dgm:cxn modelId="{D9D320B0-27AB-BD40-83E6-54635BBFC2D5}" type="presOf" srcId="{D5AF423E-5119-A14D-999B-F9F631A72C23}" destId="{BBFF88CF-8990-284C-A421-4B420BDCE288}" srcOrd="0" destOrd="0" presId="urn:microsoft.com/office/officeart/2009/3/layout/HorizontalOrganizationChart"/>
    <dgm:cxn modelId="{25E2B6BA-44CC-A24C-8E5E-DD4B5C472306}" type="presOf" srcId="{D270CDE9-767D-4945-B55F-611FFF073A4F}" destId="{50BE46D8-C849-384F-A30D-E46CEC687D3F}" srcOrd="1" destOrd="0" presId="urn:microsoft.com/office/officeart/2009/3/layout/HorizontalOrganizationChart"/>
    <dgm:cxn modelId="{E8326BC3-0E52-0846-933F-4A9C15EF28CC}" type="presOf" srcId="{F8123968-5206-504A-B4C9-7EF075AE4D90}" destId="{41D322E4-F05B-CF41-AE1D-EBA6315A6C58}" srcOrd="1" destOrd="0" presId="urn:microsoft.com/office/officeart/2009/3/layout/HorizontalOrganizationChart"/>
    <dgm:cxn modelId="{AC642FC6-2E5E-F24E-B5A5-5CDF515FEC59}" srcId="{D270CDE9-767D-4945-B55F-611FFF073A4F}" destId="{14E59E27-1690-4340-9875-CD0270B4F874}" srcOrd="0" destOrd="0" parTransId="{A3B7332D-2BBD-1D4F-990B-B781A309450D}" sibTransId="{FC46DE0E-C927-2F45-B782-B13738E5DEB7}"/>
    <dgm:cxn modelId="{A9E66BC6-9762-2D45-B871-658D60D63E39}" srcId="{D270CDE9-767D-4945-B55F-611FFF073A4F}" destId="{BD235C46-52FB-2F47-8C95-96936FD99562}" srcOrd="1" destOrd="0" parTransId="{D1912725-A926-524C-A446-7A73B0763D0E}" sibTransId="{C9CC77CC-EBD9-744A-A2DF-EE6783ECB981}"/>
    <dgm:cxn modelId="{6B7337C7-A3EB-7E40-802D-1E368FD87638}" type="presOf" srcId="{A3B7332D-2BBD-1D4F-990B-B781A309450D}" destId="{09D2DFA7-25D3-9049-83D2-CAA271EF75AB}" srcOrd="0" destOrd="0" presId="urn:microsoft.com/office/officeart/2009/3/layout/HorizontalOrganizationChart"/>
    <dgm:cxn modelId="{04EFB5C9-DBAA-AA4F-984D-98AF683CCBDB}" type="presOf" srcId="{53E2CF45-01FC-2442-B31C-0440E10A5D4B}" destId="{AF31FDF1-26B7-D943-A5AE-856D18B3F7FB}" srcOrd="0" destOrd="0" presId="urn:microsoft.com/office/officeart/2009/3/layout/HorizontalOrganizationChart"/>
    <dgm:cxn modelId="{9FB91CE3-7DEA-4542-8682-4128650515BB}" type="presOf" srcId="{BD235C46-52FB-2F47-8C95-96936FD99562}" destId="{706ACB77-4429-8341-9990-175B46623051}" srcOrd="0" destOrd="0" presId="urn:microsoft.com/office/officeart/2009/3/layout/HorizontalOrganizationChart"/>
    <dgm:cxn modelId="{8E372AE6-FAEC-F24D-9600-04BE4609409F}" type="presOf" srcId="{93EA12F8-8D1D-0047-B120-244F6716403B}" destId="{0DB453F5-0681-3349-A965-B5BA437486A0}" srcOrd="0" destOrd="0" presId="urn:microsoft.com/office/officeart/2009/3/layout/HorizontalOrganizationChart"/>
    <dgm:cxn modelId="{47DA9BE6-A42B-F944-8794-BCCB876EE488}" type="presOf" srcId="{D1F2AFD2-81C6-8448-8BB5-306AAF2739A4}" destId="{0F627761-70D6-C445-96C0-07F9070972A5}" srcOrd="0" destOrd="0" presId="urn:microsoft.com/office/officeart/2009/3/layout/HorizontalOrganizationChart"/>
    <dgm:cxn modelId="{F5357BE9-4D23-8C44-AA9C-68B0948783FD}" type="presOf" srcId="{14E59E27-1690-4340-9875-CD0270B4F874}" destId="{36F592C0-3083-534C-9AD8-778D66448611}" srcOrd="0" destOrd="0" presId="urn:microsoft.com/office/officeart/2009/3/layout/HorizontalOrganizationChart"/>
    <dgm:cxn modelId="{079FD7ED-6188-7243-B498-691CB5CCBF5D}" srcId="{E20B0DFD-0464-4F44-8BE8-A2A45E01E2A5}" destId="{D5AF423E-5119-A14D-999B-F9F631A72C23}" srcOrd="2" destOrd="0" parTransId="{73A0A241-8816-C946-A848-4ACB158D1744}" sibTransId="{C84A2C4A-0D6F-DF4B-9603-C039C035454A}"/>
    <dgm:cxn modelId="{23370BF6-AFB8-2B42-85AE-F1BC3503CC8D}" type="presOf" srcId="{93EA12F8-8D1D-0047-B120-244F6716403B}" destId="{1107CADA-1793-A346-BACD-B4B85996B4E4}" srcOrd="1" destOrd="0" presId="urn:microsoft.com/office/officeart/2009/3/layout/HorizontalOrganizationChart"/>
    <dgm:cxn modelId="{E098D0AD-979C-CC4E-9DE3-435534A32494}" type="presParOf" srcId="{0F408395-F959-9045-91EF-24F53FAE457D}" destId="{0AE685C7-63FE-DC42-8618-04643B7E1AD2}" srcOrd="0" destOrd="0" presId="urn:microsoft.com/office/officeart/2009/3/layout/HorizontalOrganizationChart"/>
    <dgm:cxn modelId="{D26DA780-8B19-684E-9FB8-4459537DE22F}" type="presParOf" srcId="{0AE685C7-63FE-DC42-8618-04643B7E1AD2}" destId="{00C6C564-DF49-534E-9589-55C0AC687358}" srcOrd="0" destOrd="0" presId="urn:microsoft.com/office/officeart/2009/3/layout/HorizontalOrganizationChart"/>
    <dgm:cxn modelId="{B2F517E0-B40B-1D49-846A-CB6F2689BA90}" type="presParOf" srcId="{00C6C564-DF49-534E-9589-55C0AC687358}" destId="{099C1608-CE5E-B742-B1F3-EE44520511CD}" srcOrd="0" destOrd="0" presId="urn:microsoft.com/office/officeart/2009/3/layout/HorizontalOrganizationChart"/>
    <dgm:cxn modelId="{50AE4461-510C-E048-9714-BD15980A516B}" type="presParOf" srcId="{00C6C564-DF49-534E-9589-55C0AC687358}" destId="{D6DC87C5-282B-AB40-B2E3-3C75BB17B2CF}" srcOrd="1" destOrd="0" presId="urn:microsoft.com/office/officeart/2009/3/layout/HorizontalOrganizationChart"/>
    <dgm:cxn modelId="{411BC16E-4A44-3A4A-8A07-406B15F84919}" type="presParOf" srcId="{0AE685C7-63FE-DC42-8618-04643B7E1AD2}" destId="{02424E74-7BF8-334B-B0F3-C08F5450D010}" srcOrd="1" destOrd="0" presId="urn:microsoft.com/office/officeart/2009/3/layout/HorizontalOrganizationChart"/>
    <dgm:cxn modelId="{C54A0D78-610D-844E-BFC6-4220C0D868C4}" type="presParOf" srcId="{02424E74-7BF8-334B-B0F3-C08F5450D010}" destId="{D3D1923A-DED3-984A-B91B-6A3158E79F88}" srcOrd="0" destOrd="0" presId="urn:microsoft.com/office/officeart/2009/3/layout/HorizontalOrganizationChart"/>
    <dgm:cxn modelId="{DFB91937-F502-7A4D-818E-FEE03ACA6E6B}" type="presParOf" srcId="{02424E74-7BF8-334B-B0F3-C08F5450D010}" destId="{7309DF6B-BFBB-1E4F-8723-00E233347072}" srcOrd="1" destOrd="0" presId="urn:microsoft.com/office/officeart/2009/3/layout/HorizontalOrganizationChart"/>
    <dgm:cxn modelId="{8EFF2236-C469-EB45-95CE-EB92D782051E}" type="presParOf" srcId="{7309DF6B-BFBB-1E4F-8723-00E233347072}" destId="{A4D549E9-53CA-9F40-8809-EEB207791503}" srcOrd="0" destOrd="0" presId="urn:microsoft.com/office/officeart/2009/3/layout/HorizontalOrganizationChart"/>
    <dgm:cxn modelId="{5FB7E0B3-40B9-5440-8B9F-AC4940612671}" type="presParOf" srcId="{A4D549E9-53CA-9F40-8809-EEB207791503}" destId="{BA828854-E18E-2F49-BB91-685E0159C209}" srcOrd="0" destOrd="0" presId="urn:microsoft.com/office/officeart/2009/3/layout/HorizontalOrganizationChart"/>
    <dgm:cxn modelId="{BC1AE697-2AC0-024D-8398-50A3D0CFD79D}" type="presParOf" srcId="{A4D549E9-53CA-9F40-8809-EEB207791503}" destId="{AD11C7FF-31AD-CD4F-907D-A873FC43575A}" srcOrd="1" destOrd="0" presId="urn:microsoft.com/office/officeart/2009/3/layout/HorizontalOrganizationChart"/>
    <dgm:cxn modelId="{01FB458A-C2B1-6F4A-A9C9-1A0DC969411A}" type="presParOf" srcId="{7309DF6B-BFBB-1E4F-8723-00E233347072}" destId="{8559DE8A-DEE1-0C4C-A8AD-026677540894}" srcOrd="1" destOrd="0" presId="urn:microsoft.com/office/officeart/2009/3/layout/HorizontalOrganizationChart"/>
    <dgm:cxn modelId="{2B2AAC55-747B-8B41-A7B4-8401FE08248F}" type="presParOf" srcId="{8559DE8A-DEE1-0C4C-A8AD-026677540894}" destId="{9D84CAEC-E2F0-5B4F-ADAF-85D7A9FE9D24}" srcOrd="0" destOrd="0" presId="urn:microsoft.com/office/officeart/2009/3/layout/HorizontalOrganizationChart"/>
    <dgm:cxn modelId="{FCF13B13-E99B-9740-837C-EE96A6B98CCE}" type="presParOf" srcId="{8559DE8A-DEE1-0C4C-A8AD-026677540894}" destId="{09CF6E22-AA7D-D24B-9B6E-1D5465B5D9C6}" srcOrd="1" destOrd="0" presId="urn:microsoft.com/office/officeart/2009/3/layout/HorizontalOrganizationChart"/>
    <dgm:cxn modelId="{0FEC5759-FC95-5140-AADC-09BBFA7EA9BC}" type="presParOf" srcId="{09CF6E22-AA7D-D24B-9B6E-1D5465B5D9C6}" destId="{B6737769-ED79-1D43-BF7C-70AB7CC327FC}" srcOrd="0" destOrd="0" presId="urn:microsoft.com/office/officeart/2009/3/layout/HorizontalOrganizationChart"/>
    <dgm:cxn modelId="{99ED6F9E-E84E-C749-86BF-642CE6ED42F1}" type="presParOf" srcId="{B6737769-ED79-1D43-BF7C-70AB7CC327FC}" destId="{F3BC143B-FC30-CE46-8456-2A16E0913BCC}" srcOrd="0" destOrd="0" presId="urn:microsoft.com/office/officeart/2009/3/layout/HorizontalOrganizationChart"/>
    <dgm:cxn modelId="{8BC11C2C-B46A-AB49-B06A-05E2B89EF003}" type="presParOf" srcId="{B6737769-ED79-1D43-BF7C-70AB7CC327FC}" destId="{41D322E4-F05B-CF41-AE1D-EBA6315A6C58}" srcOrd="1" destOrd="0" presId="urn:microsoft.com/office/officeart/2009/3/layout/HorizontalOrganizationChart"/>
    <dgm:cxn modelId="{F31CA113-7B47-F444-91E0-2646466325BE}" type="presParOf" srcId="{09CF6E22-AA7D-D24B-9B6E-1D5465B5D9C6}" destId="{7BC3599F-C366-DE42-A74E-8B55EB4140A5}" srcOrd="1" destOrd="0" presId="urn:microsoft.com/office/officeart/2009/3/layout/HorizontalOrganizationChart"/>
    <dgm:cxn modelId="{74ECDBBB-1104-A94A-8349-9E0686F65232}" type="presParOf" srcId="{09CF6E22-AA7D-D24B-9B6E-1D5465B5D9C6}" destId="{CC3B7E99-5518-DC44-A291-31E4019813BA}" srcOrd="2" destOrd="0" presId="urn:microsoft.com/office/officeart/2009/3/layout/HorizontalOrganizationChart"/>
    <dgm:cxn modelId="{A1A59A7F-F011-164F-8D4C-5AFFB9086952}" type="presParOf" srcId="{8559DE8A-DEE1-0C4C-A8AD-026677540894}" destId="{AF31FDF1-26B7-D943-A5AE-856D18B3F7FB}" srcOrd="2" destOrd="0" presId="urn:microsoft.com/office/officeart/2009/3/layout/HorizontalOrganizationChart"/>
    <dgm:cxn modelId="{A7882F48-2F71-754C-AAEC-B44221914501}" type="presParOf" srcId="{8559DE8A-DEE1-0C4C-A8AD-026677540894}" destId="{3B47149D-5D4D-E845-85C2-F797DDFFA19A}" srcOrd="3" destOrd="0" presId="urn:microsoft.com/office/officeart/2009/3/layout/HorizontalOrganizationChart"/>
    <dgm:cxn modelId="{8E2307B5-86CB-0C43-B92A-C510652C1890}" type="presParOf" srcId="{3B47149D-5D4D-E845-85C2-F797DDFFA19A}" destId="{C28E7510-6F28-7144-A2EF-AA1F22CA12CA}" srcOrd="0" destOrd="0" presId="urn:microsoft.com/office/officeart/2009/3/layout/HorizontalOrganizationChart"/>
    <dgm:cxn modelId="{814C3DC3-6BC4-F34E-8A30-8D9DF8264F1D}" type="presParOf" srcId="{C28E7510-6F28-7144-A2EF-AA1F22CA12CA}" destId="{0DB453F5-0681-3349-A965-B5BA437486A0}" srcOrd="0" destOrd="0" presId="urn:microsoft.com/office/officeart/2009/3/layout/HorizontalOrganizationChart"/>
    <dgm:cxn modelId="{D55E36C7-9CDC-8E46-B38F-87F1F4E8D3AE}" type="presParOf" srcId="{C28E7510-6F28-7144-A2EF-AA1F22CA12CA}" destId="{1107CADA-1793-A346-BACD-B4B85996B4E4}" srcOrd="1" destOrd="0" presId="urn:microsoft.com/office/officeart/2009/3/layout/HorizontalOrganizationChart"/>
    <dgm:cxn modelId="{58D72ED5-348E-3647-8D7D-2808507A6930}" type="presParOf" srcId="{3B47149D-5D4D-E845-85C2-F797DDFFA19A}" destId="{F8B06D9A-10FC-3945-9606-A6CEF3167495}" srcOrd="1" destOrd="0" presId="urn:microsoft.com/office/officeart/2009/3/layout/HorizontalOrganizationChart"/>
    <dgm:cxn modelId="{854D6EBA-CC9A-B042-9C45-DFDA0201DAD6}" type="presParOf" srcId="{3B47149D-5D4D-E845-85C2-F797DDFFA19A}" destId="{601F2462-6D69-394B-B626-9B7C6DECA10B}" srcOrd="2" destOrd="0" presId="urn:microsoft.com/office/officeart/2009/3/layout/HorizontalOrganizationChart"/>
    <dgm:cxn modelId="{83128896-2100-7F49-8B77-0142DE2F4B35}" type="presParOf" srcId="{8559DE8A-DEE1-0C4C-A8AD-026677540894}" destId="{34D5D812-1F12-0E41-B2E6-EA09B553316B}" srcOrd="4" destOrd="0" presId="urn:microsoft.com/office/officeart/2009/3/layout/HorizontalOrganizationChart"/>
    <dgm:cxn modelId="{786D4202-5560-894E-876D-AECEE5062424}" type="presParOf" srcId="{8559DE8A-DEE1-0C4C-A8AD-026677540894}" destId="{55D04E5B-D487-E740-8597-E1159733CAC9}" srcOrd="5" destOrd="0" presId="urn:microsoft.com/office/officeart/2009/3/layout/HorizontalOrganizationChart"/>
    <dgm:cxn modelId="{87C385AD-E747-8848-9F01-8D13606DB56F}" type="presParOf" srcId="{55D04E5B-D487-E740-8597-E1159733CAC9}" destId="{60D7937E-1B8C-DF40-8A83-452528ECEC85}" srcOrd="0" destOrd="0" presId="urn:microsoft.com/office/officeart/2009/3/layout/HorizontalOrganizationChart"/>
    <dgm:cxn modelId="{C89A44D9-8AEC-1B41-9EDC-92F92E3BB2C9}" type="presParOf" srcId="{60D7937E-1B8C-DF40-8A83-452528ECEC85}" destId="{62D5433B-D210-1249-828D-FF3153097C1E}" srcOrd="0" destOrd="0" presId="urn:microsoft.com/office/officeart/2009/3/layout/HorizontalOrganizationChart"/>
    <dgm:cxn modelId="{A4871A57-6B23-EF45-A4EE-0124AFAF3AE2}" type="presParOf" srcId="{60D7937E-1B8C-DF40-8A83-452528ECEC85}" destId="{EC400618-9331-D84D-B936-40F262D2E198}" srcOrd="1" destOrd="0" presId="urn:microsoft.com/office/officeart/2009/3/layout/HorizontalOrganizationChart"/>
    <dgm:cxn modelId="{A5396C12-9FD2-3846-BD86-40F55B093B01}" type="presParOf" srcId="{55D04E5B-D487-E740-8597-E1159733CAC9}" destId="{0C4CB7B8-6007-DE4B-8BCB-7446BBED43C1}" srcOrd="1" destOrd="0" presId="urn:microsoft.com/office/officeart/2009/3/layout/HorizontalOrganizationChart"/>
    <dgm:cxn modelId="{68FE5795-1E87-434C-A96D-0D350AECE645}" type="presParOf" srcId="{55D04E5B-D487-E740-8597-E1159733CAC9}" destId="{AB3ACF9F-481E-7C43-BB7A-DA852C0AA914}" srcOrd="2" destOrd="0" presId="urn:microsoft.com/office/officeart/2009/3/layout/HorizontalOrganizationChart"/>
    <dgm:cxn modelId="{ABD27E03-2DBE-D746-890B-44538720350E}" type="presParOf" srcId="{7309DF6B-BFBB-1E4F-8723-00E233347072}" destId="{EFEC48E8-10BF-484C-9026-9B1FB84935DA}" srcOrd="2" destOrd="0" presId="urn:microsoft.com/office/officeart/2009/3/layout/HorizontalOrganizationChart"/>
    <dgm:cxn modelId="{129BC3DE-6897-E74D-A936-5AD88862818C}" type="presParOf" srcId="{02424E74-7BF8-334B-B0F3-C08F5450D010}" destId="{F2416462-C50A-6443-8A59-6F22E5DD5CB1}" srcOrd="2" destOrd="0" presId="urn:microsoft.com/office/officeart/2009/3/layout/HorizontalOrganizationChart"/>
    <dgm:cxn modelId="{172E17F2-38DC-FB42-97E0-F3A5AAB7B24E}" type="presParOf" srcId="{02424E74-7BF8-334B-B0F3-C08F5450D010}" destId="{B3614845-DE20-AC4C-92A1-75DA07B070B0}" srcOrd="3" destOrd="0" presId="urn:microsoft.com/office/officeart/2009/3/layout/HorizontalOrganizationChart"/>
    <dgm:cxn modelId="{3A392DF9-051F-6C42-833A-4887091AC0B1}" type="presParOf" srcId="{B3614845-DE20-AC4C-92A1-75DA07B070B0}" destId="{31434C33-8211-0D45-BA13-9C7096FE9BD7}" srcOrd="0" destOrd="0" presId="urn:microsoft.com/office/officeart/2009/3/layout/HorizontalOrganizationChart"/>
    <dgm:cxn modelId="{8D556176-7792-A84C-A316-D9DAC41BDF2F}" type="presParOf" srcId="{31434C33-8211-0D45-BA13-9C7096FE9BD7}" destId="{6502CA58-1D65-9A40-89F9-AEEA63EEF5CC}" srcOrd="0" destOrd="0" presId="urn:microsoft.com/office/officeart/2009/3/layout/HorizontalOrganizationChart"/>
    <dgm:cxn modelId="{D6EAD424-5765-264B-A869-A25B0B82FC52}" type="presParOf" srcId="{31434C33-8211-0D45-BA13-9C7096FE9BD7}" destId="{50BE46D8-C849-384F-A30D-E46CEC687D3F}" srcOrd="1" destOrd="0" presId="urn:microsoft.com/office/officeart/2009/3/layout/HorizontalOrganizationChart"/>
    <dgm:cxn modelId="{3EE3DD5B-E074-F747-AAC8-27AFCEFE789A}" type="presParOf" srcId="{B3614845-DE20-AC4C-92A1-75DA07B070B0}" destId="{2CFDB5CB-16FD-914A-8452-CD591625E844}" srcOrd="1" destOrd="0" presId="urn:microsoft.com/office/officeart/2009/3/layout/HorizontalOrganizationChart"/>
    <dgm:cxn modelId="{4A86BF53-DC34-9642-A453-AD29BDEF199A}" type="presParOf" srcId="{2CFDB5CB-16FD-914A-8452-CD591625E844}" destId="{09D2DFA7-25D3-9049-83D2-CAA271EF75AB}" srcOrd="0" destOrd="0" presId="urn:microsoft.com/office/officeart/2009/3/layout/HorizontalOrganizationChart"/>
    <dgm:cxn modelId="{09E46101-1B76-124F-9A74-69A6936B5ED9}" type="presParOf" srcId="{2CFDB5CB-16FD-914A-8452-CD591625E844}" destId="{D7FBBB8D-DFAF-7348-8209-BE8A3744EA09}" srcOrd="1" destOrd="0" presId="urn:microsoft.com/office/officeart/2009/3/layout/HorizontalOrganizationChart"/>
    <dgm:cxn modelId="{60E88EE9-A2C7-5642-9D06-1A45818A9706}" type="presParOf" srcId="{D7FBBB8D-DFAF-7348-8209-BE8A3744EA09}" destId="{752BA9B8-0AB6-A04B-A749-F9DA9D2A2C09}" srcOrd="0" destOrd="0" presId="urn:microsoft.com/office/officeart/2009/3/layout/HorizontalOrganizationChart"/>
    <dgm:cxn modelId="{8861B29F-D86A-654C-85A8-12C144C84795}" type="presParOf" srcId="{752BA9B8-0AB6-A04B-A749-F9DA9D2A2C09}" destId="{36F592C0-3083-534C-9AD8-778D66448611}" srcOrd="0" destOrd="0" presId="urn:microsoft.com/office/officeart/2009/3/layout/HorizontalOrganizationChart"/>
    <dgm:cxn modelId="{13F754FD-34A6-4F4C-BB8A-2ECD5F2453EF}" type="presParOf" srcId="{752BA9B8-0AB6-A04B-A749-F9DA9D2A2C09}" destId="{A76BB83E-66B7-6F4D-9269-CD7ADA47A3D5}" srcOrd="1" destOrd="0" presId="urn:microsoft.com/office/officeart/2009/3/layout/HorizontalOrganizationChart"/>
    <dgm:cxn modelId="{54FCCB65-671F-D945-B839-C2D1DDC4B2AE}" type="presParOf" srcId="{D7FBBB8D-DFAF-7348-8209-BE8A3744EA09}" destId="{03F60621-0FF7-B34B-B5CF-791775E0CCED}" srcOrd="1" destOrd="0" presId="urn:microsoft.com/office/officeart/2009/3/layout/HorizontalOrganizationChart"/>
    <dgm:cxn modelId="{ADC461CB-472F-2B42-8591-F43D3247AE26}" type="presParOf" srcId="{D7FBBB8D-DFAF-7348-8209-BE8A3744EA09}" destId="{E1C25745-1224-8C41-8558-4EFEA61C70FB}" srcOrd="2" destOrd="0" presId="urn:microsoft.com/office/officeart/2009/3/layout/HorizontalOrganizationChart"/>
    <dgm:cxn modelId="{830B333F-2C70-874C-92D7-5CCB6063F95F}" type="presParOf" srcId="{2CFDB5CB-16FD-914A-8452-CD591625E844}" destId="{559DD1E2-888D-D248-BF87-C4E525B2F3F0}" srcOrd="2" destOrd="0" presId="urn:microsoft.com/office/officeart/2009/3/layout/HorizontalOrganizationChart"/>
    <dgm:cxn modelId="{778762CA-E0AF-5745-8E1A-95AC2B7CB4BB}" type="presParOf" srcId="{2CFDB5CB-16FD-914A-8452-CD591625E844}" destId="{A8D08EB6-3F0C-2143-9580-D0DFC0F79BE9}" srcOrd="3" destOrd="0" presId="urn:microsoft.com/office/officeart/2009/3/layout/HorizontalOrganizationChart"/>
    <dgm:cxn modelId="{9C1E82D6-8446-D642-A15F-745B3CDD682F}" type="presParOf" srcId="{A8D08EB6-3F0C-2143-9580-D0DFC0F79BE9}" destId="{3C56E01B-4AB3-B44C-9DA2-60FE142E0BF4}" srcOrd="0" destOrd="0" presId="urn:microsoft.com/office/officeart/2009/3/layout/HorizontalOrganizationChart"/>
    <dgm:cxn modelId="{8BCE1944-C7CF-344E-BD95-3AA4E058C085}" type="presParOf" srcId="{3C56E01B-4AB3-B44C-9DA2-60FE142E0BF4}" destId="{706ACB77-4429-8341-9990-175B46623051}" srcOrd="0" destOrd="0" presId="urn:microsoft.com/office/officeart/2009/3/layout/HorizontalOrganizationChart"/>
    <dgm:cxn modelId="{CB1F1F69-3BE1-4C42-9D6A-3DA3974256F4}" type="presParOf" srcId="{3C56E01B-4AB3-B44C-9DA2-60FE142E0BF4}" destId="{607FD9B3-A704-2743-AF1F-59187151F354}" srcOrd="1" destOrd="0" presId="urn:microsoft.com/office/officeart/2009/3/layout/HorizontalOrganizationChart"/>
    <dgm:cxn modelId="{25A8D228-EEA7-2745-BA6A-164B6254B69D}" type="presParOf" srcId="{A8D08EB6-3F0C-2143-9580-D0DFC0F79BE9}" destId="{EFD274E5-A546-8745-AAD3-F55841D9FF5E}" srcOrd="1" destOrd="0" presId="urn:microsoft.com/office/officeart/2009/3/layout/HorizontalOrganizationChart"/>
    <dgm:cxn modelId="{775B486D-06AB-D24F-9E83-C499BBE5B7D4}" type="presParOf" srcId="{A8D08EB6-3F0C-2143-9580-D0DFC0F79BE9}" destId="{77AC22F8-8B81-2D4A-97E3-6446302CFF52}" srcOrd="2" destOrd="0" presId="urn:microsoft.com/office/officeart/2009/3/layout/HorizontalOrganizationChart"/>
    <dgm:cxn modelId="{8F35452A-EEF9-7644-BA90-F603296AF894}" type="presParOf" srcId="{B3614845-DE20-AC4C-92A1-75DA07B070B0}" destId="{EBFA12B9-9ECD-074B-8E8B-877AFFE6CD0F}" srcOrd="2" destOrd="0" presId="urn:microsoft.com/office/officeart/2009/3/layout/HorizontalOrganizationChart"/>
    <dgm:cxn modelId="{63B453D6-BDB0-BF49-8425-314CE58EC773}" type="presParOf" srcId="{02424E74-7BF8-334B-B0F3-C08F5450D010}" destId="{4AEEE2BE-54CF-2742-85AC-8F1513C86045}" srcOrd="4" destOrd="0" presId="urn:microsoft.com/office/officeart/2009/3/layout/HorizontalOrganizationChart"/>
    <dgm:cxn modelId="{CF04629E-4C04-8541-9B94-3D1AC9195006}" type="presParOf" srcId="{02424E74-7BF8-334B-B0F3-C08F5450D010}" destId="{2AD490F1-84E6-1640-B4CA-3AA7539E77D1}" srcOrd="5" destOrd="0" presId="urn:microsoft.com/office/officeart/2009/3/layout/HorizontalOrganizationChart"/>
    <dgm:cxn modelId="{C376E9E2-3476-2547-AFDD-8976E4B74E26}" type="presParOf" srcId="{2AD490F1-84E6-1640-B4CA-3AA7539E77D1}" destId="{CBA1B1E6-14D9-9A4D-8CE4-C7C5E1E2CC55}" srcOrd="0" destOrd="0" presId="urn:microsoft.com/office/officeart/2009/3/layout/HorizontalOrganizationChart"/>
    <dgm:cxn modelId="{EE422250-4103-2D40-A963-3124ACD70BFE}" type="presParOf" srcId="{CBA1B1E6-14D9-9A4D-8CE4-C7C5E1E2CC55}" destId="{BBFF88CF-8990-284C-A421-4B420BDCE288}" srcOrd="0" destOrd="0" presId="urn:microsoft.com/office/officeart/2009/3/layout/HorizontalOrganizationChart"/>
    <dgm:cxn modelId="{685E01B2-DCD7-D149-9CED-6D15F83E106C}" type="presParOf" srcId="{CBA1B1E6-14D9-9A4D-8CE4-C7C5E1E2CC55}" destId="{553EB96B-2C56-0E45-9953-CAA432F467A1}" srcOrd="1" destOrd="0" presId="urn:microsoft.com/office/officeart/2009/3/layout/HorizontalOrganizationChart"/>
    <dgm:cxn modelId="{34333EBC-0B01-7D42-996B-C2CB77536C80}" type="presParOf" srcId="{2AD490F1-84E6-1640-B4CA-3AA7539E77D1}" destId="{910E1538-4E7F-AC4F-81FD-FE6DEF11E5CE}" srcOrd="1" destOrd="0" presId="urn:microsoft.com/office/officeart/2009/3/layout/HorizontalOrganizationChart"/>
    <dgm:cxn modelId="{AA64CFA9-9409-904F-8CF8-F4BE219023E6}" type="presParOf" srcId="{910E1538-4E7F-AC4F-81FD-FE6DEF11E5CE}" destId="{957166C4-7758-5042-921B-1433C5F53C6D}" srcOrd="0" destOrd="0" presId="urn:microsoft.com/office/officeart/2009/3/layout/HorizontalOrganizationChart"/>
    <dgm:cxn modelId="{D1E41008-BF7B-934E-9872-7B0DED3255E9}" type="presParOf" srcId="{910E1538-4E7F-AC4F-81FD-FE6DEF11E5CE}" destId="{4037BB72-D143-5048-833E-E0A7B07F0FEC}" srcOrd="1" destOrd="0" presId="urn:microsoft.com/office/officeart/2009/3/layout/HorizontalOrganizationChart"/>
    <dgm:cxn modelId="{F00EE14D-A7BA-564F-A1A6-A30D41377C03}" type="presParOf" srcId="{4037BB72-D143-5048-833E-E0A7B07F0FEC}" destId="{A3C717A4-C160-1D4D-9CBB-D0FC040C9BFC}" srcOrd="0" destOrd="0" presId="urn:microsoft.com/office/officeart/2009/3/layout/HorizontalOrganizationChart"/>
    <dgm:cxn modelId="{2AE0003F-9C55-C44A-BF27-F5BE4732D19E}" type="presParOf" srcId="{A3C717A4-C160-1D4D-9CBB-D0FC040C9BFC}" destId="{FE064338-9BD5-3F42-9BFE-464EC7A3E8F6}" srcOrd="0" destOrd="0" presId="urn:microsoft.com/office/officeart/2009/3/layout/HorizontalOrganizationChart"/>
    <dgm:cxn modelId="{97913CDD-1530-854C-8F95-EC661971C11B}" type="presParOf" srcId="{A3C717A4-C160-1D4D-9CBB-D0FC040C9BFC}" destId="{7146EDC8-45AF-5A4C-8E65-14023E45ED57}" srcOrd="1" destOrd="0" presId="urn:microsoft.com/office/officeart/2009/3/layout/HorizontalOrganizationChart"/>
    <dgm:cxn modelId="{A329B6D4-785B-534A-AD3B-3879F9BF5782}" type="presParOf" srcId="{4037BB72-D143-5048-833E-E0A7B07F0FEC}" destId="{CD67CB81-7153-2E4E-ADC2-D2FD01AB4192}" srcOrd="1" destOrd="0" presId="urn:microsoft.com/office/officeart/2009/3/layout/HorizontalOrganizationChart"/>
    <dgm:cxn modelId="{556B13F7-7867-6141-8D85-101254511CC1}" type="presParOf" srcId="{4037BB72-D143-5048-833E-E0A7B07F0FEC}" destId="{357C301B-9951-974E-82A6-F5F48B414571}" srcOrd="2" destOrd="0" presId="urn:microsoft.com/office/officeart/2009/3/layout/HorizontalOrganizationChart"/>
    <dgm:cxn modelId="{DE340539-A147-A649-9A86-E6F158015DD9}" type="presParOf" srcId="{910E1538-4E7F-AC4F-81FD-FE6DEF11E5CE}" destId="{FF485FC8-EA51-1A41-BA9D-1CE09E78572B}" srcOrd="2" destOrd="0" presId="urn:microsoft.com/office/officeart/2009/3/layout/HorizontalOrganizationChart"/>
    <dgm:cxn modelId="{307D7DD2-9DC1-4A46-95CB-8AC66842F025}" type="presParOf" srcId="{910E1538-4E7F-AC4F-81FD-FE6DEF11E5CE}" destId="{EDE39B6B-ECBC-D14C-88BF-B094B4D63515}" srcOrd="3" destOrd="0" presId="urn:microsoft.com/office/officeart/2009/3/layout/HorizontalOrganizationChart"/>
    <dgm:cxn modelId="{A3E51483-6EB9-A345-8DEB-4A88D463E4E1}" type="presParOf" srcId="{EDE39B6B-ECBC-D14C-88BF-B094B4D63515}" destId="{45FF7C57-D905-8242-A113-E8E6CAFD9F8D}" srcOrd="0" destOrd="0" presId="urn:microsoft.com/office/officeart/2009/3/layout/HorizontalOrganizationChart"/>
    <dgm:cxn modelId="{1424F7D2-B728-7B44-A3A9-8D6FABB1BF36}" type="presParOf" srcId="{45FF7C57-D905-8242-A113-E8E6CAFD9F8D}" destId="{0F627761-70D6-C445-96C0-07F9070972A5}" srcOrd="0" destOrd="0" presId="urn:microsoft.com/office/officeart/2009/3/layout/HorizontalOrganizationChart"/>
    <dgm:cxn modelId="{D7430F2D-F32A-6148-96D4-20AE948835E9}" type="presParOf" srcId="{45FF7C57-D905-8242-A113-E8E6CAFD9F8D}" destId="{166B8B12-B1E3-1F47-B384-4377E3276A0D}" srcOrd="1" destOrd="0" presId="urn:microsoft.com/office/officeart/2009/3/layout/HorizontalOrganizationChart"/>
    <dgm:cxn modelId="{B5F7FC7B-AF7A-EE4A-B8B9-380D8E558949}" type="presParOf" srcId="{EDE39B6B-ECBC-D14C-88BF-B094B4D63515}" destId="{E3DE5267-439E-994A-8460-51D6E34B0016}" srcOrd="1" destOrd="0" presId="urn:microsoft.com/office/officeart/2009/3/layout/HorizontalOrganizationChart"/>
    <dgm:cxn modelId="{8E3B220D-D864-B944-A89E-BCD16686E703}" type="presParOf" srcId="{EDE39B6B-ECBC-D14C-88BF-B094B4D63515}" destId="{0D128549-1DC0-314F-B419-42F43B05075D}" srcOrd="2" destOrd="0" presId="urn:microsoft.com/office/officeart/2009/3/layout/HorizontalOrganizationChart"/>
    <dgm:cxn modelId="{6BE99F7E-CA26-EC4C-A343-EBFAA5D3E0C9}" type="presParOf" srcId="{2AD490F1-84E6-1640-B4CA-3AA7539E77D1}" destId="{48C35A68-613D-BD46-A5E2-1E2A7E3BCD94}" srcOrd="2" destOrd="0" presId="urn:microsoft.com/office/officeart/2009/3/layout/HorizontalOrganizationChart"/>
    <dgm:cxn modelId="{3112C333-3F52-5A4D-98AE-3D6EB4295E22}" type="presParOf" srcId="{0AE685C7-63FE-DC42-8618-04643B7E1AD2}" destId="{D49A387F-3ECD-654F-94D9-D4449BA538C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85FC8-EA51-1A41-BA9D-1CE09E78572B}">
      <dsp:nvSpPr>
        <dsp:cNvPr id="0" name=""/>
        <dsp:cNvSpPr/>
      </dsp:nvSpPr>
      <dsp:spPr>
        <a:xfrm>
          <a:off x="5002857" y="4727876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166C4-7758-5042-921B-1433C5F53C6D}">
      <dsp:nvSpPr>
        <dsp:cNvPr id="0" name=""/>
        <dsp:cNvSpPr/>
      </dsp:nvSpPr>
      <dsp:spPr>
        <a:xfrm>
          <a:off x="5002857" y="4324168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EE2BE-54CF-2742-85AC-8F1513C86045}">
      <dsp:nvSpPr>
        <dsp:cNvPr id="0" name=""/>
        <dsp:cNvSpPr/>
      </dsp:nvSpPr>
      <dsp:spPr>
        <a:xfrm>
          <a:off x="2749599" y="2911187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1816689"/>
              </a:lnTo>
              <a:lnTo>
                <a:pt x="375542" y="18166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DD1E2-888D-D248-BF87-C4E525B2F3F0}">
      <dsp:nvSpPr>
        <dsp:cNvPr id="0" name=""/>
        <dsp:cNvSpPr/>
      </dsp:nvSpPr>
      <dsp:spPr>
        <a:xfrm>
          <a:off x="5002857" y="3113042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403708"/>
              </a:lnTo>
              <a:lnTo>
                <a:pt x="375542" y="403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2DFA7-25D3-9049-83D2-CAA271EF75AB}">
      <dsp:nvSpPr>
        <dsp:cNvPr id="0" name=""/>
        <dsp:cNvSpPr/>
      </dsp:nvSpPr>
      <dsp:spPr>
        <a:xfrm>
          <a:off x="5002857" y="2709333"/>
          <a:ext cx="375542" cy="403708"/>
        </a:xfrm>
        <a:custGeom>
          <a:avLst/>
          <a:gdLst/>
          <a:ahLst/>
          <a:cxnLst/>
          <a:rect l="0" t="0" r="0" b="0"/>
          <a:pathLst>
            <a:path>
              <a:moveTo>
                <a:pt x="0" y="403708"/>
              </a:moveTo>
              <a:lnTo>
                <a:pt x="187771" y="403708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16462-C50A-6443-8A59-6F22E5DD5CB1}">
      <dsp:nvSpPr>
        <dsp:cNvPr id="0" name=""/>
        <dsp:cNvSpPr/>
      </dsp:nvSpPr>
      <dsp:spPr>
        <a:xfrm>
          <a:off x="2749599" y="2911187"/>
          <a:ext cx="375542" cy="20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201854"/>
              </a:lnTo>
              <a:lnTo>
                <a:pt x="375542" y="2018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D812-1F12-0E41-B2E6-EA09B553316B}">
      <dsp:nvSpPr>
        <dsp:cNvPr id="0" name=""/>
        <dsp:cNvSpPr/>
      </dsp:nvSpPr>
      <dsp:spPr>
        <a:xfrm>
          <a:off x="5002857" y="1094498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807417"/>
              </a:lnTo>
              <a:lnTo>
                <a:pt x="375542" y="807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1FDF1-26B7-D943-A5AE-856D18B3F7FB}">
      <dsp:nvSpPr>
        <dsp:cNvPr id="0" name=""/>
        <dsp:cNvSpPr/>
      </dsp:nvSpPr>
      <dsp:spPr>
        <a:xfrm>
          <a:off x="5002857" y="1048778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CAEC-E2F0-5B4F-ADAF-85D7A9FE9D24}">
      <dsp:nvSpPr>
        <dsp:cNvPr id="0" name=""/>
        <dsp:cNvSpPr/>
      </dsp:nvSpPr>
      <dsp:spPr>
        <a:xfrm>
          <a:off x="5002857" y="287081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807417"/>
              </a:moveTo>
              <a:lnTo>
                <a:pt x="187771" y="807417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1923A-DED3-984A-B91B-6A3158E79F88}">
      <dsp:nvSpPr>
        <dsp:cNvPr id="0" name=""/>
        <dsp:cNvSpPr/>
      </dsp:nvSpPr>
      <dsp:spPr>
        <a:xfrm>
          <a:off x="2749599" y="1094498"/>
          <a:ext cx="375542" cy="1816689"/>
        </a:xfrm>
        <a:custGeom>
          <a:avLst/>
          <a:gdLst/>
          <a:ahLst/>
          <a:cxnLst/>
          <a:rect l="0" t="0" r="0" b="0"/>
          <a:pathLst>
            <a:path>
              <a:moveTo>
                <a:pt x="0" y="1816689"/>
              </a:moveTo>
              <a:lnTo>
                <a:pt x="187771" y="1816689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C1608-CE5E-B742-B1F3-EE44520511CD}">
      <dsp:nvSpPr>
        <dsp:cNvPr id="0" name=""/>
        <dsp:cNvSpPr/>
      </dsp:nvSpPr>
      <dsp:spPr>
        <a:xfrm>
          <a:off x="871884" y="262483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Unsupervised Learning</a:t>
          </a:r>
        </a:p>
      </dsp:txBody>
      <dsp:txXfrm>
        <a:off x="871884" y="2624836"/>
        <a:ext cx="1877714" cy="572703"/>
      </dsp:txXfrm>
    </dsp:sp>
    <dsp:sp modelId="{BA828854-E18E-2F49-BB91-685E0159C209}">
      <dsp:nvSpPr>
        <dsp:cNvPr id="0" name=""/>
        <dsp:cNvSpPr/>
      </dsp:nvSpPr>
      <dsp:spPr>
        <a:xfrm>
          <a:off x="3125142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Clustering Algorithms</a:t>
          </a:r>
        </a:p>
      </dsp:txBody>
      <dsp:txXfrm>
        <a:off x="3125142" y="808147"/>
        <a:ext cx="1877714" cy="572703"/>
      </dsp:txXfrm>
    </dsp:sp>
    <dsp:sp modelId="{F3BC143B-FC30-CE46-8456-2A16E0913BCC}">
      <dsp:nvSpPr>
        <dsp:cNvPr id="0" name=""/>
        <dsp:cNvSpPr/>
      </dsp:nvSpPr>
      <dsp:spPr>
        <a:xfrm>
          <a:off x="5378400" y="72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K-Means</a:t>
          </a:r>
        </a:p>
      </dsp:txBody>
      <dsp:txXfrm>
        <a:off x="5378400" y="729"/>
        <a:ext cx="1877714" cy="572703"/>
      </dsp:txXfrm>
    </dsp:sp>
    <dsp:sp modelId="{0DB453F5-0681-3349-A965-B5BA437486A0}">
      <dsp:nvSpPr>
        <dsp:cNvPr id="0" name=""/>
        <dsp:cNvSpPr/>
      </dsp:nvSpPr>
      <dsp:spPr>
        <a:xfrm>
          <a:off x="5378400" y="808147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Hierarchical Clustering</a:t>
          </a:r>
        </a:p>
      </dsp:txBody>
      <dsp:txXfrm>
        <a:off x="5378400" y="808147"/>
        <a:ext cx="1877714" cy="572703"/>
      </dsp:txXfrm>
    </dsp:sp>
    <dsp:sp modelId="{62D5433B-D210-1249-828D-FF3153097C1E}">
      <dsp:nvSpPr>
        <dsp:cNvPr id="0" name=""/>
        <dsp:cNvSpPr/>
      </dsp:nvSpPr>
      <dsp:spPr>
        <a:xfrm>
          <a:off x="5378400" y="161556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DBSCAN</a:t>
          </a:r>
        </a:p>
      </dsp:txBody>
      <dsp:txXfrm>
        <a:off x="5378400" y="1615564"/>
        <a:ext cx="1877714" cy="572703"/>
      </dsp:txXfrm>
    </dsp:sp>
    <dsp:sp modelId="{6502CA58-1D65-9A40-89F9-AEEA63EEF5CC}">
      <dsp:nvSpPr>
        <dsp:cNvPr id="0" name=""/>
        <dsp:cNvSpPr/>
      </dsp:nvSpPr>
      <dsp:spPr>
        <a:xfrm>
          <a:off x="3125142" y="2826690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Association Algorithms</a:t>
          </a:r>
        </a:p>
      </dsp:txBody>
      <dsp:txXfrm>
        <a:off x="3125142" y="2826690"/>
        <a:ext cx="1877714" cy="572703"/>
      </dsp:txXfrm>
    </dsp:sp>
    <dsp:sp modelId="{36F592C0-3083-534C-9AD8-778D66448611}">
      <dsp:nvSpPr>
        <dsp:cNvPr id="0" name=""/>
        <dsp:cNvSpPr/>
      </dsp:nvSpPr>
      <dsp:spPr>
        <a:xfrm>
          <a:off x="5378400" y="2422981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Apriori</a:t>
          </a:r>
          <a:endParaRPr lang="en-GB" sz="2100" kern="1200" dirty="0"/>
        </a:p>
      </dsp:txBody>
      <dsp:txXfrm>
        <a:off x="5378400" y="2422981"/>
        <a:ext cx="1877714" cy="572703"/>
      </dsp:txXfrm>
    </dsp:sp>
    <dsp:sp modelId="{706ACB77-4429-8341-9990-175B46623051}">
      <dsp:nvSpPr>
        <dsp:cNvPr id="0" name=""/>
        <dsp:cNvSpPr/>
      </dsp:nvSpPr>
      <dsp:spPr>
        <a:xfrm>
          <a:off x="5378400" y="3230399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Eclat</a:t>
          </a:r>
        </a:p>
      </dsp:txBody>
      <dsp:txXfrm>
        <a:off x="5378400" y="3230399"/>
        <a:ext cx="1877714" cy="572703"/>
      </dsp:txXfrm>
    </dsp:sp>
    <dsp:sp modelId="{BBFF88CF-8990-284C-A421-4B420BDCE288}">
      <dsp:nvSpPr>
        <dsp:cNvPr id="0" name=""/>
        <dsp:cNvSpPr/>
      </dsp:nvSpPr>
      <dsp:spPr>
        <a:xfrm>
          <a:off x="3125142" y="4441525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Dimensionality Reduction</a:t>
          </a:r>
        </a:p>
      </dsp:txBody>
      <dsp:txXfrm>
        <a:off x="3125142" y="4441525"/>
        <a:ext cx="1877714" cy="572703"/>
      </dsp:txXfrm>
    </dsp:sp>
    <dsp:sp modelId="{FE064338-9BD5-3F42-9BFE-464EC7A3E8F6}">
      <dsp:nvSpPr>
        <dsp:cNvPr id="0" name=""/>
        <dsp:cNvSpPr/>
      </dsp:nvSpPr>
      <dsp:spPr>
        <a:xfrm>
          <a:off x="5378400" y="4037816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PCA</a:t>
          </a:r>
        </a:p>
      </dsp:txBody>
      <dsp:txXfrm>
        <a:off x="5378400" y="4037816"/>
        <a:ext cx="1877714" cy="572703"/>
      </dsp:txXfrm>
    </dsp:sp>
    <dsp:sp modelId="{0F627761-70D6-C445-96C0-07F9070972A5}">
      <dsp:nvSpPr>
        <dsp:cNvPr id="0" name=""/>
        <dsp:cNvSpPr/>
      </dsp:nvSpPr>
      <dsp:spPr>
        <a:xfrm>
          <a:off x="5378400" y="4845234"/>
          <a:ext cx="1877714" cy="572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t-SNE</a:t>
          </a:r>
        </a:p>
      </dsp:txBody>
      <dsp:txXfrm>
        <a:off x="5378400" y="4845234"/>
        <a:ext cx="1877714" cy="57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0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975 7227 24575,'63'0'0,"-14"0"0,7 0 0,24 0 0,6 0 0,12 6 0,3 3 0,-30 1 0,1 2 0,0 2 0,2 3 0,1 3 0,-2 3-481,0 1 1,-1 3 0,1 0 480,1-1 0,1 1 0,-2 0 0,-4-1 0,0 0 0,-2-1 221,27 11 1,-3 0-222,-6-3 0,-3 1 0,-5-1 0,-1 0 122,-3-1 1,1-1-123,-2-1 0,0 0 0,-4-2 0,-1 0 0,-6-2 0,-1-1 366,-7-3 1,-2 1-367,38 15 20,-12-6-20,-10-5 0,-7-3 0,-6-4 0,-1-2 0,2 1 0,4-3 0,4 2 0,5-3 0,5-1 0,-2 2 0,-2 0 0,-5-2 0,-8-1 0,-1-1 0,-6-1 0,-3 0 0,-2 0 0,-2-1 0,0 1 0,3 0 0,0 0 0,1-1 0,6 0 0,9-1 0,14-1 0,10 1 0,-1 0 0,-4 2 0,-3 0 0,-1-1 0,0-1 0,-1-3 0,6-3 0,2 0 0,5-3 0,4 0 0,-2 0 0,-3 0 0,-7 0 0,-6 0 0,-5-2 0,-7-6 0,-3-4 0,-2-4 0,-5-4 0,2-2 0,0-6 0,5-4 0,8-8 0,5-4 0,0-2 0,-3-2 0,-5 3 0,-4 2 0,-1-1 0,-5 2 0,-6 3 0,-9 6 0,-4 2 0,-1-2 0,-1 0 0,-2 0 0,-4 3 0,-5 2 0,-3 2 0,2 0 0,1-5 0,2-3 0,1-5 0,1-2 0,-1 2 0,-2 1 0,-1 1 0,-2 1 0,0-2 0,0 0 0,-1 2 0,1-1 0,-3 4 0,-3 1 0,-1 0 0,-1-5 0,2-4 0,-1-9 0,-3-12 0,-2-2 0,-1-3 0,-4 1 0,0-2 0,-3-6 0,0-13 0,0 36 0,0-1 0,-2-6 0,-1-2 0,-4-3 0,-2-1 0,-4-4 0,-3 0 0,-3-5 0,-1-1 0,-2-3 0,-1 0 0,1-3 0,-1 1 0,2 5 0,0 1 0,1 7 0,-1 3 0,2 9 0,0 3 0,-17-36 0,-1 16 0,2 9 0,-1 5 0,0 4 0,-2 0 0,1 0 0,1-1 0,5 4 0,5 5 0,6 5 0,5 5 0,4 8 0,3 11 0,-5 7 0,-1 3 0,5-16 0,10-19 0,25-27 0,14-14 0,6 0 0,4-5 0,-4 6 0,1-6 0,-1 1 0,0 3 0,-21 38 0,0 0 0,1-2 0,0 0 0,3-5 0,0-2 0,3-3 0,0-2 0,0 0 0,1 0 0,-1 1 0,-1 1 0,-1 5 0,-1 2 0,-3 3 0,-1 1 0,23-38 0,-3 2 0,-3 1 0,-4 9 0,-6 1 0,-1-1 0,0-6 0,5-8 0,-1 2 0,-4 8 0,-5 15 0,-7 15 0,-5 5 0,-6 6 0,-5 0 0,-2-2 0,-1-5 0,0-7 0,-13-18 0,-18-23 0,7 35 0,-4-3 0,-8-11 0,-4-1 0,-4-5 0,-2 0 0,-7-2 0,-3 2 0,-3 3 0,-4 3 0,-3 5 0,-3 5 0,-4 5 0,-5 3-298,18 16 1,-3 2 0,-3 1 297,-9-2 0,-5 2 0,-4 1 0,8 5 0,-4 1 0,-2 0 0,-4 1-648,3 1 1,-2 2 0,-4-1 0,-1 1 0,-1 0 647,5 3 0,-1 0 0,-2 1 0,-1 0 0,0 0 0,0 0 0,0 0 0,-2 0 0,1 0 0,-1 1 0,1-1 0,1 2 0,3 1 0,0 0 0,1 0 0,0 2 0,2-1 0,2 2-223,-4-1 0,1 1 0,2 1 0,3 0 1,3 1 222,-27-2 0,5 2 0,5 1 0,18 4 0,3 1 0,8 0 0,4 1 0,8 1 693,-22 1-693,-16 12 0,19 3 0,-8 5 655,10-1 0,-3 1 0,-3 3-655,-8 3 0,-3 3 0,1 1 0,0 0 0,0 2 0,1 1 0,3-1 0,2 1 0,2 1 0,4-2 0,3 1 0,0 0 352,2 1 1,1-1 0,1 1-353,5-1 0,1-1 0,1 0 0,-26 14 0,3-1 0,7-3 0,4-1 0,10-5 0,4-1 0,4 1 0,2 0 0,4 0 0,2 2 629,-2 3 0,0 2-629,-3 4 0,0 1 134,-2 3 0,1 2-134,-2 1 0,1 2 0,-2 3 0,0 2 0,2 2 0,0 2 0,-1 5 0,1 2 0,-1 1 0,0 2 0,4-1 0,1 0 0,1-1 0,-1 0 0,2-1 0,0 1 0,1 4 0,1 0 0,1 1 0,0 0 0,3-2 0,3 1 0,4-5 0,2-1 0,5-6 0,3-1 0,5-2 0,2-1 0,4 2 0,1 0 0,1 3 0,2 1 0,2 2 0,1 1 0,1 3 0,2 0 0,1 0 0,0 0 0,2 0 0,0 0 0,0 3 0,1 1 0,2 2 0,3 0 0,2 2 0,2-1 0,2 1 0,2-2 0,2-3 0,1-2 0,0-2 0,1-2 0,1-3 0,0-2 0,1-4 0,1-2 0,2-1 0,1-1 0,-1-3 0,1 0 0,3 1 0,1 1 0,1-1 0,1 0 0,-1-2 0,1 0 0,0-3 0,-1-1 0,22 37 0,-5-9 0,-3-10 0,-3-6 0,-1-8 0,-3-6 0,0-7 0,5 0 0,3 0 0,2 1 0,-2 5 0,-6 4 0,3 18 0,-17-22 0,0 5 0,2 9 0,1 5 0,3 7 0,0 3 0,-1-2 0,-1-2 0,-1-6 0,1-5 0,-1-9 0,1-5 0,20 27 0,-1-20 0,-24-25 0,-6-10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2:39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8191,'44'-5'0,"2"1"5063,39 2-5063,-28 1 0,4 2 0,21-1 0,7 0 0,-18 0 0,5 0 0,2 0 604,11 0 0,4 0 1,0 0-605,6 0 0,2 0 0,-1 0 0,-3 0 0,0 0 0,-2 0 0,-5 0 0,-1 0 0,-2 0 551,-8 0 1,-2 0 0,-2 0-552,-6 0 0,-2 0 0,-1 0 0,34-1 0,-1 2 0,-33 0 0,1 0 0,0 1 0,0 2 0,1 0 0,0 2 0,5 1 0,1 1 0,0 2 0,2 0 0,0 2 0,0 1 0,0 0 0,-2 0 0,1 0 0,-3 0 0,1-1 0,-2 0 0,29 4 0,-3-2 0,-5-1 0,-1-1 0,-7-2 0,-1-1 3127,-9-1 1,-2-1-3128,-6-1 0,-2-1 0,-6 0 0,0-1 0,-5 0 0,-1 0 1282,46 9-1282,-6 4 316,0 5-316,1 4 0,0 2 0,-5 1 0,-6-1 0,-5-1 0,-9-1 0,-7 0 0,-5-1 0,1-1 0,5-1 0,0-2 0,-4-1 0,-5-2 0,-5-1 0,3-3 0,-2 0 0,-3-2 0,-5 0 0,-10-4 0,-2 0 0,-3-1 0,2 4 0,4 3 0,1 3 0,-1 0-1696,-2-2 0,-15-7 0,-3-2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50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24575,'41'0'0,"-10"0"0,25 0 0,-23 0 0,-8 0 0,-4-2 0,-5 0 0,-2 0 0,-8 0 0,-2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51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24575,'48'0'0,"11"0"0,8 0 0,-6 0-2126,-19 0 0,-23 0 0,-9 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52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24575,'50'0'0,"34"0"0,-22 0 0,4 0 0,6 0 0,1 0 0,-3 0 0,-3 0 0,26 0 0,-41 0 0,-28 1 0,-15 5 0,-5 9 0,-4 14 0,0 25 0,0 28 0,0-28 0,0 2 0,0 8 0,0 2 0,0 2 0,0 0 0,-2-2 0,0-1 0,0-6 0,-1-4 0,-4 34 0,0-30 0,4-25 0,1-15 0,2-8 0,-2-3 0,-1 1 0,1-1 0,0-3 0,2-1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53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24575,'41'0'0,"19"0"0,-6 0 0,4 0 0,-1 0 0,1 0 0,-1 0 0,-1 0 0,36 0 0,-24 0 0,-15 0 0,-15 0 0,-7 0 0,-8 0 0,-6 0 0,-5 0 0,-7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30.6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32.10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04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1 589 24575,'0'-7'0,"0"0"0,0-2 0,0-1 0,0-6 0,0-12 0,0-14 0,4-15 0,4-13 0,3-6 0,3 0 0,-3 8 0,-1 14 0,-2 18 0,-4 16 0,-2 10 0,-2 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06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0 182 24575,'52'-3'0,"8"-5"0,6-11 0,2-5 0,-17-3 0,-13 4 0,-13 5 0,-7 3 0,0-1 0,0 3 0,0 2 0,-3 7 0,-5 6 0,-5 6 0,-4 10 0,0 7 0,-1 7 0,-2 5 0,-1 0 0,0-2 0,0-7 0,2-5 0,1-3 0,0-2 0,0 0 0,0 0 0,0 0 0,-1-4 0,0-6 0,0-4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10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654 15 24575,'-8'0'0,"-5"0"0,-3 0 0,-8 0 0,-5 0 0,-1 1 0,-2 4 0,5 3 0,-1 2 0,2 0 0,4 0 0,3 1 0,2 2 0,-2 1 0,-4 6 0,-3 3 0,1 0 0,5-2 0,4-2 0,4-1 0,3 0 0,0 0 0,0-2 0,0 0 0,0 2 0,-3 11 0,-2 14 0,-5 14 0,-5 20 0,0 8 0,11-36 0,2 2 0,0 3 0,1 1 0,2 1 0,1 0 0,0 0 0,1 0 0,2-5 0,1-2 0,0 36 0,2-19 0,1-14 0,0-12 0,0-4 0,0-2 0,0 1 0,0 1 0,0 1 0,2 1 0,2-1 0,7 4 0,5 6 0,6 9 0,3 6 0,2 4 0,1-6 0,3-11 0,4-11 0,8-13 0,8-10 0,10-8 0,9-5 0,4-2 0,-1-5 0,-2-7 0,-3-10 0,-10-6 0,-8-1 0,-10 4 0,-8 4 0,-2 1 0,-1 2 0,3-4 0,3-4 0,11-10 0,8-14 0,10-14 0,-26 26 0,1-2 0,2-3 0,1 0 0,1-3 0,-1 0 0,-2 1 0,-1 0 0,-5 5 0,-1 0 0,22-33 0,-13 11 0,-9 9 0,-11 9 0,-9 7 0,-7-2 0,-4-9 0,-2-10 0,0-12 0,0 1 0,0 5 0,0 8 0,-5 11 0,-5 2 0,-7 3 0,-4 6 0,-3 1 0,-1 3 0,-4-1 0,-4-4 0,-1 3 0,-1-1 0,0 4 0,3 1 0,-1-2 0,0 0 0,0-1 0,0 2 0,1 6 0,3 5 0,4 4 0,4 5 0,3 2 0,2 1 0,1 2 0,-1 2 0,-1 1 0,-1 0 0,-3 1 0,-4 0 0,-4 0 0,-7 0 0,0 0 0,-4 0 0,-1 0 0,1 0 0,-1 0 0,4 2 0,3 1 0,6 1 0,7 0 0,6-1 0,5 0 0,-1 0 0,-2-1 0,-4 0 0,1 0 0,3 3 0,5-3 0,5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1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2:41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1 194 24575,'8'0'0,"23"0"0,60 0 0,-8 0 0,17 1 0,-3-2 0,-18 0 0,-1 0 0,6-1-549,7-1 0,9-1 0,0-1 0,-6-1 549,0-1 0,-4-3 0,0 0 0,3-1 0,2-1 0,-1 0 41,3 0 0,0 0 0,-1 1-41,-9 2 0,-1 2 0,-1 0 0,-1 2 0,-1 0 0,0 1 0,-5 2 0,-1 0 0,-1 1 0,-3 1 0,-1 0 0,0 0 0,-3 0 0,0 0 0,-1 0 0,29 0 0,-1 0 0,2 0 0,0 0 0,1 0 0,1 0 0,0 0 0,0 0 0,-1 0 0,-2 0 0,-9 0 0,-3 0 0,-5 0 0,-3 0 0,-5 2 0,-3 0 0,-5 1 0,-1 0 0,-2 1 0,-1 0 817,-3 0 0,0 0-817,-1-2 0,-1-1 219,-1 0 1,-1-1-220,47 0 0,-11 0 0,-11 0 0,-12 0 0,-7 0 0,-3 0 0,-3 0 0,-4 0 0,-8 0 0,-7 0 0,-4 0 0,-3 0 0,1 0 0,3 0 0,6 0 0,6 0 0,0 0 0,0 0 0,-3 0 0,0 0 0,2 0 0,-2 0 0,-1 0 0,-4 0 0,-3 0 0,-1 0 0,-4 0 0,-1 0 0,-5 0 0,-2 0 0,-1-2 0,-2 0 0,-2-1 0,-4-1 0,-1 2 0,1-1 0,3 0 0,2-1 0,5-3 0,4-1 0,2-1 0,-1 1 0,-4 3 0,-11 2 0,-3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1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8.89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9.77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15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24575,'0'9'0,"0"-1"0,0-1 0,1 2 0,3 1 0,5 1 0,9 3 0,11 3 0,13 4 0,7 2 0,6 2 0,-3 1 0,-3 1 0,-1 2 0,-2-1 0,3-1 0,4 3 0,3-2 0,10 5 0,6 4 0,8 3 0,7 4 0,-43-22 0,1 1 0,3 0 0,1 0 0,3 0 0,-1-1 0,1 1 0,0-1 0,-1 1 0,0 0 0,-3 0 0,0 0 0,1 0 0,0 1 0,-1-1 0,0 1 0,-2-2 0,1 0 0,-1 1 0,0-1 0,31 17 0,-14-7 0,-18-7 0,-18-8 0,-14-7 0,-6-5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16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1 568 24575,'19'0'0,"7"2"0,3 2 0,8 1 0,-15-1 0,-2-3 0,-12-10 0,-5-5 0,-2-7 0,-1-7 0,0 2 0,0-3 0,0 4 0,0 5 0,0 3 0,0 7 0,0 1 0,0 2 0,0 0 0,0 0 0,0 0 0,0 0 0,0-3 0,-2-2 0,-1-10 0,0-20 0,-3-18 0,-1-8 0,0 7 0,0 21 0,5 21 0,0 12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20.1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598 131 19517,'-11'-5'0,"3"2"2350,-1 1-2350,2 2 860,-5 0-860,0 0 446,-8 0-446,1 0 1402,1 0-1402,1 0 0,5 1 0,-2 4 0,0 4 0,-2 3 0,-4 1 0,0 2 0,-7 3 0,-6 2 0,-4 1 0,1-1 0,4-2 0,3 0 0,6 0 0,2 5 0,3 1 0,5 1 0,1 2 0,3 3 0,1 4 0,-1 8 0,-1 14 0,-3 17 0,2 26 0,6-42 0,0 3 0,0 5 0,2 0 0,0 0 0,1 0 0,0-6 0,0-1 0,2-6 0,0-1 0,0 43 0,2-1 0,6 0 0,9 0 0,7 2 0,8-7 0,0-3 0,-1-8 0,-3-17 0,-4-10 0,-2-10 0,-3-8 0,-2-3 0,-3-1 0,0 2 0,4 1 0,1 6 0,3 1 0,2 0 0,3-1 0,6-1 0,3 1 0,3 0 0,8 0 0,-1 1 0,3 1 0,0-3 0,-5-5 0,8-4 0,2-3 0,10 2 0,10 1 0,10 1 0,9 2 0,0-3 0,0-2 0,-9-3 0,-7-4 0,-1-1 0,-3-5 0,2-2 0,1-3 0,-1-1 0,2-1 0,-1 2 0,-6-1 0,-9-3 0,-8-1 0,-9-2 0,-1 0 0,-2 0 0,-1 0 0,2 0 0,-5-2 0,-2-3 0,-7-2 0,-4-3 0,0-3 0,1 0 0,2-3 0,1 1 0,-3 4 0,-4-1 0,-4 3 0,-1-1 0,-1-2 0,1-2 0,-1 0 0,-1-1 0,-3 1 0,-3-1 0,1-4 0,-1-3 0,-1-5 0,0-3 0,-4-5 0,-1-15 0,-2-26 0,0 25 0,0-3 0,0-11 0,0-3 0,0-4 0,0-1 0,-1 3 0,-2 0 0,-2 4 0,-4 1 0,-1 6 0,-4 2 0,-3 3 0,-2 1 0,-2 2 0,0-1 0,-1 2 0,0 0 0,1 1 0,-1-1 0,1 2 0,-1 0 0,-2-1 0,0 0 0,0 1 0,0 1 0,-1 0 0,1 0 0,-2 1 0,1 0 0,-21-36 0,-3 2 0,-2 4 0,-4 4 0,-3 4 0,2 9 0,-2 9 0,3 12 0,-5 6 0,-2 5 0,1 2 0,-2-4 0,0-2 0,-4-4 0,1-4 0,-2-1 0,1-2 0,-3-2 0,-3 4 0,1 4 0,-3 9 0,4 9 0,2 7 0,5 6 0,10 4 0,10 1 0,10 0 0,5 0 0,3 0 0,1 3 0,-1 2 0,3 2 0,-3 0 0,-1 0 0,-2-1 0,-2 0 0,4 1 0,5-1 0,0-1 0,2 0 0,-3-1 0,-2 0 0,3-1 0,5 1 0,8-4 0,5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24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24575,'0'52'0,"0"10"0,4-3 0,3 5 0,3 2 0,2 0 0,2 2 0,2-1 0,5 0 0,0-2 0,-1-10 0,0-2 0,-1-5 0,0-1 0,21 39 0,-8-13 0,1-8 0,-3-11 0,-2-7 0,0 0 0,4 3 0,4 7 0,7 9 0,3 1 0,-4-4 0,-2-11 0,-3-8 0,1-4 0,0 0 0,1 0 0,-2-4 0,0-3 0,-1-2 0,-2-1 0,2-1 0,0 1 0,3 1 0,5 8 0,6 8 0,9 10 0,-1 1 0,-6-10 0,-14-10 0,-20-21 0,-8-6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3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4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34.02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2:43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24575,'62'0'0,"37"0"0,-14 0 0,10 0 0,-15 0 0,4 0 0,2 0 0,8 0 0,3 0 0,1 0-486,-19 0 1,1 0 0,0 0-1,-1 0 486,-2 0 0,-1 0 0,0 0 0,0 0 0,2 0 0,0 0 0,-1 0 0,1 0 0,-1 0 0,-1 0 0,1 0 0,0 0 0,5 2 0,1 0 0,0 1 0,1 1 0,2 0 0,1 0 0,0 1 0,0 1-344,1 1 1,0 1 0,0 0 0,2 1 343,6 1 0,2 1 0,1 0 0,-1 2-564,0 0 0,-1 1 0,0 2 0,2 0 564,-16-3 0,2 2 0,-1 0 0,2 1 0,-1 0 0,2 1 0,0 0 0,0 1 0,0 1 0,0 0 0,0 2 0,-1 0 0,1 1 0,-2 0 0,0 0 0,-3-1 0,-1 1 0,-1-1 0,-1 1 0,-1 0-327,15 5 1,-3 0 0,0 1 0,-2 0 326,-7-2 0,-2 1 0,0 0 0,-2-1 51,18 7 0,-2-1 1,-2 0-52,-4-1 0,-1-1 0,-2 0 343,-8-3 1,-1 0 0,-2 0-344,-8-4 0,0 0 0,-3-1 1119,21 7 0,-3-2-1119,-10-4 0,-3 0 816,-9-5 1,-3-1-817,38 13 1223,-15-5-1223,-1-4 597,1-1-597,4-2 0,5 4 0,0 3 0,-5 0 0,-8 2 0,-10-4 0,-16-6 0,-13-6 0,-10-5 0,-8-3 0,-4-1 0,-6-2 0,-3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34.99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28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449 0 24575,'-9'0'0,"2"0"0,-1 0 0,-7 0 0,3 2 0,-4 4 0,3 14 0,-1 22 0,-8 27 0,6-14 0,-2 6 0,-7 23 0,-2 7-283,7-23 1,-1 3 0,1 1 282,-3 11 0,0 2 0,2 1 0,1-1 0,1 1 0,2-1 0,3-5 0,2-1 0,2 0 0,1-1 0,2 0 0,1-2 0,3-7 0,2-1 0,1-1 0,0 33 0,3-2-155,4 0 1,5 0 154,4-3 0,6-1 0,4-2 0,5-1 0,2-2 0,3-1 0,-3-4 0,1-1 0,-1-5 0,1-1 0,-2-3 0,2-1 0,2-3 0,0 0 0,1-3 0,1 0 0,0-1 0,2-1 0,0-2 0,1-2 0,-1-1 0,1-1 416,1 1 1,1-1-417,3-1 0,1 0 161,4-1 1,2-2-162,3-2 0,2-3 0,6-1 0,3-4 0,6-1 0,5-3 0,8-2 0,4-3-168,-25-13 0,2-1 1,1-1 167,0-1 0,2-2 0,-1-1 0,-2 0 0,0-2 0,-1 0 0,28 3 0,-3 0 0,-6-4 0,-1 0 0,-4-2 0,-1-1 0,-3-1 0,-1-1 0,-5 0 0,-2 1 0,-5-2 0,-3 1 0,36 7 0,-17-3 503,-15-2-503,-5-3 0,1-3 0,-3-3 0,4-2 0,-4 0 0,1 0 0,-2 0 0,-6-1 0,-4-8 0,-6-13 0,-3-12 0,-2-11 0,-6-2 0,-6-4 0,-7-4 0,-6-5 0,-6-9 0,-3-6 0,-1-8 0,0-3 0,-10-1 0,-8 0 0,-12 0 0,-9 1 0,0 4 0,-4 1 0,-5-1 0,-4-1 0,24 38 0,0-1 0,-2-2 0,-1-1 0,1-1 0,0 0 0,-1-2 0,0-1 0,0 0 0,0 0 0,-1 2 0,-2-1 0,1-1 0,-1 0 0,-1 2 0,-1 0 0,-1 1 0,-1 1 0,1 0 0,-1 0 0,-2 2 0,0 0 0,1-1 0,-1 1 0,0 2 0,0 0 0,-1 0 0,1 0 0,-2 1 0,-1 0 0,0 0 0,0 0 0,-1-2 0,-1 0 0,-5-4 0,-1-2 0,-4-4 0,-1-1 0,-5-2 0,-2-1 0,-2-2 0,0-1 0,-3-2 0,-1 0 0,-2-3 0,-2 0-161,23 21 1,-1-1 0,0 0 160,-2 0 0,1 0 0,-1 1 0,2 1 0,0 1 0,1 0 0,-22-20 0,2 2 0,7 5 0,0 2 0,4 3 0,1 1 0,4 6 0,0 1 0,3 5 0,1 1 0,2 3 0,0 2 0,4 4 0,1 1 481,-39-25-481,9 9 0,12 9 0,9 12 0,5 9 0,-4 8 0,0 4 0,4 4 0,8 5 0,15 4 0,11 17 0,8-14 0,4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31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547 1647 24575,'66'0'0,"-7"0"0,-9-1 0,2-1 0,29-3 0,-10-5 0,-11-3 0,-12-2 0,-9-2 0,-6-2 0,-6-1 0,-5 1 0,-3-2 0,-2-2 0,-2-5 0,-2-5 0,-3-2 0,1-3 0,-4 1 0,-2-2 0,-2-1 0,-3-1 0,0-7 0,0-7 0,0-11 0,0-9 0,0-7 0,-4-10 0,-7-2 0,-8 2 0,-7 5 0,-6 10 0,-4 5 0,-4 6 0,-2 6 0,-4 7 0,-4 8 0,-6 7 0,-5 6 0,-2 6 0,0 9 0,2 7 0,0 7 0,3 3 0,-4 0 0,-1 0 0,-2 1 0,0 7 0,5 6 0,9 5 0,10 6 0,12 2 0,8 3 0,4 2 0,4-3 0,1-3 0,4-5 0,4-3 0,2 0 0,2 2 0,0 12 0,0 19 0,-2 16 0,-1 13 0,0-2 0,0-1 0,2 7 0,1-33 0,0 4 0,0 12 0,1 4 0,2 13 0,3 2 0,5 8 0,4 2 0,4-1 0,7-1 0,3-7 0,9-3 0,11-1 0,11-5-848,-10-29 0,4-3 0,-4-5 0,-1 2 0,-2-6 0,2-9 0,1-1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36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24575,'0'17'0,"0"9"0,0 18 0,0 13 0,0 17 0,0 10 0,0 5 0,0-3 0,0-13 0,2-16 0,0-13 0,1-13 0,-1-7 0,-2-8 0,0-8 0,0-4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37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295 0 24575,'-57'34'0,"-2"3"0,3 6 0,6-6 0,13-10 0,12-12 0,15-9 0,11-4 0,10-2 0,8 0 0,8 5 0,12 13 0,13 12 0,10 11 0,0 2 0,-10-7 0,-11-7 0,-12-9 0,-9-8 0,-11-6 0,-2-4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1:38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24575,'23'0'0,"10"0"0,17 0 0,5 0 0,-10 0 0,-10 0 0,-19 0 0,-7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2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24575,'0'29'0,"0"17"0,0 18 0,0 33 0,0-42 0,0 0 0,0-48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3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4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24575,'-3'73'0,"1"-19"0,1 5 0,0 20 0,2 4 0,-1 9 0,0-1 0,0-6 0,0-4 0,0-15 0,0-4 0,0 24 0,0-34 0,0-21 0,0-9 0,0-5 0,1-4 0,2-6 0,4-3 0,5-4 0,3 0 0,9 0 0,5-2 0,4-4 0,-11 2 0,-8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4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24575,'55'0'0,"-10"0"0,29 0 0,-30 0 0,-16 0 0,-12 0 0,-7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3:16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10441 0 24575,'0'24'0,"0"27"0,0 46 0,-3-28 0,-1 11 0,-1-4 0,0 15 0,-1 1 0,-1-6 0,-1 5 0,1-6 0,0 5 0,0-5 0,1 7 0,-1 1 0,1 2 0,-1 1 0,2-28 0,0 1 0,0 0 0,-2-2 0,0 0 0,0-1 0,-4 32 0,0-2 0,-1-6 0,-1-1 0,-1-7 0,-1-1 0,-2-4 0,-2-2 0,-1-3 0,-2-2 0,0-4 0,-1-1 0,-1-3 0,-1 0 0,-2 5 0,-1 1 0,-2-1 0,0 0 0,0 0 0,1-2 0,0-5 0,1-3 0,3-9 0,0-2 0,-23 31 0,-1-12 0,-7-4 0,-12 3 0,27-28 0,-2 1 0,-7 3 0,-2 0 0,-2 1 0,0-1 0,1 0 0,-1-1 0,1-1 0,0-1 0,3-1 0,0 0 0,1 0 0,1-2 0,3-1 0,0-2 0,-32 26 0,6-10 0,5-8 0,-2-3 0,-10 2 0,-7 1 0,40-18 0,-1 0 0,0 0 0,0-1 0,-37 19 0,1 3 0,5 1 0,9 1 0,2 0 0,4-1 0,4 1 0,-3 0 0,0-2 0,2 0 0,-5 5 0,-6 8 0,-2 5 0,-4-1 0,2-4 0,12-11 0,7-9 0,11-8 0,7-8 0,1-1 0,-4-2 0,-11 3 0,-19 8 0,-22 12 0,38-14 0,-2 3 0,-8 5 0,-1 2 0,-6 5 0,-2 3 0,-7 2 0,-1 2 0,24-13 0,-2 1 0,1 0 0,-3 2 0,-1-1 0,0 2-180,-1 1 0,0 2 1,0 0 179,1 0 0,1 2 0,0-1 0,4-1 0,1-1 0,2-1 0,-13 11 0,7-3 0,17-12 0,6-4 0,-3 5 0,-3-5 0,-4 0 0,-9 6 0,-2-3 0,-5 4 0,-4 1-359,5-1 0,-4 1 0,-1 1 0,0 1 359,-5 3 0,0 1 0,-1 0 0,-1-1 0,2-2 0,0-1 0,0 0 0,0 0 0,4-1 0,0 0 0,1-1 0,0 0 0,-17 9 0,1-1 0,1-2 0,7-3 0,0 0 0,3-2 103,7-3 0,2-1 0,2-1-103,-18 9 0,4-2 0,8-5 0,3-1 0,8-5 0,2-1 0,7-4 0,1-1 0,-39 26 1461,8 0-1461,0 2 205,-5 3-205,0-2 0,39-27 0,-1 0 0,1-1 0,-1-1 0,-40 23 0,2-2 0,4-3 0,4-1 0,4 2 0,8-2 0,7-2 0,4-4 0,4-5 0,0 1 0,0-1 0,3 1 0,4-1 0,4-4 0,6-3 0,0 0 0,-3 3 0,-5 4 0,-12 5 0,-12 2 0,-6 2 0,-7 1 0,-2 1 0,-2 1 0,-5 1 0,-2 0 0,6-1 0,14-6 0,21-8 0,17-7 0,15-11 0,7-3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5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24575,'28'0'0,"4"0"0,4 0 0,8 0 0,-21 0 0,-1 0 0,-18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6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24575,'21'0'0,"8"0"0,5 0 0,5 0 0,-7 0 0,-6 0 0,-6 0 0,-12 0 0,1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17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24575,'0'13'0,"0"12"0,0 9 0,0 5 0,0 0 0,0-7 0,0-1 0,0-3 0,0 0 0,0 1 0,0 0 0,0-1 0,0-3 0,0-3 0,0 0 0,0-4 0,0 0 0,0 14 0,0-18 0,0 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11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 24575,'20'0'0,"12"0"0,12 0 0,14 0 0,17 0 0,7 0 0,3 0 0,0 0 0,-8 0 0,-7 0 0,-2-6 0,-1-2 0,8 0 0,9-1 0,9 5 0,-42 2 0,2 0 0,-1 0 0,1 1 0,2 1 0,1 0 0,0 0 0,-1 0 0,-2 0 0,-1 0 0,47 0 0,-14 0 0,-16 0 0,-16 0 0,-17 0 0,-13 0 0,-12 0 0,-5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23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24575,'25'0'0,"5"0"0,9 0 0,2 0 0,2 0 0,-3 0 0,0 0 0,0 0 0,-1 0 0,0 2 0,-1 1 0,2 1 0,-4 2 0,-2 0 0,0-1 0,0-2 0,6 2 0,6-2 0,4 0 0,2 0 0,-1-2 0,-7 1 0,-4 2 0,-4-2 0,-2 0 0,-1-2 0,3 0 0,4 3 0,4 0 0,4 0 0,1-1 0,-1-2 0,-3 1 0,-3 2 0,-2 0 0,-2 0 0,2-1 0,-2-2 0,-2 0 0,0 0 0,-3 0 0,0 0 0,-3 0 0,-1 0 0,-3 0 0,-4 0 0,-1 0 0,-3 0 0,-8 0 0,-3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1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24575,'0'19'0,"0"19"0,0 19 0,0 9 0,0-6 0,0-13 0,0-9 0,0-5 0,0-5 0,0-2 0,0-13 0,0-4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24180,'0'2'0,"0"0"0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5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24575,'0'16'0,"0"18"0,0 35 0,0 27 0,0-41 0,0-1 0,0 0 0,0-2 0,0 35 0,0-21 0,0-19 0,0-15 0,0-11 0,0 2 0,0 1 0,0 4 0,0 7 0,0 6 0,0 7 0,0 9 0,0 5 0,0-3 0,0-11 0,0-17 0,0-18 0,0-10 0,3-9 0,6-2 0,5-2 0,8 0 0,7-1 0,4 0 0,1 4 0,-3 0 0,-7 1 0,-2 2 0,-2-1 0,-4 3 0,-4-1 0,-6 3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6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24575,'19'0'0,"2"0"0,18 0 0,-2 0 0,1 0 0,-6 0 0,-6 0 0,-7 0 0,-9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4.905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6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24575,'47'0'0,"-13"0"0,34 0 0,-27 0 0,-4 0 0,-10 0 0,-11 0 0,-7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7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24575,'14'0'0,"2"0"0,6 0 0,3 0 0,0 0 0,5 0 0,-4 0 0,-1 0 0,-3 0 0,-3 0 0,3 0 0,0 0 0,0 0 0,-11 0 0,-3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49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24575,'11'0'0,"8"0"0,9 0 0,19 0 0,-14 3 0,4 6 0,-23 7 0,-3 21 0,-2 19 0,2 24 0,0 13 0,1-5 0,-5-9 0,-5-18 0,-2-10 0,0-13 0,0-10 0,0-5 0,-2-4 0,-2-1 0,-3-2 0,-2-2 0,-2-5 0,1-3 0,1 0 0,6-1 0,7-1 0,23-1 0,20-3 0,19 0 0,12 0 0,-11 0 0,-6 0 0,-15 0 0,-10 0 0,-9 0 0,-15 0 0,-4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0:53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24575,'77'0'0,"-26"0"0,4 0 0,20 0 0,4 0 0,11 0 0,2 0 0,-25 0 0,1 0 0,0 0 0,1 0 0,1 0 0,-1 0 0,31 0 0,-1 0 0,-6 0 0,-2 0 0,-12 0 0,-4 0 0,-8 0 0,-3 0 0,-11 0 0,-3 0 0,31 0 0,-17 0 0,-17-1 0,-10-2 0,-10 1 0,-15 0 0,-4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02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828 2406 24575,'19'0'0,"21"0"0,41 0 0,-22 0 0,4 0 0,11 0 0,3 0 0,8 0 0,2 0 0,0 0 0,0 0 0,-5 0 0,-2 0 0,-3 0 0,-2 0 0,-5 0 0,-1 0 0,0-1 0,2 2 0,6-1 0,0 1 0,3 1 0,0 1 0,-1 1 0,-2 0 0,-6 1 0,-2 0 0,-8-1 0,-3-1 0,-6-1 0,-2 0 0,47 1 0,-4 2 0,1 0 0,-6-2 0,-11-3 0,-6 0 0,2 0 0,11 0 0,-34 0 0,2 0 0,7 0 0,2 0 0,0 0 0,1 0 0,-4 0 0,-1 0 0,-5 0 0,-2 0 0,40 0 0,-4 0 0,5-3 0,2-1 0,0-1 0,6 1 0,-50 4 0,2 0 0,5-1 0,0 1 0,4-2 0,-1 0 0,0 0 0,0-1 0,-4 1 0,-1 0 0,41-1 0,-11 0 0,-11-1 0,-1 0 0,-2 1 0,-3 3 0,-2 0 0,-7 0 0,-5 0 0,-4 0 0,-7 0 0,-2-3 0,0 1 0,2 0 0,-1 0 0,-1 2 0,0 0 0,-2 0 0,-1 0 0,5 0 0,7 0 0,20 0 0,19 0 0,-35 0 0,1 0 0,5 0 0,0 0 0,-3 0 0,-1 0 0,-2 0 0,-2 0 0,36 0 0,-12 0 0,-12 0 0,-16 0 0,-14 0 0,-10 0 0,-9 0 0,52 0 0,-8 3 0,8 3 0,0-1 0,7 0 0,2 2-254,8 0 1,4 1 0,0 1 253,5 0 0,0 0 0,-1 0 0,-10-2 0,-1 0 0,-3 0 0,-7 0 0,-1-1 0,-3 0 0,18 2 0,-6 1 0,-10-1 0,-4 1 0,-8 0 0,-1 1 0,-5 1 0,-2 0 0,39 11 0,-12 1 760,-8 0-760,-7 0 0,-5 1 0,-3 2 0,-3 3 0,-4 3 0,-8 2 0,-5 2 0,-7 1 0,-4 2 0,-1 2 0,-2 3 0,-1 1 0,1 1 0,0 2 0,3 5 0,1 7 0,3 9 0,3 8 0,2 1 0,1 3 0,-1-5 0,0 1 0,-5 0 0,-1 0 0,-2 6 0,-3 6 0,-1 4 0,-4-1 0,-4-8 0,-1-12 0,-2-12 0,-1-9 0,3-4 0,-1-1 0,4 2 0,-1 3 0,1 1 0,3 1 0,0-2 0,0-5 0,-1-7 0,-3-6 0,-1-6 0,3-3 0,2 3 0,1 3 0,2-1 0,-2-3 0,-4-3 0,2-1 0,1 0 0,0 3 0,2 0 0,-3-3 0,-2-1 0,-1-3 0,1-2 0,2-1 0,2-2 0,2 1 0,6 3 0,9 1 0,8 2 0,11-1 0,6-3 0,4-1 0,4-6 0,2-3 0,6-4 0,13-2 0,13 0 0,-46 0 0,1 0 0,-1 0 0,0 0 0,-1 0 0,0 0 0,-2-1 0,-1-1 0,45-2 0,-2-3 0,-10-3 0,-2 2 0,-4-2 0,-2 3 0,2 0 0,-3 0 0,0 3 0,-4-2 0,0 2 0,-6 0 0,-7-2 0,-9 1 0,-8-3 0,-3-2 0,-8 0 0,-3-1 0,-5-1 0,-3-2 0,0-2 0,-3-2 0,-2-10 0,-2-14 0,1-23 0,2-21 0,-8 36 0,0-1 0,-2-5 0,0 1 0,-2 2 0,0 0 0,-2-45 0,0 14 0,0 13 0,0 13 0,0 9 0,0 5 0,0 4 0,-3-2 0,-3 2 0,-1-2 0,-1 2 0,0 1 0,0-1 0,-1 1 0,1 2 0,1 5 0,2 6 0,1 7 0,-1 3 0,1 2 0,-2 2 0,2 2 0,-1 1 0,0-1 0,-2-1 0,-1-5 0,-4-2 0,-2-6 0,-8-7 0,-5-6 0,-4-3 0,-1 0 0,2 8 0,5 6 0,2 5 0,-1 5 0,0 3 0,-3 2 0,-7 1 0,-5 0 0,-6-2 0,-4-1 0,-4 0 0,-9 3 0,-9 1 0,-7-1 0,0 0 0,8-4 0,9 1 0,9-1 0,6 0 0,-2-1 0,-2 0 0,-3 1 0,2-1 0,7 0 0,4-2 0,0-3 0,0-3 0,-4-6 0,-1-6 0,1-4 0,3-3 0,2-2 0,2-1 0,4-2 0,-1-1 0,-2-2 0,-3-3 0,-2-3 0,-3-5 0,1-3 0,-5-6 0,-4-8 0,23 33 0,-2-2 0,-4-7 0,0-2 0,-4-5 0,1-3 0,-2-3 0,1-2 0,3 1 0,1 0 0,3 3 0,2 2 0,2 5 0,2 1 0,3 6 0,-1 1 0,2 3 0,-1 2 0,0-2 0,-1 1 0,0 0 0,0-1 0,-2 0 0,0 1 0,0 1 0,-1 2 0,-22-34 0,-1 5 0,0 4 0,-8-4 0,25 33 0,-1 1 0,-2 0 0,-1 0 0,-1 0 0,-2 0 0,-1 2 0,-1 2 0,-2 1 0,-2 3 0,-1 0 0,0 2 0,-43-16 0,15 16 0,24 14 0,15 10 0,-2 4 0,-18 0 0,-23-2 0,-15-2 0,42 1 0,0-1 0,-4-2 0,-1 0 0,-2 0 0,0-1 0,1-1 0,2 1 0,3 1 0,2 0 0,-32-4 0,12 4 0,9 3 0,5 1 0,2 0 0,-2-1 0,-2-3 0,-3-3 0,-8 1 0,-10-1 0,-13-1 0,39 3 0,-2 1 0,-5-2 0,-2-1 0,-9 1 0,-1-1 0,-6 0 0,-1 0 0,0 2 0,0 0 0,4 2 0,0 1 0,7 1 0,2 2 0,1 0 0,1 2 0,-3-1 0,-1 0 0,-3 0 0,-1 0 0,1 0 0,-1 0 0,3 0 0,1 0 0,2 0 0,1 0 0,5 0 0,2 0 0,7 0 0,2 0 0,-30 0 0,29 0 0,-1 0 0,-4 0 0,-9 0 0,-24 0 0,-9 0-574,7 0 0,-6 0 0,-2 0 574,17 0 0,-1 0 0,-1 0 0,1 0 0,4 0 0,1 0 0,-1 0 0,2 0 0,0 0 0,0 0 0,1 0 0,2 0-154,-11 0 0,2 0 0,2 0 154,8 0 0,2 0 0,2 0 0,-25 0 0,3 0-7,8 0 0,0 0 7,0 0 0,-1 0 0,-10 0 0,-2 0 0,28 0 0,1 0 0,-2 0 0,-2 0 0,0 0 0,0 0 0,2 0 0,0 0 0,2 0 0,-25 0 0,3 0 0,7 0 0,3 0 0,7 0 0,1 0 839,2-2 0,1 0-839,-1-2 0,1 0 252,1-2 1,2-1-253,2 1 0,1-1 7,3 3 1,1 0-8,2 2 0,0 0 0,2 2 0,2 0 0,-43 0 0,9 0 0,6 0 0,3 0 0,-4 5 0,-7 8 0,-5 10 0,1 7 0,17 3 0,26-3 0,24-5 0,17-6 0,6-7 0,2-3 0,2-4 0,6 2 0,4 2 0,4 11 0,2 20 0,4 30 0,4 26 0,-11-39 0,1 2 0,0 2 0,0 0 0,0-4 0,0 0 0,-2-2 0,-1-1 0,-1-4 0,-1 0 0,-3 0 0,-2 0 0,0 3 0,-1 0 0,-1 2 0,0 1 0,-2 2 0,0 1 0,1-3 0,-2-1 0,-1-2 0,0-3 0,2 42 0,1-5 0,6-3 0,3-6 0,1-12 0,1-12 0,-3-10 0,0-7 0,-1-2 0,0-6 0,1-3 0,1-5 0,2-4 0,1-2 0,5-2 0,7-1 0,8-2 0,7-2 0,1 0 0,-2-2 0,-8 0 0,-7-1 0,-5-1 0,-3 1 0,0-3 0,5 0 0,7-2 0,14 0 0,17 0 0,17 0 0,16 0 0,-25 0 0,-3 0 0,2 0 0,13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41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24575,'55'8'0,"0"-1"0,-7 6 0,3 1 0,40 6 0,4 3 0,-25 1 0,-4 2 0,-5-5 0,-2 1 0,-9-1 0,-2-1 0,37 15 0,-4-3 0,1 3 0,8-2 0,-41-15 0,2 1 0,7 1 0,2-1 0,6 2 0,2 0 0,5 2 0,0 0 0,3 0 0,-1 0 0,-3 0 0,-2 0 0,-2 0 0,-2 0 0,-6-3 0,-2 1 0,-1-1 0,-2 1 0,0 0 0,0-1 0,-1 0 0,-2-1 0,-2-1 0,-2 1 0,37 12 0,-17-3 0,-11-4 0,-5 0 0,-6-3 0,1-1 0,2 1 0,3 0 0,-3 0 0,-1-1 0,-2 0 0,2 2 0,8 3 0,1 0 0,4 0 0,-4-3 0,-4 0 0,-5-2 0,-8-3 0,-4 1 0,-2-2 0,0 0 0,-2 0 0,-4-3 0,-4 0 0,-3-3 0,1-1 0,0 1 0,-1 0 0,-3-1 0,0-2 0,-1 0 0,-2-1 0,1-1 0,-2 2 0,1 0 0,-1-1 0,0 2 0,-1 0 0,-1 0 0,1 0 0,0 0 0,1-1 0,-1 0 0,-2-2 0,-1-1 0,3 4 0,3 1 0,2 2 0,3 0 0,1 0 0,3 0 0,0 0 0,1 1 0,-1-2 0,-3-3 0,-3-1 0,-5-2 0,-7-3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4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0 261 24575,'10'0'0,"2"0"0,2 0 0,4 0 0,-1 0 0,2 0 0,-1 0 0,0 0 0,-2 0 0,-2-2 0,-3-5 0,-3-2 0,-1-3 0,-1 0 0,0-1 0,-1 0 0,-2 1 0,-2-1 0,-1-1 0,0 0 0,0-1 0,0-1 0,0 2 0,0 0 0,0 3 0,0 2 0,0-2 0,0 1 0,0-1 0,0 1 0,0 0 0,0 5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28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3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 24575,'-27'0'0,"9"0"0,-3 0 0,10 1 0,4 6 0,0 4 0,3 5 0,1 0 0,1-1 0,2 0 0,0 1 0,0-1 0,2-3 0,2-2 0,4-5 0,2-1 0,2-2 0,-2-2 0,0 0 0,1 0 0,-1 0 0,-1-2 0,-2-2 0,2-5 0,-2-3 0,1-3 0,-2-1 0,-2 1 0,-1-1 0,-3 0 0,0 3 0,0 1 0,-1 4 0,-2 4 0,-3 2 0,-6 2 0,-2 1 0,-2 4 0,-1 5 0,3 6 0,4 2 0,4 0 0,3 0 0,2 0 0,1 0 0,0 1 0,0-2 0,1 0 0,2-4 0,2-5 0,2-5 0,1-3 0,-3-1 0,-1-2 0,-2-3 0,-1 3 0,-1-2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32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31 169 24575,'9'-13'0,"1"4"0,2-3 0,1 3 0,0-2 0,-1-1 0,-3 3 0,-3-2 0,-2 0 0,-1 1 0,-3-1 0,0 2 0,0 1 0,0-2 0,0 1 0,-1 2 0,-3 3 0,-3 2 0,-3 1 0,-4 3 0,-2 6 0,0 7 0,1 7 0,2 3 0,3-1 0,2-2 0,4-2 0,2-2 0,1-2 0,1-2 0,0-1 0,0 0 0,2-3 0,2-3 0,3-4 0,2-3 0,1 0 0,-1-4 0,0-4 0,-4 3 0,-2-1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376"/>
    </inkml:context>
    <inkml:brush xml:id="br0">
      <inkml:brushProperty name="width" value="0.2" units="cm"/>
      <inkml:brushProperty name="height" value="0.2" units="cm"/>
      <inkml:brushProperty name="color" value="#FF0030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35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1 566 24575,'45'0'0,"23"0"0,23 0 0,-37 0 0,2 0 0,-3 0 0,-1 0 0,43 0 0,-8-4 0,-10-2 0,0 0 0,5-2 0,3-1 0,2-2 0,-1-3 0,-3 2 0,-7 1 0,-5 0 0,-10 1 0,-5-2 0,-6 1 0,-3 0 0,3 0 0,5-1 0,6-2 0,14-1 0,14-2 0,-36 8 0,1 0 0,5-1 0,0-1 0,1 1 0,-1-1 0,0 0 0,-2 1 0,-1-2 0,-2 1 0,-4 1 0,-1 1 0,39-7 0,-10 4 0,-12 6 0,-2-1 0,3-2 0,1-2 0,7-2 0,5-1 0,-2 1 0,3-1 0,0 3 0,1 1 0,3 2 0,-3 0 0,-5-1 0,-5 0 0,-6 0 0,-2 4 0,-5 1 0,-4 1 0,-4-1 0,-4 2 0,4 1 0,2 1 0,-1 0 0,-1-3 0,-4 0 0,-1 0 0,-3 1 0,-3 2 0,-5 0 0,-4 0 0,-4 0 0,-4 0 0,-1 0 0,-3 0 0,-1 0 0,0 0 0,0 0 0,0 0 0,4 0 0,0 0 0,0 0 0,1-2 0,-2-1 0,1 1 0,0 0 0,-2 2 0,-4 0 0,-4 0 0,-3 0 0,-1 0 0,0 0 0,1 0 0,1 0 0,-1 0 0,-3-1 0,0-1 0,0 0 0,0 0 0,1 1 0,1 1 0,2 0 0,3-1 0,1-2 0,1 1 0,1 1 0,-2 0 0,-4 0 0,-5 0 0,-4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37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24575,'-3'1'0,"1"3"0,1 3 0,6 4 0,8 3 0,7 0 0,5 0 0,-1-1 0,-2-3 0,-2 0 0,-2 0 0,0-1 0,0 0 0,-2 1 0,0-1 0,-2 0 0,-2 1 0,0-1 0,-4 0 0,-3 0 0,-2 3 0,-3 2 0,-3 2 0,-4 6 0,-4 3 0,-4 4 0,-3 3 0,-1 2 0,-5 1 0,-2 1 0,2-3 0,3-5 0,8-6 0,4-8 0,6-5 0,2-4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38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402 0 24575,'-12'3'0,"-3"6"0,-11 6 0,-11 14 0,-10 9 0,-10 9 0,-1 2 0,8-5 0,11-8 0,13-9 0,11-6 0,5-4 0,4-3 0,3-3 0,4-5 0,4-3 0,-1-2 0,1-1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45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37 395 24575,'0'-14'0,"0"-7"0,-3-11 0,-2-10 0,-5-4 0,1 4 0,3 10 0,3 10 0,4 7 0,8 9 0,21 2 0,30-1 0,33-6 0,-38 2 0,0-3 0,-1 0 0,-2-2 0,35-10 0,-29 7 0,-19 10 0,-16 2 0,-14 4 0,-3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57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24575,'77'0'0,"1"0"0,-6 0 0,5-1 0,8 2 0,-9 1 0,6 1 0,5 0 0,1 1 0,-1 0-1100,4 1 0,0 1 0,2 1 0,0 0 0,0 2 1100,4 0 0,0 2 0,2 0 0,-2 1 0,-2 2 0,-7-1 0,-1 1 0,0 1 0,-2 0 0,-2 1-55,13 1 0,-2 1 0,-1 1 1,-2 0 54,-5-1 0,-2 0 0,-2 1 0,-1-1 0,14 6 0,-2 0 0,-1 1 171,-1-2 1,0 1 0,-2 0-172,-3-1 0,-2 0 0,-1 0 0,-2-1 0,-1 0 0,0 0 0,0-1 0,0 0 0,0 0 0,-3 0 0,0-1 0,0 0 0,-3-1 0,-1 0 0,-1 0-77,-3-2 1,-1 0-1,0-1 77,28 6 0,0-1 0,-2 0 0,1-1 0,-29-7 0,0 0 0,0 0 0,3 1 0,1-1 0,0 1 0,1-1 0,2 1 0,-1-1 0,-1 0 0,1-1 0,-2 0 0,29 5 0,-2-1 0,-5-3 0,-2-3 0,-2-2 0,-1-1 0,0 0 0,-1-2 0,2-2 0,1-1 0,3 1 0,-1-1 0,1 0 0,0-1 0,-2-1 0,0 0 0,-4 0 0,-2 0 1273,-2 0 1,-2 0-1274,-3 0 0,-1 0 821,-5 0 0,-2 0-821,0 0 0,-1 0 468,-5 0 1,-1 0-469,0 0 0,-1 0 154,1 0 0,-1 0-154,-3 0 0,0 0 0,-3 0 0,0 0 0,43 0 0,-8 0 0,-15 0 0,-12 0 0,-15 0 0,-14 0 0,-10 0 0,-8 0 0,-4 0 0,-7 0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58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1 24575,'15'6'0,"10"8"0,14 10 0,5 4 0,-6-4 0,-7-3 0,-10-4 0,-3 1 0,-2-2 0,-2-2 0,-5-3 0,-4-3 0,-2 0 0,-2-1 0,-9 2 0,-22 9 0,-33 20 0,14-9 0,-3 3 0,-11 8 0,0 1 0,0 0 0,4-3 0,-16 9 0,30-18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1:59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24575,'-8'0'0,"-2"0"0,-5 0 0,-15 0 0,10 0 0,-8 1 0,16 5 0,3 2 0,3 1 0,3 0 0,5 0 0,2 7 0,7 15 0,7 21 0,6 17 0,4 12 0,0-3 0,-3-10 0,-3-13 0,-5-16 0,-4-11 0,-5-13 0,-4-7 0,-2-6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24575,'-4'1'0,"2"12"0,0 17 0,2 29 0,0 28 0,0-35 0,0 2 0,0 3 0,0 0 0,0-3 0,0-1 0,0 43 0,0-25 0,0-21 0,0-21 0,0-18 0,0-5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6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7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24575,'0'31'0,"0"18"0,0 29 0,0 15 0,0 3 0,0 0 0,0-6 0,0-9 0,0-13 0,0-15 0,0-15 0,0-3 0,0-2 0,0 4 0,0 1 0,1-5 0,4-8 0,9-12 0,16-7 0,31-5 0,31-3 0,-34-3 0,3-2 0,2-1 0,-2-3-1357,-4-1 0,-5 0 0,8-5 1,-26 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5.8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7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24575,'28'0'0,"26"0"0,18 0 0,5 0 0,-35 0 0,-18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8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24575,'26'0'0,"10"0"0,17 0 0,12 0 0,-29 0 0,-3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29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24575,'20'0'0,"9"0"0,5 0 0,-2 0-2126,-10 0 0,-13 0 0,-2 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30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351 2 24575,'16'0'0,"8"0"0,7 0 0,-1 0 0,-11-1 0,-8 2 0,-6 8 0,-2 6 0,-1 6 0,-2 1 0,0-6 0,0 0 0,-2-3 0,1-2 0,15-2 0,19-5 0,30-3 0,20-1 0,-1 4 0,-11 5 0,-22 7 0,-18 7 0,-15 3 0,-7 3 0,-6-2 0,-3-3 0,-2-3 0,-10-2 0,-18 0 0,-29-2 0,-34 0 0,29-9 0,-4 0 0,-12-1 0,-2 0 0,0 0 0,1 0 0,10 0 0,5-1 0,-27 2 0,53-2 0,21-4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37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39 688 24575,'0'51'0,"0"-3"0,0 9 0,0 23 0,-1 8 0,0-17 0,-1 2 0,1 1 0,-1-1 0,-1 0 0,1-1 0,-3 28 0,0-2 0,0-10 0,1-4 0,1-12 0,1-4 0,1-5 0,0-2 0,0-4 0,2-1 0,-1-4 0,0-2 0,0 45 0,0-16 0,0-16 0,0-18 0,0-12 0,0-12 0,0-8 0,7-2 0,10 1 0,18 3 0,19 3 0,15 2 0,7 1 0,4 0 0,1-6 0,-3-6 0,-1-5 0,-5-4 0,-1 0 0,6 0 0,13 0 0,-38 0 0,3 0 0,4 0 0,3-2 0,5-2 0,2-2 0,3-3 0,0-2 0,6-2 0,1-1 0,3-2 0,1 0 0,1 1 0,1 2 0,-2 0 0,0 2 0,-3 2 0,0 1 0,11 0 0,1 1 0,6-1 0,2 0-198,-27 3 0,1-1 0,0 0 198,1-1 0,0 0 0,-1 0 0,27-1 0,-3 1 0,-9 0 0,-5 2 0,-17 0 0,-5 2 0,25-1 0,-38 1 0,-19 3 0,23 0 0,1 1 0,9 3 0,-1 2 0,7 3 0,2 0-195,15 2 0,5 2 0,0 1 195,6 3 0,1 1 0,-1 1 0,-1 2 0,0 0 0,-3 0 0,-8-1 0,-2-1 0,-1 2-72,-7-1 1,-1 1-1,-3 1 72,23 7 0,-5 1 0,-16-2 0,-5 1 0,-10-3 0,-4 1 0,30 20 0,-19-4 1166,-13-3-1166,-9 6 228,-4 7-228,-4 9 0,-5 9 0,-7 8 0,-10 11 0,-9-38 0,-1 3 0,-1 11 0,-2 3 0,0 8 0,0 4 0,0 12 0,0 2 0,0 3 0,0 1 0,0-6 0,0-2 0,0-5 0,0-3 0,0-13 0,0-3 0,0-6 0,0-2 0,0-3 0,0-1 0,3-4 0,1 0 0,3 1 0,1 1 0,4 3 0,1 0 0,3 3 0,0 1 0,1 6 0,0 1 0,0 5 0,1 0 0,-1 2 0,1 0 0,0 4 0,0 0 0,0 2 0,0 1 0,0 4 0,1 1 0,0 5 0,0 1 0,-6-27 0,1 2 0,-1-1 0,0 1 0,0 1 0,0-2 0,8 29 0,1-3 0,0-7 0,0-4 0,-1-15 0,0-5 0,-2-11 0,0-5 0,10 25 0,-9-26 0,-5-13 0,-5-13 0,-5-7 0,-1-3 0,0-1 0,3 4 0,3 3 0,4 8 0,5 12 0,2 11 0,0 7 0,-2-4 0,-6-9 0,-4-14 0,1-9 0,1-2 0,6 0 0,10 6 0,8 7 0,8 2 0,8 0 0,6-1 0,10-5 0,15-2 0,8-4 0,9-3 0,-49-7 0,1-2 0,-1-2 0,1 0 0,3-1 0,1-1 0,2-1 0,1 0 0,1 0 0,1 0 0,0 0 0,0 0 0,-1 0 0,-1 0 0,-1 0 0,-1 0 0,-4 0 0,-2 0 0,39 0 0,-17 0 0,-16 0 0,-12 0 0,-12 0 0,-10 0 0,-9 0 0,0 0 0,-2-3 0,3-8 0,2-8 0,1-15 0,-2-24 0,-6-28 0,-7 25 0,0-4 0,-2-8 0,0-2 0,0-2 0,0-1 0,0 4 0,0 2 0,0 9 0,0 2 0,0 2 0,0 1 0,0-1 0,0 0 0,0-3 0,0-2 0,0-2 0,0-1 0,-1 0 0,0 1 0,-2 6 0,-1 3 0,-7-41 0,-2 26 0,3 21 0,3 16 0,2 15 0,2 8 0,-2 7 0,-2-3 0,-8-8 0,-11-10 0,-11-20 0,-20-20 0,18 20 0,-2-4 0,-10-10 0,-2-5 0,-7-8 0,-3-2 0,19 23 0,-1-2 0,0 2 0,0 1 0,-1 1 0,0 0 0,-21-20 0,0 1 0,3 5 0,1 2 0,4 3 0,1 0 0,2 1 0,1 0 0,1-2 0,1 0 0,1 0 0,1-1 0,-2-5 0,1-3 0,0-3 0,0-3 0,16 19 0,0-2 0,0-1-179,-1-5 0,0-1 0,1-1 179,0 1 0,0-1 0,2 0 0,1 2 0,0 1 0,2 0 0,-10-21 0,3 1-28,3 4 1,2 0 27,3-1 0,2 0 0,2-3 0,1-1 0,1 0 0,2 0 0,2 4 0,3 2 0,2 4 0,0 3 0,0 7 0,1 1 0,0 3 0,-1 2 0,0 3 0,-1 2 0,-13-42 535,-3 8-535,0 4 57,0 6-57,2 1 0,4 13 0,2 14 0,-1 12 0,-1 10 0,-5 0 0,-13 1 0,-19-6 0,-28-6 0,33 16 0,-4 0 0,-6-1 0,-1 0 0,-4-1 0,0 1 0,1 1 0,1 0 0,-2 1 0,0-1 0,-7-1 0,-2 0 0,-10 1 0,-3 1-140,27 6 0,0 0 0,-1 1 140,2 0 0,0 1 0,1 0 0,-22-4 0,4 0 0,15 2 0,6 1 0,12 1 0,3 1 0,-29-9 0,10-5 0,5-2 0,-2-7 420,-8-8-420,30 16 0,-3-2 0,-11-3 0,-3-3 0,-10-6 0,-3-2 0,-11-5 0,-2 0-154,25 14 1,-1 0-1,0-1 154,0 0 0,0-1 0,1 1 0,-23-13 0,1 2 0,10 3 0,2 3 0,7 5 0,1 4 0,6 6 0,-1 3 0,3 4 0,0 2 0,1 4 0,-1 3 0,1 0 0,0 1 230,2 2 1,1 0-231,-49-2 0,7 4 0,4 4 0,2 0 0,3 0 0,4 0 0,4 0 0,3 0 0,0 2 0,-2 6 0,-2 8 0,2 6 0,1 4 0,6 0 0,5 2 0,5 3 0,1 4 0,-4 11 0,-7 13 0,30-24 0,0 1 0,0 0 0,2 0 0,-30 28 0,12-16 0,14-12 0,11-10 0,9-10 0,11-8 0,2-4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46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24575,'0'38'0,"0"12"0,0 15 0,0 9 0,0 3 0,0-1 0,0-9 0,0-11 0,0-18 0,0-20 0,0-6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47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48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24575,'0'31'0,"0"13"0,0 32 0,0 1 0,0 7 0,0-15 0,0 1 0,0 23 0,0-2 0,0-32 0,0-3 0,0 39 0,0-14 0,0-14 0,0-9 0,0-14 0,0-7 0,0-11 0,0-5 0,0-10 0,0-4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49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24575,'25'0'0,"23"0"0,27 0 0,8 0 0,-9 0 0,-24 0 0,-27 0 0,-11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4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24575,'49'0'0,"4"0"0,8 0 0,-7 0-2126,-14 0 0,-21 0 0,-9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6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50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24575,'73'0'0,"-10"0"0,-13 0 0,4 0 0,-2 0 0,-3 0 0,25 0 0,8 0 0,-38 0 0,-6-1 0,-17 0 0,-9-1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2:52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24575,'0'32'0,"0"-11"0,0 18 0,0-22 0,0-3 0,0-1 0,0 1 0,3 7 0,5 4 0,9 5 0,9 3 0,5-4 0,3-3 0,2-4 0,1-7 0,3-6 0,0-5 0,-6-4 0,-4 0 0,-8-4 0,-5-2 0,-6-6 0,-3-3 0,-3 1 0,0-1 0,-1 2 0,-1 3 0,0 5 0,-2 9 0,1 6 0,-1 7 0,-1 10 0,1 4 0,4 7 0,1 5 0,2 1 0,-1 7 0,-3 2 0,1-4 0,-2-5 0,0-9 0,0-18 0,-3-3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20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0 604 24575,'92'-19'0,"-24"-3"0,-5 7 0,1-2 0,5-7 0,-17 9 0,-9 0 0,3-11 0,6-16 0,8-17 0,2-9 0,-7 0 0,-9 12 0,-14 11 0,-7 8 0,-5 8 0,-2 7 0,-5 7 0,-6 9 0,-4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49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24575,'7'5'0,"4"3"0,8 6 0,7 4 0,0 3 0,1 0 0,-1-1 0,-2-1 0,2 0 0,-1-3 0,-3-2 0,-1-3 0,-1 0 0,-2-1 0,3 0 0,1 0 0,4-1 0,-1 1 0,-3-3 0,-1-2 0,-2-1 0,0-2 0,4 1 0,5-2 0,4-1 0,2 0 0,-3 0 0,-5 0 0,-4 0 0,-4 0 0,0 0 0,0 0 0,0 0 0,0 0 0,1-3 0,-1-2 0,2-4 0,3-2 0,3 0 0,2 0 0,-1 3 0,-4 0 0,-1 1 0,-4 1 0,0 0 0,-2 0 0,0-1 0,0-2 0,-1 1 0,1 1 0,-2-1 0,-3 0 0,0-1 0,2 0 0,2-1 0,1 1 0,-3 0 0,-4 1 0,0 2 0,-2 1 0,-1 0 0,1-1 0,0-1 0,1 1 0,0 0 0,-3 4 0,-4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9:52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24575,'20'0'0,"1"1"0,6 2 0,0 4 0,2 5 0,2 3 0,3 3 0,4 1 0,3 2 0,2 2 0,-3-1 0,-1 0 0,-3-3 0,-3-3 0,-1-1 0,1-1 0,1 0 0,-1 1 0,-1-2 0,-2-1 0,-3-3 0,-3-3 0,0-2 0,-1-3 0,2-1 0,1 0 0,0 0 0,2 0 0,1 0 0,0 0 0,-4 0 0,0 0 0,-3 0 0,1 0 0,4-3 0,1-4 0,1-5 0,1-2 0,-4 0 0,0 0 0,-1 2 0,-2-2 0,-2 1 0,-3-1 0,0-2 0,0 0 0,1-5 0,0-3 0,1-4 0,1-3 0,-1 0 0,1 0 0,-2 6 0,-1 9 0,-8 9 0,-3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27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24575,'59'-2'0,"-9"0"0,7-3 0,8-1 0,7-2 0,3-2-1159,14-3 0,4-2 1,4-1 1158,-11 1 0,3-1 0,2-1 0,1 0-474,-12 2 1,0-1 0,2-1 0,1 1 0,1 0 473,9 0 0,2 0 0,2 0 0,1 0 0,2 2-376,-9 1 1,2 1 0,1 0 0,1 1 0,2 0 0,0 1 375,-5 0 0,0 2 0,2-1 0,0 2 0,2-1 0,0 1 0,0 0-400,-7 1 0,0 0 0,1 0 0,0 1 0,1 0 0,0 1 0,0-1 0,1 1 400,1 0 0,2 0 0,-1 1 0,1-1 0,0 1 0,0 0 0,0 0 0,0 1 0,-1-1 0,1 1 0,-1 0 0,0 0 0,1 0 0,-2 0 0,1 0 0,-1 1 0,-3 0 0,0 0 0,-1 0 0,0 0 0,0 0 0,0 1 0,-2-1 0,1 1-161,7 0 0,-1-1 0,-1 1 0,0 1 0,0-1 0,-1 0 0,0 0 161,-5 0 0,1 0 0,-1 0 0,-1 0 0,0 0 0,-1 0 0,-1 0 12,6 0 0,-1 0 1,-1 0-1,-2 0 0,0 0 1,-1 0-13,8 0 0,-1 0 0,-1 0 0,-2 0 0,-1 0 363,14 0 0,-1 0 0,-3 0 1,-3 0-364,-14 1 0,-2-1 0,-2 2 0,-1-1 926,19 0 0,-2 1 0,-1 0-926,-6 1 0,-1 0 0,-2 1 0,-6 1 0,-2 0 0,0 0 996,-5-1 0,-1-1 1,-2 1-997,25 1 0,-3 0 1240,-10-2 0,-2 0-1240,-5-2 0,-1 2 805,-3 0 1,-2 2-806,0 0 0,-1 1 442,-1-1 0,-1 1-442,1 0 0,1 0 75,2-1 1,1 1-76,1-1 0,0 0 0,0 2 0,-1 1 0,-4 0 0,-1-1 0,-6 1 0,-1 1 0,39 8 0,-13-7 0,-17-1 0,-17-4 0,-13-2 0,-12 0 0,-9-3 0,-5 0 0,-5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36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2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24575,'0'34'0,"0"14"0,0 14 0,0 9 0,0 10 0,0 7-1428,0-12 0,0 6 1,0 4-1,0 4 1,0 2 1427,0-12 0,0 3 0,0 2 0,0 2 0,0 1 0,0 2 0,0 0-429,0 0 1,0 1 0,0 1 0,0 2 0,0 0 0,0 2 0,0-1 0,0 1 428,0-7 0,0 1 0,0 1 0,0 0 0,0 0 0,0 0 0,0 1 0,0 0 0,0-1 0,0 2 0,0 1 0,0-1 0,0 1 0,0-1 0,0 1 0,0-1 0,0 0 0,0 0 0,0-2 0,0-1 0,0 1 0,0 0 0,0-1 0,0 0 0,0 0 0,0-2 0,0 1 0,0 4 0,0 1 0,0-1 0,0-1 0,0 0 0,0-1 0,0-2 0,0 0 0,0 3 1,0-1 0,0-1 0,0-1-1,0-1 1,0-1 0,0-2-1,0 4 0,0-1 0,0-1 0,0-2 0,0-2 0,0-2-202,0 23 0,0-4 0,0-2 0,0-3 202,0-12 0,0-2 0,0-3 0,0-1 701,0 11 0,0-3 0,0-6-701,0 5 0,0-7-158,0-17 1,0-9 0,0-9 0,0-21-1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4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1 927 24575,'78'0'0,"0"0"0,0 0 0,-6-1 0,1 0 0,5 0 0,7 0 0,-10-1 0,6 1 0,4-1 0,4-1 0,1 1 0,2-1 0,-1 0-1229,-4-1 0,2 0 0,1 0 0,1-1 1,1 0-1,1 0 0,2 0 0,1-1 1154,-10 2 0,1-2 1,1 1-1,1-1 0,1 1 1,1-1-1,1 0 1,2 0-1,0 1 0,1-1-136,-6 0 1,2 1 0,1 0-1,1-1 1,0 1 0,2-1 0,0 0-1,1 1 1,0-1 0,1 0 0,0 0-1,1 0 211,-8 1 0,1-1 0,1 1 0,0-1 0,1 0 0,0 0 0,1 0 0,0 0 0,1 0 0,-1 0 0,2 0 0,-1 0 0,1 0 0,0 0-68,-2 0 1,1 0 0,1 1 0,-1-1-1,1 0 1,0 0 0,1 0 0,0 0-1,0 0 1,1 0 0,0-1 0,0 1-1,1 0 1,0-1 0,1 1 67,-7 0 0,0-1 0,2 1 0,-1-1 0,1 1 0,0-1 0,1 1 0,-1-1 0,1 0 0,1 0 0,-1 1 0,0-1 0,1 0 0,-1 0 0,1 0 0,0 0 0,-1 0-125,2 0 1,1 0 0,-1-1 0,1 1 0,0 0 0,0-1 0,0 1 0,0 0 0,0-1 0,0 1 0,1-1 0,-1 1 0,1-1-1,-1 1 1,1-1 0,-1 1 0,1-1 124,-4 1 0,-1 0 0,2 0 0,-1-1 0,0 1 0,1-1 0,-1 1 0,1 0 0,-1-1 0,1 1 0,-1 0 0,1-1 0,-1 1 0,-1 0 0,1 0 0,-1 0 0,0 0 0,-1 0-10,2 1 0,0-1 1,0 0-1,0 1 1,-1-1-1,1 0 1,-1 1-1,0-1 1,-1 1-1,1 0 1,-1 0-1,-1 0 0,1 0 1,-1 0-1,-1 1 1,0-1-1,0 1 10,5 0 0,0 0 0,0 0 0,-1 0 0,0 0 0,0 1 0,-1 0 0,0-1 0,-1 1 0,0 0 0,-1 0 0,0 1 0,-1-1 0,0 1 0,-1-1 0,6 1 0,-1 0 0,0 0 0,-1 0 0,0 0 0,-1 0 0,0 1 0,-1-1 0,-1 1 0,-1 0 0,-1 1 0,0-1 0,-2 1 0,13 0 0,-1 0 0,-1 1 0,-1-1 0,-1 2 0,-2-1 0,0 0 0,-1 1 0,-2-1 0,0 1 102,11-1 1,-1 1 0,-1 0 0,-1 0 0,-2 0 0,-2 0 0,-2 1 0,-3-1-103,9 2 0,-3 0 0,-2 0 0,-3 0 0,-3 1 0,-4-1 513,15 2 0,-5 0 1,-4 1-1,-5-1-513,6 2 0,-5-1 0,-8 0 1727,3-1 0,-10-2-1727,10-3 1291,-41 0 0,-25 0 0,-7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6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0 574 24575,'0'-10'0,"0"-18"0,0-30 0,0-27 0,0 32 0,0-1 0,2 3 0,-1 1 0,3-35 0,0 27 0,0 29 0,0 16 0,17 31 0,5 6 0,20 22 0,-4 3 0,1 4 0,-7-3 0,-8-7 0,-5-11 0,-6-7 0,-4-4 0,-3-3 0,-1-2 0,-1-1 0,1-3-1696,-2-3 0,-3-4 0,-2-2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1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6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24575,'18'0'0,"1"0"0,5 0 0,-10 0 0,-7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8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0 964 24575,'0'-18'0,"0"-17"0,0-42 0,0 19 0,0-6 0,0-14 0,0-4 0,0-6 0,0 0 0,0 3 0,0 4 0,0 14 0,0 5 0,0-19 0,59 105 0,-5 25 0,-12-2 0,-2 3 0,13 16 0,-28-29 0,-5-8 0,-3-8 0,-3-3 0,0 4 0,1 4 0,2 8 0,2 8 0,1 3 0,-1-1 0,-4-7 0,-3-7 0,-6-8 0,-3-11 0,-1-3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49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0 112 24575,'52'-10'0,"4"-8"0,31-8 0,-14-2 0,-32 11 0,-13 7 0,-24 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50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24575,'0'9'0,"0"37"0,0 7 0,0 12 0,0-1 0,0 8 0,0 5-201,0-4 0,0 4 1,0 4-1,0 1 201,0 11 0,0 4 0,0 1 0,0 2-620,0-14 1,0 1-1,0 2 1,0 1-1,0 1 620,0-5 0,0 2 0,0 0 0,0 2 0,0 1 0,0 1-584,-1-6 1,1 1 0,0 1 0,0 1 0,0 1 0,0 1 0,1 1 583,-1-5 0,1 2 0,-1 0 0,1 1 0,0 1 0,0 1 0,0 1 0,1 0-405,-1-4 1,1 1 0,-1 1-1,1 1 1,0 0 0,0 1-1,0-1 1,0 1 0,1-1 404,-1-1 0,1 1 0,0 0 0,0 0 0,0 0 0,0 0 0,0 0 0,0-1 0,1 1 0,-1-1 0,1-1 0,-1 1 0,1 0 0,0 0 0,0-1 0,0 0 0,0-1 0,0-1-215,0 6 0,0-1 1,1 0-1,-1-1 1,0-1-1,1-1 1,-1 0-1,1-2 215,-1 4 0,1 0 0,-1-2 0,1 0 0,0-2 0,-1-1 0,1 0 52,0 4 0,0-1 0,0-1 0,0-1 1,0-3-1,0-1-52,1 4 0,-1-1 0,1-3 0,-1-2 0,0-2 540,0 4 0,0-2 0,0-4 0,-1-3-540,2 0 0,-1-4 0,-1-5 1974,0 5 1,0-10-1975,-1 7 943,0-35 0,-3-19 0,0-8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51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0 891 24575,'90'-4'0,"0"1"0,0-1 0,-1 1 0,1 0 0,0-1 0,0 1 0,-6-4 0,-1 0 0,0-1 0,2 0 0,2-2 0,2 1 0,6-1 0,4 0 0,6 0-518,-26 3 1,2-1-1,2 1 1,3-1 0,2 1-1,2-1 1,3 0 0,1-1-1,2 1 1,3 0-1,1-1 1,2 1 0,2-1-1,2 0 1,2 0 0,1 1-1,2-1 1,2 0-1,1 0 479,-33 2 1,1 1 0,3-1 0,1 0 0,1 0-1,2 0 1,1 0 0,2 0 0,0 0 0,2-1-1,1 1 1,1-1 0,1 1 0,1-1 0,1 1-1,1-1 1,0 0 0,0 1 0,2-1 0,-1 0-1,1 1 1,1-1 0,-1 1 0,1-1 0,0 1 0,0-1-1,0 1 1,0 0 0,0-1 0,-1 1 0,0 0-1,0 1 1,-1-1 0,0 0 0,-1 1 0,-1 0-1,0 0 1,-1 0 0,-1 0-21,3 0 1,-1 0 0,0 1 0,-1-1-1,0 1 1,-1 0 0,0 0 0,0 0-1,0 0 1,-1 0 0,0 0 0,0 1 0,0-1-1,0 1 1,0-1 0,0 1 0,0 0-1,1 0 1,-1 0 0,1-1 0,1 1 0,-1 0-1,2 0 1,-1 0 0,1 0 0,1 0-1,0 0 1,1 0 0,1 1 0,1-1 0,0 0-1,1 0 1,2 0 0,0 0 0,1-1-1,1 1 1,2 0 58,-22 1 0,2-1 0,1 1 0,0-1 0,1 1 0,2-1 0,0 1 0,1-1 0,0 1 0,2-1 0,0 0 0,1 1 0,0-1 0,1 0 0,0 1 0,1-1 0,1 1 0,0-1 0,0 0 0,0 1 0,1-1 0,1 0 0,-1 1 0,1-1 0,0 1 0,0-1 0,0 1 0,0-1 0,0 1 0,1-1 0,-1 1 0,0 0 0,0-1 0,0 1 0,0 0 0,0 0 0,-1 0 0,0 0 0,0 0 0,0 0 0,-1 0 0,-1 0 0,1 0 0,-2 1 0,1-1 0,-2 1 0,0-1 0,0 1 0,-1-1 0,-1 1 0,-1 0 0,0 0 0,-1 0 0,-1 0 0,-1 1 0,-1-1 0,-1 1-22,17-1 0,-2 0 0,0 1 0,0 0 0,-2 0 0,0 0 0,0 0 0,-1 0 0,-1 0 0,-1 1 0,0-1 0,0 1 0,-1 0 0,0 0 0,-1 0 0,0 0 0,-1 0 0,1 0 0,-2 0 0,1 0 0,-1 0 0,0 1 0,0-1 0,0 0 1,0 1-1,-1-1 0,0 0 0,1 1 0,-1-1 0,0 1 0,0-1 0,0 0 0,1 1 0,-1-1 0,1 0 0,-1 1 0,1-1 0,0 0 0,0 0 0,1 0 22,4 0 0,0 0 0,1 0 0,0 0 0,1 0 0,-1 0 0,1 0 0,-1-1 0,1 1 0,0 0 0,0 0 0,-1 0 0,1 0 0,-1 0 0,1 0 0,-1 0 0,0 0 0,0 0 0,-1 0 0,0 0 0,0 0 0,0 0 0,-1 0 0,-1 0 0,0 0 0,0 1 0,-2-1 0,1 0 0,-2 0 0,0 0 0,0 1 0,-2-1 0,0 0 0,-1 1 0,-1-1 0,0 1 0,-2-1-79,15 1 1,0-1 0,-1 1 0,-1 0 0,0 0 0,-1-1 0,-1 1 0,0 0 0,-1 0 0,-1 0 0,0 0 0,-1-1 0,-1 1 0,-1 0 0,-1 1 0,0-1 0,-1 0 0,-1 0 0,-1 0 0,0 1 0,-2-1 0,0 0 0,-1 1 0,-1-1 0,-1 1 0,-1 0 78,19 0 0,-2 0 0,-1 0 0,-1 0 0,-2 1 0,-1-1 0,-1 1 0,-1-1 0,-2 1 0,0 0 0,-2 0 0,-1 0 0,0 0 0,-2 0 0,-1 0 0,-1 0 0,-1 0 47,22 2 1,-1-1-1,-1 1 1,-1 0 0,-3 0-1,-1 0 1,-3 0-1,-3 0 1,-2 1 0,-3 0-1,-4-1-47,12 3 0,-4 0 0,-4 0 0,-3 1 0,-4-1 0,-3 0 0,-4-1 552,22 1 0,-6 0 0,-7 0 1,-8-2-553,20 3 0,-19-2 0,-22 0 0,-38-7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54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24575,'0'63'0,"0"37"0,0-23 0,0 8 0,0-17 0,0 3 0,0 2-280,0 3 1,0 1-1,0-1 280,0 0 0,0-1 0,0-3 0,0 21 0,0-6 138,0-15 0,0-6-138,0 33 139,0-34-139,0-18 0,0-18 0,0-16 0,0-5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55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24575,'0'24'0,"0"28"0,0-1 0,0 6 0,0 15 0,0 4 0,0 13 0,0 2 0,0 3 0,0-1 0,0-12 0,0-3 0,0-7 0,0-4 0,0 30 0,0-36 0,0-30 0,0-18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3:5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24575,'0'17'0,"-5"9"0,-4 12 0,-5 9 0,-3-3 0,5 0 0,5-4 0,5-1 0,2-1 0,0-3 0,0-2 0,0-2 0,0-3 0,0 1 0,1-3 0,4-3 0,4-3 0,4-9 0,3-4 0,2-5 0,2-2 0,7 0 0,12-6 0,8-11 0,3-11 0,-8-7 0,-10-3 0,-6 0 0,-6 3 0,-7 6 0,-5 7 0,-6 6 0,-2 4 0,0 3 0,0 2 0,0 0 0,-3 0 0,-5 0 0,-7 0 0,-8-2 0,-8-4 0,-8-6 0,-10-7 0,-7-2 0,1 2 0,7 8 0,22 9 0,12 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0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0 573 24575,'0'43'0,"0"14"0,0 17 0,0 11 0,0-7 0,0-11 0,0-14 0,0-20 0,0-9 0,0-14 0,0-6 0,0-23 0,0 0 0,0-15 0,0-9 0,0-36 0,0 23 0,0-5 0,1-14 0,0-4 0,1-6 0,1 1 0,1 9 0,0 3 0,1 12 0,1 4 0,4-17 0,-1 33 0,2 15 0,5 5 0,10 2 0,7 3 0,3 5 0,0 7 0,-2 4 0,-1 13 0,-2 22 0,-9 34 0,-13-21 0,-4 4 0,-2 4 0,-3 1 0,-4-1 0,-4-2 0,-13 31 0,-4-27 0,2-24 0,8-16 0,9-10 0,8-5 0,17-4 0,23 0 0,18 0 0,14 3 0,2 6 0,-10 10 0,-12 6 0,-16 4 0,-12 0 0,-8 0 0,-9 4 0,-6 3 0,-17 3 0,-25 6 0,-30 7 0,25-25 0,-3 0 0,-5-1 0,0-1 0,5-3 0,1 0 0,-26 10 0,21-12 0,30-9 0,9-8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8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24575,'0'22'0,"0"32"0,0 4 0,0 11 0,0 0 0,0 6 0,0 5-1099,1-4 1,-1 4 0,1 3 0,0 3 1098,1-4 0,0 1 0,1 4 0,0 1 0,2 4-720,0 1 0,1 2 0,1 4 1,1 1-1,0 2 0,1 1 720,-1-15 0,1 0 0,0 2 0,1 1 0,-1 1 0,2 2 0,-1 0 0,1 1-304,0-2 1,1 1 0,-1 1 0,2 1 0,-1 0 0,1 2-1,0 0 1,0 1 0,0 0 303,0-3 0,0 0 0,1 1 0,0 1 0,0 1 0,0-1 0,0 1 0,0 0 0,1 0 0,-1 0-273,-2-9 1,1 1 0,0 0 0,0 0 0,0 0 0,0 0-1,0 0 1,0 0 0,0 1 0,-1-1 0,1 0 272,-1 1 0,0 0 0,1 1 0,-1 0 0,0 0 0,0-1 0,-1 1 0,1-1 0,-1-1 0,1 0 0,-1-2 0,0 4 0,0-1 0,0 0 0,0-1 0,0 0 0,-1-1 0,0-1 0,1-1 0,-2 0 0,1-1-77,1 11 0,-1 0 0,0-2 0,0 0 0,-1-2 0,1-1 0,-1-2 0,0-1 77,1 13 0,-1-2 0,1-3 0,-1-1 0,0-3 0,-1-3 247,0-1 1,0-3 0,-1-3 0,0-2 0,-1-1-248,0 6 0,-1-2 0,-1-3 0,0-4 1043,0 8 1,-1-5 0,0-3-1044,0 22 0,-1-7 2426,1-18 1,0-6-2427,1 30 0,-4-54 0,0-26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7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9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297 11 14431,'-11'-5'0,"2"2"4213,0 1-4213,2 2 1756,-2 0-1756,-4 0 957,-5 0-957,-8 13 3218,-6 15-3218,-6 21 0,2 17 0,5 6 0,7 4 0,8-5 0,7-10 0,3-16 0,4-15 0,2-8 0,3-6 0,10-4 0,14-2 0,15-4 0,9-2 0,6-2 0,0-3 0,0-5 0,-1-8 0,-3-3-1696,-6-1 0,-22 9 0,-7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0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24575,'0'76'0,"0"-1"0,0 1 0,0 0 0,0 7 0,0 5 0,0 6 0,0 3 0,0 5 0,0 2 0,0-15 0,0 3 0,0 3 0,0 3 0,0 1 0,0 2 0,0 2 0,0 0 0,0 2-820,0-17 1,1 2 0,-1 1 0,0 1 0,0 1-1,1 1 1,-1 1 0,1 0 0,0 1 0,1 1 0,-1 0-1,2 1 713,-1-4 1,1 0-1,0 2 1,0 0 0,1 2-1,0-1 1,0 2-1,0-1 1,0 1 0,1 0-1,-1 0 1,1-1-1,0 0 1,-1-1-48,1-1 0,0-1 0,0 1 0,0-1 0,0 0 0,0 0 0,1 1 0,-1-1 1,1 0-1,0 1 0,-1 0 0,1 0 0,0 1 0,-1 0 154,1-2 0,0 1 0,-1 0 0,1 0 0,0 1 0,0-1 0,0 1 0,0 1 0,0-1 0,0 0 0,0 0 0,0 0 0,0-1 0,0 0 0,1 0-63,-1 5 0,1-1 0,-1 1 1,1-1-1,0 0 0,0 1 0,0-1 1,-1-1-1,1 1 0,0-1 0,-1 0 1,1-1-1,-1 0 0,0 0 63,0 1 0,0 0 0,-1 0 0,1-1 0,-1 0 0,1 0 0,-1-1 0,0 0 0,0 0 0,1 0 0,-1-1 0,1 0 0,0 0-170,0 6 1,0 0 0,1 0 0,-1 0 0,1 0 0,-1-1 0,1 0 0,0-1 0,0-1 0,0-2 0,0-1 0,-1-3 169,2 4 0,-1-2 0,0-2 0,1 0 0,-1-2 0,1-1 0,-1-1 0,1-2 0,-1 0 0,1-1 131,0 9 1,1-1-1,-1-2 1,1 0-1,-1-3 1,0-1 0,1-4-1,-1-2-131,3 19 0,0-2 0,0-4 0,-1-8 0,0-7 0,0-3 0,0-8 0,0-7 0,0 0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1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 24575,'0'-5'0,"0"4"0,0 5 0,0 12 0,-5 18 0,-5 17 0,-5 20 0,1 21 0,9-40 0,2 1 0,0 1 0,2-2 0,7 42 0,12-26 0,10-24 0,11-20 0,14-12 0,18-14 0,20-15 0,-34 8 0,-7-6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3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24575,'11'0'0,"8"0"0,22 0 0,11 0 0,7 0 0,2 0 0,-12 0 0,-9 0 0,-11 0 0,-11 5 0,-5 9 0,0 9 0,2 8 0,-1-1 0,0-3 0,-2-5 0,-2-4 0,-1 1 0,0-1 0,0 0 0,-3 0 0,-2-3 0,-2 0 0,-2-2 0,0 1 0,0 1 0,0 2 0,0 1 0,0 0 0,-3-1 0,-4-1 0,-4-5 0,-5-3 0,-1-3 0,-1-2 0,-2-2 0,-3-1 0,-8 0 0,-11 0 0,-7 0 0,0 0 0,7 2 0,12 1 0,7 1 0,7 0 0,2 0 0,7-2 0,4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4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24575,'0'68'0,"0"1"0,0 0 0,0 13 0,0 3 0,0 11 0,0-15 0,0 6 0,0 7 0,0 3 0,0 3 0,0 2-1229,0-12 0,0 4 0,0 1 0,0 3 1,0 1-1,0 1 0,0 0 0,0 1 1063,0-5 1,0 0-1,0 1 1,0 0-1,0 1 1,0 2-1,0 2 1,0 2-1,0 2 0,0-16 0,0 1 0,0 2 1,0 1-1,0 2 0,0 0 1,0 2-1,0 0 0,0 1 0,0 0 1,0 0-1,0 0 0,0-1 166,0-3 0,0 1 0,0 1 0,0-1 0,0 1 0,0 1 0,0-1 0,0 1 0,0 0 0,0 0 0,0 0 0,0 0 0,0 0 0,0 0-63,0 0 0,0 1 0,-1 0 1,1-1-1,0 1 0,0-1 0,0 1 1,-1 0-1,1 0 0,0 1 0,0-1 1,1 1-1,-1 1 0,1 0 63,-1-3 0,1 2 0,0 0 0,0 1 0,0 0 0,0 0 0,0 0 0,0 1 0,0-1 0,1 0 0,-1-1 0,1 0 0,0-1 0,1-2 0,-1 0-157,1 5 1,0-1 0,1 0 0,-1-1 0,1 0 0,0-1 0,0-1 0,1 0 0,0-1 0,-1 0 0,1 0 0,1-1 0,-1 0 156,1 2 0,0-1 0,0 1 0,0-1 0,1 0 0,0-1 0,0-1 0,0 0 0,1-1 0,0-2 0,0 0 0,0-2 0,1 7 0,1 0 0,1-1 0,0 0 0,0-1 0,0-3 0,0-2 0,0-4 0,-1-4 0,0-5 0,3 24 0,-1-6 0,0-7 0,0-5 0,0-5 0,2 4 0,1 0 0,-1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6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24575,'0'65'0,"0"-1"0,0-2 0,0-2 0,0-7 0,0-3 0,0 36 0,0-30 0,0-18 0,0-14 0,4-12 0,11-5 0,17-5 0,49-1 0,-12-2 0,20-2 0,-42 0 0,-14-1 0,-12 0 0,-9 0 0,-3 0 0,-6 1 0,-1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7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24575,'26'0'0,"13"0"0,19 0 0,8 0 0,-7 0 0,-11 0 0,-18 0 0,-14 0 0,-7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24575,'69'0'0,"3"0"0,-6 0 0,2 0 0,-12 0 0,-4 0 0,36 0 0,-28 0 0,-26 0 0,-17 0 0,-8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19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21936,'0'-7'0,"0"17"948,0 73-948,0-17 0,0 13 0,0 9 0,0-8 0,0 7 0,0 5 0,0 7 0,0 5-832,0-21 1,0 5 0,0 4 0,0 3 0,0 3 0,0 1 0,0 2-1,0 0 1,0 0 831,0-7 0,0 0 0,0 1 0,0 1 0,0 2 0,0 0 0,0 2 0,0 0 0,0 2 0,0 0 0,0 2-182,0-11 1,0 1 0,0 1 0,0 2 0,0 0 0,0 2 0,0-1 0,0 2 0,0-1 0,0 1 0,0 0 0,0 0 0,0-1 0,0 0 181,0-4 0,0-1 0,0 1 0,0 1 0,0-1 0,0 1 0,0-1 0,0 1 0,0-1 0,0 1 0,0-1 0,0 1 0,0-2 0,0 1 0,0-1-193,0 4 0,0 0 0,0 0 0,0 0 0,0-1 0,-1 0 1,1 0-1,0 0 0,0 0 0,1 0 0,-1 0 0,1 0 1,0 0-1,0 0 193,0 1 0,1 1 0,-1 0 0,1 0 0,0 0 0,0 0 0,1 0 0,-1 0 0,1-1 0,0 0 0,0-1 0,0 0 0,1-1 0,0-1-153,0 0 1,0 0 0,1-2 0,0 1 0,0-2 0,0 0 0,0 0 0,1 0 0,0-1 0,0 0 0,0 0 0,1-1 0,-1 1 152,2 3 0,-1 1 0,1 0 0,1-1 0,-1 0 0,1 0 0,0-1 0,0 0 0,0-1 0,1-1 0,0 0 0,0-2 25,2 9 1,0 0-1,1-2 1,0 0-1,0-2 1,0 0-1,0 0 1,1-2-1,-1-1 1,0 0-26,-1 1 0,1 0 0,0-2 0,0 0 0,0-1 0,-1-1 0,1-2 0,-1 0 0,0-1 142,2 11 0,1-1 0,-2-2 0,1-1 0,0-1 0,-1-2 1,0-1-143,0 5 0,0-2 0,-1-2 0,1-1 0,-2-2 0,1-2 418,0 3 1,0-2-1,-1-2 1,-1-3 0,1-4-419,2 25 0,0-5 0,-1-11 0,0-2 0,-1-13 0,-2-1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22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67 413 24575,'0'34'0,"0"23"0,0 26 0,0 4 0,0-24 0,0-27 0,0-33 0,-2-13 0,-4-11 0,-3-9 0,-3-1 0,-2-10 0,3-10 0,3-11 0,4-14 0,4-1 0,0 6 0,0 12 0,0 12 0,5 8 0,5 3 0,3 5 0,1 7 0,-3 8 0,-2 7 0,-1 3 0,2-1 0,1 0 0,9-1 0,8 1 0,5 2 0,3 2 0,-4 1 0,-2 2 0,-1 4 0,-5 8 0,-7 8 0,-3 7 0,-7 1 0,-4-5 0,-1 2 0,-2-3 0,0 0 0,0-1 0,0 1 0,0 6 0,0 5 0,-5 3 0,-6-4 0,-2-7 0,-2-5 0,4-7 0,2-4 0,2-5 0,4-4 0,4-3 0,5-2 0,6-1 0,2 1 0,7 2 0,1-1 0,3 0 0,1 2 0,-4 0 0,0 2 0,-4 0 0,0 0 0,0 0 0,-2 0 0,-2 1 0,-2 2 0,-2 5 0,2 3 0,-2 2 0,1 3 0,0 4 0,-4 2 0,-2 0 0,-3-1 0,-2-3 0,0 0 0,0 0 0,0 0 0,0-2 0,-1-3 0,-5-2 0,-6-1 0,-13 2 0,-14 6 0,-17 4 0,-16 5 0,-9 4 0,-5 2 0,9-2 0,15-5 0,19-9 0,24-9 0,9-4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4.5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2640 28 24575,'-8'-4'0,"1"1"0,-4 3 0,-5 0 0,-4 0 0,-10 0 0,-2 0 0,-7 0 0,-2 0 0,1 0 0,7 0 0,8 0 0,7 0 0,2 0 0,-2 0 0,-1 0 0,1 0 0,4 0 0,-2-2 0,-5-3 0,-14-1 0,-26 1 0,-32 3 0,34 2 0,-3 0 0,-7 0 0,-1 0 0,-4 0 0,0 0 0,-2 0 0,-1 1 0,-2 2 0,0 2 0,-2 6 0,0 3 0,2 3 0,2 4 0,8 0 0,5 1 0,9-2 0,5 1 0,-31 16 0,18 6 0,2 14 0,1 15 0,2 8 0,29-36 0,1 0 0,2 1 0,2 1 0,-1 2 0,2 2 0,-1 3 0,2 2 0,1 4 0,1 2 0,1 3 0,1 1 0,0 4 0,2 3 0,1 4 0,1 2 0,1 4 0,0 2 0,2 6 0,2 1 0,2-2 0,1 0 0,2-4 0,1 0 0,1-6 0,2-1 0,1-4 0,5 0 0,6-2 0,7-1 0,9 3 0,9-1 0,13 3 0,8-3 0,-13-22 0,3-1 0,2-1 0,3 1 0,1-1 0,2-1 0,-1-3 0,2-1 0,0-1 0,-1-2 0,-1-2 0,1-1 0,26 14 0,2-6 0,3-5 0,4-6-196,-23-14 0,3-2 1,2-4 195,8-1 0,3-4 0,1-1-447,6-2 1,1-1-1,0-3 447,1-2 0,0-2 0,0-4 0,-4-3 0,0-3 0,-2-3 0,-2-2 0,0-3 0,-1-3 0,1-3 0,0-3 0,0-1 0,-1 1 0,-1 0 0,0-1 0,1 0 0,1-1 0,-1 0 0,-1 0 0,0 0 0,-2 0-243,-2 0 1,-2 0 0,0 0 242,-5-1 0,-1-1 0,-3 1 0,21-11 0,-6 0 0,-13 6 0,-6-1 263,-10 3 0,-4 0-263,-2-4 0,0-3 662,6-11 1,1-5-663,4-9 0,1-3 0,2-8 0,-2-2 0,-4 3 0,-5 0 0,-10 7 0,-4 1 401,-5 0 1,-5 1-402,-4 0 0,-4-1 0,0-1 0,-4-2 0,-2 2 0,-2-1 0,-2 5 0,-3 1 0,-2 6 0,-2 2 0,-1 4 0,-2 2 0,-6-48 0,-16 5 0,4 44 0,-6 0 0,-6 1 0,-4 1 0,-4-1 0,-2 2 0,-1 1 0,-1 2 0,-1 0 0,0 1 0,2 4 0,0 1 0,-1 3 0,-1 0 0,-1 2 0,-1 2 0,1 4 0,-1 1 0,0 2 0,-1 2 0,-46-13 0,6 13 0,-5 9 0,42 9 0,-1 1 0,0 2 0,-1 0 0,-3 0 0,2 0 0,-46 0 0,18 0 0,14 0 0,9 0 0,0 0 0,-4 0 0,2-1 0,2-2 0,-9 0 0,-20-1 0,22 3 0,-7 1 0,-22-1 0,-10 2-658,15 0 0,-6 1 0,-5 0 658,9 0 0,-5 1 0,-2 1 0,0-1-457,15 0 1,-1-1 0,-1 1 0,-1-1 0,0 2 456,-7 0 0,-3 1 0,1 0 0,4 0 0,8-1 0,-7 0 0,8-2 0,4 1 0,-17 3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1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25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0 949 24575,'34'0'0,"46"0"0,-16 0 0,6 0 0,21 0 0,4 0 0,-26 0 0,1 0 0,0 0 0,0 0 0,1 0 0,-1 0 0,-2 0 0,0 0 0,-2 0 0,27 0 0,-3 0 0,-4 0 0,-2 0 0,-8 0 0,-2 0 0,-5 0 0,-2 0 0,-5-1 0,-1-1 0,-7 0 0,-2 0 0,47-2 0,0 1 0,-49 3 0,1 0 0,8 0 0,2 0 0,9 0 0,4 0 0,10 0 0,5 0 0,-21 0 0,1 0 0,3 0-437,11 0 0,2 0 0,3 0 437,-14 0 0,2 0 0,2 0 0,1 0-437,7 0 0,1 0 1,2 0-1,-1 0 437,1 0 0,1 0 0,0 0 0,-2 0 0,-1 0 0,-1 0 0,-1 0 0,-2 0-187,16 0 1,-3 0-1,-4 0 187,-17 0 0,-3 0 0,-4 0 0,11 0 0,-9 0 0,10 0 1154,-22 0-1154,42 0 0,-33 1 0,11-1 0,8-1-414,-10 0 0,5-1 1,5-1-1,4-1 1,2 1 413,-11-1 0,3 0 0,3 0 0,1-1 0,2 0 0,0-1 0,1 1-423,-3-1 0,1 0 0,2 0 0,0-1 1,1 1-1,-1-1 0,0 0 0,-1-1 423,10 0 0,-1-1 0,1-1 0,-1 1 0,-1-1 0,0 1 0,-2 0 0,-3 0 0,-1 0 0,0 1 0,-1-1 0,-2 1 0,0 0 0,-3 0-249,2 0 1,-2 0-1,-1 1 1,-2-1-1,-2 1 1,-1 1 248,22-2 0,-4 1 0,-2 0 0,-2 1-127,-9 1 0,-2 0 0,-2 0 0,-5 2 127,3-1 0,-4 0 0,-3 1 1283,29 0 1,-5 1-1284,-13-1 0,-3 2 2044,-4 0 1,-2 2-2045,0-1 0,1 0 1160,3 0 0,1 0-1160,6 0 0,0 0 0,2 0 0,0 0 0,1 0 0,0 0 0,0-2 0,-1 0 0,-2 0 0,-1-1 0,-1 1 0,1-1 0,3-1 0,0 0 0,-2 1 0,-1 0 0,3-2 0,-1 0 0,-2-1 0,0-1 469,-2 1 0,-1-1-469,4-2 0,0-1 0,0 0 0,1 0 0,1-1 0,2 0 0,1-2 0,1 0 0,-1-1 0,1-1 0,0 1 0,1-1 0,0-1 0,-1 0 0,-2 1 0,-1 1 0,-4 2 0,-1 0 0,-3 1 0,-1 0 0,-2 2 0,0 1 0,-2 0 0,1 0 0,0 1 0,-1 0 0,-6-1 0,-2 0 0,-6 1 0,-2-1 0,-7 0 0,-2-1 0,35-10 0,-8 0 0,-9 0 0,-12 4 0,-10 1 0,-13 4 0,-7 0 0,-4 1 0,-5 0 0,-2 3 0,-4 2 0,-1 2 0,2-4 0,6-2 0,3-4 0,1-1 0,-3 5 0,-10 3 0,-3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27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 23477,'0'-2'0,"-2"3"541,-8 15-541,-14 20 184,-6 9-184,0 4 93,10-9-93,13-11 280,5-4-280,2-4 0,1-3 0,4-1 0,5-4 0,10-3 0,20-4 0,20-3 0,18-2 0,5-1 0,-12 0 0,-20 0 0,-18 0 0,-20 0 0,-4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29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92 525 24565,'-4'-2'0,"2"3"5,0 5-5,2 11 0,-1 20 0,-4 17 2,-6 14-2,-2-7 0,-1-14 0,4-16 3,6-16-3,2-3 0,2-4 0,0 0 0,0 1 0,0-3 0,0-28 0,-3-1 0,0-28 0,-3 7 0,1-6 0,1-3 0,2-4 0,2-4 0,0 1 0,0-2 0,0 1 0,4 2 0,8-1 0,10 5 0,11 5 0,5 6 0,3 9 0,2 8 0,-2 10 0,-2 8 0,0 6 0,-2 3 0,3 0 0,3 4 0,-1 8 0,-1 11 0,-4 12 0,-6 10 0,-4 6 0,-7 1 0,-7-3 0,-6-8 0,-5-1 0,-2-4 0,0 1 0,0 2 0,-6 1 0,-10 6 0,-17 9 0,-19 8 0,19-25 0,-4 0 0,-4 3 0,-2 1 0,-1-1 0,-2-2 0,1-3 0,2-4 0,-30 17 0,21-20 0,26-17 0,14-7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5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1 597 24575,'57'0'0,"42"0"-4916,-19 0 1,8 0 4418,-14 0 1,4 0-1,2 0 497,13 0 0,4 0 0,3 0 245,-16 0 0,2 0 0,2 0 0,1 0-245,-8 1 0,0-1 0,2 0 0,2 0 0,1-1 0,9 0 0,2-1 0,1-1 0,2 0 0,1 0-21,-11 0 1,2-1-1,0 0 1,1 0-1,0-1 1,-1 1 20,0 0 0,0-1 0,0 1 0,0-1 0,0 1 0,-1-1 0,-4 1 0,0 0 0,0-1 0,-1 1 0,0 1 0,-3 0 0,11 0 0,-2 1 0,-1 0 0,-2 0 0,-2 1-126,7 1 0,-2 0 1,-4 0-1,-2 0 126,12 0 0,-4 0 0,-7 0 2356,9 0 0,-13 0-2356,13 0 1893,-47 0-1893,10 0 0,12-1 0,25-2 0,13 0 0,-1-2-487,-23 0 0,2-2 1,2 0-1,4 0 1,5-1-1,5 1 487,-17 1 0,5 0 0,4 0 0,3 0 0,2 0 0,2 0 0,0 0 0,1 0 0,-1-1 0,0 0-355,-7 1 0,1-1 0,1 0 0,0 0 0,1-1 0,0 1 0,0-1 0,0 1 0,0-1 0,-1 1 0,1 0 355,0-1 0,0 1 0,1-1 0,-1 0 0,1 1 0,-1-1 0,0 0 0,0 1 0,-1 0 0,-1-1 0,0 1-262,2 0 1,0 1 0,0-1 0,0 0 0,-2 1 0,0 0 0,-1-1 0,-1 1 0,-1 0 0,-2 0 261,11 0 0,-1-1 0,-2 1 0,-1 0 0,-1 0 0,-2 0 0,-2 0 0,-1 1-148,-1 0 1,-1 0 0,-2 0-1,-2 0 1,-1 1 0,-1 0 0,-3 0 147,18 0 0,-4-1 0,-2 2 0,-1-1 0,-2 0 349,-6 2 1,-2-1 0,-1 1-1,-1-1 1,-1 0-350,13-1 0,-1-1 0,0 0 0,-1 1 0,0 0 0,0 1 0,0 0 0,-1 0 702,-1 1 1,1 0 0,-2 0 0,0 0-703,-7 0 0,0 0 0,-1 1 0,-2-1 0,20 2 0,-2 0 0,-2 0 1188,-9 0 1,-2 0 0,-1 0-1189,-5 0 0,-2 0 0,-2 0 0,24 0 0,-3 0 1258,-11 0 0,-3 0-1258,-8 0 0,-2 0 1022,-4 0 1,0 0-1023,0 0 0,0 0 766,0 0 1,1 0-767,6 0 0,1 0 305,4 1 0,0 0-305,1 2 0,-2 0 0,-3 1 0,-4 1 0,-14 0 0,-5 0 0,15 2 0,-37-5 0,-19-2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7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0 651 24575,'64'0'0,"-13"0"0,8 0 0,5 0 0,10 1 0,14-2-1229,-17-2 0,11-1 0,7 0 0,7-2 1,2 0-1,1-1 0,-2 1 0,-4-1 1042,-4 0 1,-3 0 0,0-1 0,0 1 0,2-2-1,1 1 1,4-1 0,4 1 186,-12 0 0,4 1 0,3-1 0,2 0 0,2 0 0,2 0 0,0-1 0,0 1 0,-1-1 0,-1 1 0,-1-1 0,-2 0-196,0 0 0,-1-1 0,0 0 0,-1 0 0,-1 0 0,0 0 1,0-1-1,0 1 0,-1 1 0,1-1 0,-1 1 196,9-1 0,-1 1 0,0-1 0,0 1 0,0 0 0,-1 1 0,0-1 0,0 0 0,-2 1 0,0 0 4,4-1 1,-1 0 0,0 0 0,0 1 0,-1-1 0,-2 1-1,0 0 1,-3 1 0,-1-1-5,10 0 0,-2 1 0,-1-1 0,-2 1 0,-2 0 0,-2 1 0,-3 1-205,14-1 1,-2 0-1,-4 1 1,-4 1-1,-4 0 205,-5 1 0,-4 1 0,-4 0 0,-3 1 994,6 0 1,-4 0 0,-6 1-995,-1 1 0,-10-2 4462,-1-5-4462,-24-5 0,18 3 0,18 3 0,4 1 0,11 0 0,15 1 0,15 0-126,-41 1 0,9 1 0,7-1 0,7 0 0,5 0 1,4 0-1,3 1 0,3-1 0,0 0 0,1 1 0,-2-1 1,-2 1-1,-3 0 0,-5 0 126,-3 0 0,-1 0 0,-2 0 0,-1 1 0,0-1 0,-1 1 0,0 0 0,2-1 0,1 1 0,1 0 0,3-1 0,2 1 0,3-1-128,-16 0 1,3 0-1,3 0 1,2 0-1,2 0 1,2 0 0,1 0-1,0 0 1,2 0-1,0 0 1,-1-1-1,0 1 1,-1 0 0,-1 0-1,-2 0 1,-2 1-1,-2-1 1,-3 1-1,-3-1 1,-3 1 127,26 0 0,-4 0 0,-3 1 0,-3-1 0,-2 1 0,-3-1 0,-1 1 0,-1 0 0,-1 0 0,-1 1 0,0-1-190,7 1 0,-1 0 0,-1 0 0,-2 0 0,-1 1 0,-2-1 0,-3 1 0,-2 0 0,-3 0 190,11 2 0,-2-1 0,-4 1 0,-3 0 0,-5 1 0,-3 0-33,29 5 1,-8 0 0,-8 0 32,9 2 0,-14-3 3641,3 0-3641,-49-7 5445,-22-3-5445,-6 0 3773,5 0-3773,23 0 269,50 0-269,-13 2 0,9 1 0,-16 0 0,3 1 0,2 0-246,9 2 0,3 1 0,-1 0 246,-4 1 0,0 1 0,-4 0 0,21 2 0,-8 0 0,-22-1 0,-8-2 0,5 0 0,-41-4 0,-16-4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0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24575,'0'21'0,"0"21"0,0 24 0,0 17 0,0 1 0,0-15 0,-3-17 0,0-15 0,0-12 0,-1-8 0,4-8 0,-2-5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24575,'14'0'0,"13"0"0,18 0 0,15 0 0,-1 0 0,-11 0 0,-15 0 0,-12 0 0,-7 0 0,-5 0 0,-5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2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24575,'21'0'0,"12"0"0,26 0 0,14 0 0,4 0 0,-4 0 0,-15 0 0,-17 0 0,-12 0 0,-10 0 0,-9 0 0,-3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3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24575,'29'0'0,"24"0"0,27 0 0,13 0 0,-11 0 0,-17 0 0,-21 0 0,-14 0 0,-14 0 0,-8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38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1128 24575,'49'0'0,"19"0"0,20-2 0,-19-3 0,9-1 0,8-2 0,6-2 0,4 0-1093,-18 1 1,3 0 0,4-1 0,4-1-1,2 0 1,3-1 0,2-1 0,3 0-1,1 0 986,-17 1 1,2 1-1,2-2 1,2 0 0,1 0-1,2-1 1,1 1-1,2-2 1,0 1 0,2 0-1,1-1 1,1 1-1,1 0 1,0-1-8,-12 3 1,2-1-1,0 0 1,1 0 0,1 0-1,1 0 1,1 0-1,0-1 1,2 1 0,0 0-1,0-1 1,2 1 0,-1-1-1,2 1 1,-1 0-1,1 0 1,1 0 0,0 1-1,-1-1 114,-7 2 0,-1 0 0,2 0 0,0 0 0,0-1 0,1 1 0,0 0 0,1 0 0,0 1 0,1-1 0,0 0 0,0 0 0,0 1 0,1-1 0,0 1 0,0 0 0,1 0 0,-1 0 0,1 0 0,0 1 0,0-1 0,0 1 0,0 0-36,-3 0 1,1 1 0,0 0 0,0-1 0,1 1 0,-1 0 0,2 0-1,-1 0 1,1 1 0,0-1 0,0 1 0,0-1 0,0 1 0,0 0-1,1 0 1,-1 0 0,0 1 0,0-1 0,0 1 0,0 0 0,-1 0 0,0 0-1,0 0 1,0 0 0,-1 1 35,2-1 0,-1 1 0,1 0 0,-1 0 0,1 0 0,0 1 0,-1 0 0,0-1 0,1 1 0,-1 0 0,0 0 0,0 1 0,0-1 0,-1 1 0,0-1 0,0 1 0,0 0 0,0 0 0,-1 0 0,0 0 0,-1 0 0,1 0 0,-2 1 0,1-1-97,6 0 0,-1 1 1,0-1-1,1 1 1,-2 0-1,1 0 0,-1 0 1,1 1-1,-2-1 1,1 0-1,-1 1 1,-1 0-1,1-1 0,-2 1 1,1 0-1,-1 0 1,-1 0-1,0 0 0,-1 0 1,0 0-1,-1 1 97,11-1 0,-1 0 0,-1 0 0,0 0 0,0 1 0,-1-1 0,0 1 0,-2-1 0,1 1 0,-2 0 0,0 0 0,-1 0 0,0 0 0,-2 0 0,0 1 0,-1-1 0,-1 1 0,13 0 0,-1 0 0,-1 1 0,-1-1 0,-1 1 0,-1-1 0,-1 1 0,-1 0 0,-1 0 0,-1 1 0,0-1 0,-2 1 0,0 0 0,3 0 0,-1 1 0,-1-1 0,-1 1 0,-1 0 0,-1 0 0,-1 0 0,-1 1 0,-2 0 0,-1 0 0,-1 0 105,14 3 1,-2-1 0,-2 1 0,-1 0 0,-3 1 0,-1 0 0,-2 1 0,-2 0-106,9 2 0,-2 1 0,-3 0 0,-2 1 0,-2-1 0,-1 0 341,2 0 0,-3 0 1,-1-1-1,-2 0 1,0 0-342,11 0 0,0 0 0,-2-2 0,-3 0 961,15-1 0,-4-1 0,-2-2-961,-15-2 0,-2-1 0,-3-1 2361,18-2 0,-6 0-2361,-19 0 0,-4 0-611,29 0 1,-49 0 0,-19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38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40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24575,'0'36'0,"0"17"0,3-5 0,2 7 0,0 19 0,1 8 0,-2-15 0,0 3 0,0 5-723,0 17 1,0 5-1,-2 2 723,-1-19 0,0 0 0,-1 2 0,0 0 0,0 5 0,0 0 0,0 1 0,0 0 0,0 0 0,0 1 0,0-1 0,0-1 0,0-7 0,0-1 0,0-2 0,0 0 0,0 21 0,0-3 0,0-1-13,0-7 0,0-2 0,0-3 13,0-8 0,0-2 0,0-2 0,0 19 0,0-5 0,0-15 0,0-9 0,0 4 0,0-32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41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24575,'0'7'0,"0"11"0,0 24 0,0 39 0,0 10 0,0 9 0,0-15 0,0 3-297,0-4 0,0 6 0,0-3 297,0-17 0,0-3 0,0 2 0,0 11 0,0 1 0,0 1 0,0 0 0,0 1 0,0 0 0,0 4 0,0 1 0,0 0 0,0 1 0,0 0 0,0-1 0,0-5 0,0-2 0,0-2 0,0-7 0,0-1 0,0-5 109,0 11 1,0-8-110,0 16 0,0-48 0,0-23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43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24575,'0'22'0,"0"11"0,0 23 0,0 18 0,0 9 0,0 11 0,0 6 0,0-48 0,0 2 0,0 3 0,0 1 0,0-1 0,0 1 0,0 1 0,0 1 0,0 2 0,0 1 0,0-1 0,0 0 0,0 3 0,0 0 0,0 0 0,0 0 0,0-1 0,0-2 0,0-3 0,0-2 0,0 41 0,0-22 0,0-20 0,0-8 0,0-5 0,2 1 0,1 3 0,1-3 0,-2-5 0,-2-8 0,0-7 0,0 1 0,0 4 0,0 6 0,0 1 0,0-6 0,0-7 0,0-10 0,0-4 0,0-2 0,0 1 0,0 4 0,1 3 0,1 2 0,3 1 0,-1 0 0,0-8 0,-2-3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52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24575,'0'17'0,"0"12"0,0 16 0,0 16 0,0-1 0,0-7 0,0-12 0,0-15-1696,4-8 0,-4-9 0,4-6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52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24575,'0'2'0,"0"-1"0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54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24575,'0'11'0,"0"1"0,0-1 0,0 2 0,0-1 0,0 9 0,0 8 0,0 9 0,0 4 0,0-4 0,3-7 0,3-8 0,3-5 0,2-6 0,1-5 0,1-5 0,3-2 0,1 0 0,5 0 0,4 0 0,8 0 0,6-4 0,3-5 0,-5-6 0,-7-3 0,-9 1 0,-5 1 0,-3 2 0,-5-1 0,-4-1 0,-3 0 0,-2 0 0,0 0 0,0 1 0,0-1 0,0-3 0,0 1 0,0 1 0,-4 4 0,-6 6 0,-10 4 0,-7 3 0,-6 0 0,3 0 0,5 0 0,6 0 0,5 0 0,3 0 0,3 0 0,-1 0 0,1 0 0,0 0 0,0 0 0,-1 0 0,0 0 0,3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4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24575,'0'11'0,"0"2"0,0 0 0,0 3 0,0 2 0,0 1 0,0-1 0,0 0 0,0 4 0,0 1 0,0 6 0,2 3 0,3 0 0,3-2 0,0-5 0,-1-3 0,-2-3 0,-2-3 0,-1-4 0,-2-5 0,0-4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4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24575,'0'2'0,"0"0"0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5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24575,'0'10'0,"0"3"0,0 9 0,2 6 0,3 5 0,0 0 0,1-8 0,-3-12 0,-1-6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07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22578,'0'3'0,"0"-2"0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2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56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0 24575,'0'42'0,"7"12"0,5 10 0,3-6 0,0-14 0,-5-22 0,-1-10 0,2-7 0,3-3 0,2 0 0,8-2 0,9 0 0,8 0 0,10 6 0,1 7 0,0 7 0,-4 4 0,-7 8 0,-4 11 0,-3 14 0,-4 5 0,-3-3 0,-6-12 0,-6-13 0,-7-10 0,-5-8 0,-3-2 0,0-2 0,0 3 0,-3-1 0,-6-2 0,-8-2 0,-12-2 0,-20 1 0,-19 0 0,-20-2 0,-9-2 0,6-3 0,13-2 0,19 0 0,15 0 0,14-2 0,12-1 0,10 1 0,6-1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4:5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24575,'32'0'0,"30"0"0,-14 0 0,6 0 0,10 0 0,3 0 0,4-3 0,0-1 0,-4-1 0,-2-1 0,-10-2 0,-3-1 0,29-8 0,-29 8 0,-29 4 0,-13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5:11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395 267 24575,'-8'0'0,"-2"0"0,-3 2 0,-5 5 0,-6 9 0,-5 9 0,0 3 0,2 0 0,1-1 0,2 1 0,-2 5 0,-2 4 0,5-1 0,3-4 0,5-7 0,6-4 0,1-3 0,2 1 0,-1-1 0,2 6 0,-2 5 0,1 8 0,0 6 0,1 1 0,-1-1 0,1-4 0,3-4 0,0-7 0,2-4 0,0-3 0,0-1 0,0 2 0,0 3 0,0 4 0,0 0 0,0 4 0,0-4 0,0-4 0,0-1 0,0-2 0,2 0 0,2-1 0,3-3 0,2 1 0,1-3 0,0-3 0,2-1 0,0-1 0,0 1 0,-1 1 0,0-1 0,1 1 0,0 1 0,1-1 0,2 1 0,1 0 0,2 1 0,0-1 0,4 3 0,5-2 0,6 2 0,6-1 0,4-1 0,1 1 0,3-1 0,0 0 0,0 0 0,0-2 0,0-1 0,-4-2 0,1 0 0,-1-2 0,1-4 0,3-1 0,0-3 0,0 0 0,-1 0 0,1 0 0,0 0 0,0-4 0,0-5 0,1-8 0,-4-11 0,-1-9 0,-4-6 0,-3-4 0,-3 0 0,-4-1 0,-2-3 0,-1-6 0,-1-5 0,-2-4 0,-3 8 0,-3 5 0,-6 7 0,-4 4 0,-4-1 0,-3 0 0,0-3 0,0-5 0,0-9 0,-7-16 0,-7-12 0,-9-4 0,-5 0 0,0 15 0,2 11 0,2 15 0,-1 12 0,1 8 0,-1 5 0,-6 3 0,-3 1 0,-11 2 0,-6-1 0,-6 2 0,3 3 0,4 1 0,6 4 0,11 2 0,4 4 0,4 4 0,3 1 0,0 0 0,0 0 0,0 0 0,0 0 0,0 0 0,-1 0 0,-2 1 0,-1 2 0,-2 2 0,3 2 0,-1 1 0,1 2 0,2 1 0,-3 1 0,-1 1 0,-4 0 0,0 2 0,3-1 0,5 0 0,5-1 0,4-1 0,4-1 0,1 1 0,2 1 0,-1 3 0,-2 2 0,-1 0 0,-3 0 0,1 1 0,-1-4 0,2-3 0,1-4 0,3-6 0,3-4 0,2 0 0,3-1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5:14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69 24575,'-6'0'0,"-2"0"0,-4 3 0,-3 7 0,-4 9 0,-1 8 0,-2 6 0,-1-1 0,2 3 0,-1 2 0,0 5 0,-1 7 0,-2 8 0,-1 8 0,2 6 0,1 0 0,3-5 0,4-8 0,4-10 0,7-12 0,2-8 0,3-6 0,0 0 0,0 2 0,0 3 0,0 2 0,1 3 0,6 5 0,6-1 0,5 1 0,7-1 0,3 1 0,7 1 0,6 0 0,3-1 0,8-1 0,0-1 0,0-1 0,-3-5 0,-2-2 0,5-2 0,9 0 0,10 2 0,0-4 0,1-3 0,0-7 0,0-7 0,1-4 0,2-2 0,-8 0 0,-8-3 0,-8-9 0,-11-8 0,-3-9 0,-3-7 0,-4 0 0,-4-5 0,-2-1 0,-2 0 0,2-5 0,0-6 0,-3-1 0,-3-3 0,-7 6 0,-5 4 0,-4 2 0,-2 2 0,0 0 0,0-1 0,0-7 0,-5-6 0,-11-5 0,-11-8 0,-15-6 0,-6-1 0,-4 1 0,0 10 0,0 11 0,-1 10 0,1 8 0,-10 3 0,-20 1 0,21 15 0,-6 1 0,-19-1 0,-7 1-264,21 6 1,-2 0 0,-2 1 263,-3 1 0,-3 0 0,0 4 0,-12 5 0,-3 3 0,11 0 0,12-4 0,5 1 0,0 9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21:38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3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4.8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23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5.5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16982,'0'33'0,"0"-1"819,0 0 0,0-14 0,0-10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6.9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49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831 1 24575,'-6'41'0,"-18"37"0,-2-11 0,-5 6 0,4-13 0,-3 4 0,-2 0 0,-4 6 0,-2 1 0,0 0-228,-2 2 0,0 1 0,0-2 228,4-3 0,0-2 0,1 0 0,4-4 0,1-1 0,2-1 0,-8 24 0,5 0 0,4-2 0,5 0 0,3 3 0,3 2 0,1 5 0,3 1 0,0 1 0,2 1 0,3 1 0,1 0 0,1 1 0,1-1 0,1-3 0,2-1 0,1-4 0,0-2 84,0-8 1,0-2-85,0-8 0,0-1 0,0-2 0,0 0 0,0 3 0,0 2 0,1 6 0,2 4 0,1-16 0,1 2 0,0 2-383,2 4 1,1 0 0,2 4 382,2 11 0,2 3 0,2 2 0,-2-17 0,1 1 0,0 2 0,2 0 0,0 4 0,2 1 0,1 1 0,0 1-349,-2-10 0,1 2 0,1 1 1,0-1-1,0-1 349,5 16 0,0-1 0,1-1 0,0 0 0,1-3 0,-1 0 0,2-2 0,-1-1-217,0-7 1,0-1 0,0-2 0,0-3 216,4 9 0,0-4 0,0-4 0,10 19 0,-1-10 0,-12-26 0,-1-11 988,18 0-988,15-23 2245,32-1-2245,-29-7 0,2 3 519,8 3 0,2 1-519,0-1 0,0 0 0,-5-2 0,-3 0 0,-4-1 0,-2-1 0,-4-2 0,0 1 0,-4 1 0,-1 0 0,1 0 0,1 0 0,4 1 0,2 0 0,8-1 0,3-1 0,7-2 0,3-1 0,11-1 0,3 0 0,-29-6 0,2 0 0,0-1 0,0 0 0,0-1 0,0-1 0,3 0 0,0-1 0,0 0-164,-1 0 1,1-1-1,-1-1 164,1 1 0,1 0 0,-1-1 0,0-3 0,-1-1 0,0-2 0,30-8 0,-3-4 0,-8-4 0,-2-4-19,-9-1 0,-3-3 19,-7 1 0,-3-2 0,-5 1 0,-1-2 0,3-9 0,0-4 0,0-5 0,0-5 0,3-7 0,-2-4 0,1-4 0,-3-1 0,-7 3 0,-3 0 0,-6 3 0,-2-1 0,-6-2 0,-3-4 0,-1-11 0,-4-5-104,-10 21 0,-2-2 0,-2-4 104,1-14 0,-3-3 0,-2-2-461,-4 17 1,-1-1 0,-2 0-1,0-2 461,-1-6 0,-1 0 0,-1-2 0,-1 0 0,1-5 0,0-1 0,-1-1 0,-2 0 0,0-1 0,-1-1 0,-2 1 0,0 0 0,0 1 0,-2 0 0,0 0 0,-2-1 0,0 15 0,0-1 0,-1-1 0,-1 1 0,0-1 0,-2 1 0,0-1 0,-1 0 0,0 0 0,0 0 0,-1 0 0,1 0 0,-2 0 0,1 1 0,-1 0 0,-3-17 0,-2 1 0,1 1 0,-1 3 0,3 11 0,-1 1 0,0 3 0,0 1-153,-4-15 1,-1 3 0,1 5 152,3 15 0,1 3 0,0 4 0,-4-11 0,0 9 0,-13-9 707,-7 37-707,-17 12 1906,-27-7-1906,35 10 0,0-3 263,0-2 1,-1-1-264,-1-1 0,0-2 0,-4-1 0,0 0 0,-3-2 0,0 1 0,0-1 0,0 1 0,1 0 0,2 1 0,6 4 0,2 1 0,1 0 0,2 2 0,1 0 0,0 0 0,-1 1 0,-1-1 0,-7-1 0,-1-1 0,-4-1 0,0 0 0,-4 0 0,-1 0 0,1 2 0,1 1 0,4 3 0,2 2 0,4 3 0,1 2 0,-44-10 0,4 3 0,43 11 0,-1-1 0,-4 0 0,-3 0 0,-8 0 0,-4 1 0,-21-2 0,-7 0-484,19 3 0,-5 1 0,-3 1 484,9 1 0,-2 1 0,-2 0 0,-1 1 0,-7 0 0,-2-1 0,-1 2 0,2 2 0,1 0 0,1 2 0,1 2 0,0 4 0,0 7 0,-2 5 0,4 0 0,9-2 0,-14-3 0,10 3 0,15 16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3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7.8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8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21 1 24575,'-11'4'0,"1"0"0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13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9.85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186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0.7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1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1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2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1 15548,'-17'11'0,"2"-1"3862,-4 0-3862,5-2 1558,0 2-1558,-2 5 837,0 4-837,-2 9 2770,0 2-2770,4 4 0,3 4 0,1 8 0,1 12 0,-1 22 0,4-29 0,-1 4 0,-1 9 0,0 3 0,-1 10 0,-2 4 0,2-16 0,-1 4 0,-1 2-568,-1 12 1,-1 3 0,1 5 567,2-8 0,0 4 0,0 4 0,2 3-724,1-4 0,0 4 0,1 2 0,0 2 0,2 1 724,0-12 0,1 2 0,0 1 0,1 1 0,0-1 0,0 0 0,1 1 0,0 1 0,0 0 0,0-1 0,1-2 0,-1-3-92,1 2 1,-1-2 0,1-3 0,0-3 0,3-4 91,0 21 0,3-6 0,6-6 0,11 15 0,10-9 0,7-14 0,6-1 0,-11-18 0,1 1 0,1 0 0,0-1 0,-1 0 0,0-1 0,16 24 0,-1-2 0,1-1 0,0-1 0,0-2 0,1-1 0,1-1 0,1-1 0,2-2 0,1-1-24,2 1 1,1-1 23,3-3 0,1-1 0,1-2 0,1-2 0,-4-5 0,0-2 0,-5-8 0,0-4 664,-6-5 0,0-3-664,-3-6 0,2-4 1908,1-2 1,1-2-1909,6-2 0,3 0 307,5-1 0,2-1-307,1-2 0,0-2 33,0-1 0,0-3-33,-1-1 0,-1-5 0,-2-7 0,-1-5 0,3-7 0,-1-5 0,2-7 0,-1-4 0,-3-5 0,-2-4 0,1-4 0,-2-4 0,-1-7 0,-3-5 0,3-11 0,-3-6-159,-18 20 1,-2-2-1,0-1 159,-2-3 0,0-1 0,-2 0 0,-1 1 0,-2-1 0,-2-1 0,-1-4 0,-1-3 0,-2-1-392,-1-6 1,-1-3-1,-2-1 392,-1-8 0,-1-2 0,-1-1 0,-5 19 0,-1-1 0,-1-1 0,0 2 0,1-23 0,-1 2 0,-1 2 0,-1 9 0,0 2 0,-1 3 0,0-20 0,-1 7 0,-2 23 0,-1 4 0,-1 15 0,-2 2 0,-2-48 224,-3 44 0,-4-2-224,-4-13 0,-5-2 0,-10-15 0,-6-3 0,5 26 0,-2-1 0,-2-1 74,-5-3 1,-3-1 0,-2 1-75,-2-1 0,-3 2 0,-2-1 0,-1 1 0,-2 0 0,-1 1 0,-3-2 0,-1 1 0,-1 0 0,-2-3 0,-1 1 0,0 1 0,-1 3 0,0 2 0,-1 1 0,1 3 0,-1 2 0,0 1 0,2 6 0,-1 1 0,0 4 0,5 8 0,0 4 0,-1 1-67,-27-11 1,0 6 66,5 10 0,0 5 0,0 4 0,-1 1 0,-1 1 0,-1 1 0,1 1 0,2 0 0,1-2 0,1 0 0,4 1 0,1 0 0,5 0 0,0 0 486,0 1 0,1-1-486,2 2 0,2 0 70,1 0 0,2 1-70,0 1 0,1 1 0,2 0 0,-1 0 0,-4 1 0,-1 1 0,-1 1 0,2 1 0,4 1 0,2 2 0,-36 0 0,20 1 0,41 3 0,6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52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020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487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2:43.903"/>
    </inkml:context>
    <inkml:brush xml:id="br0">
      <inkml:brushProperty name="width" value="0.2" units="cm"/>
      <inkml:brushProperty name="height" value="0.2" units="cm"/>
      <inkml:brushProperty name="color" value="#3BB149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10.1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0 379 24575,'7'0'0,"0"0"0,3 0 0,-1 0 0,0 0 0,4 0 0,3 0 0,3 0 0,-2 0 0,-4 0 0,-3 0 0,0 3 0,-1 3 0,2 2 0,1 2 0,-1-3 0,0 1 0,-2-3 0,0-1 0,2 1 0,0-1 0,1 0 0,-1 1 0,-1 0 0,-2 0 0,2-1 0,-1-2 0,0 0 0,-2-2 0,0 0 0,2-3 0,5-15 0,11-19 0,9-21 0,7-10 0,3 2 0,-7 5 0,-7 9 0,-5 8 0,-7 11 0,-8 16 0,-4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4:28.436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19:30.543"/>
    </inkml:context>
    <inkml:brush xml:id="br0">
      <inkml:brushProperty name="width" value="0.035" units="cm"/>
      <inkml:brushProperty name="height" value="0.035" units="cm"/>
      <inkml:brushProperty name="color" value="#3BB149"/>
    </inkml:brush>
  </inkml:definitions>
  <inkml:trace contextRef="#ctx0" brushRef="#br0">3 776 21842,'-2'-10'0,"11"4"1317,16 9-1317,14 11 461,10 8-461,4 4 234,0-4-234,-2-2 721,-5-3-721,-9-5 0,-8-3 0,-7-6 0,-6-2 0,-2-2 0,1-17 0,1-31 0,5-38 0,-11 29 0,-2-2 0,0-3 0,0-1 0,-2 3 0,1 1 0,-2 6 0,-1 2 0,7-43 0,-2 19 0,-2 21 0,-2 21 0,-1 19 0,-2 10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3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24575,'18'-4'0,"26"6"0,3 9 0,8 5 0,26 9 0,7 6-187,-18-3 0,2 2 0,4 4 187,-9-2 0,3 2 0,2 3 0,0 0-398,4 3 0,1 2 0,1 1 0,0 0 398,1 2 0,1 1 0,-1 1 0,2 1 0,3 3 0,1 0 0,0 1 0,-2 0 0,-4-3 0,-1 0 0,-1 0 0,-1 0 0,-3-1 0,-1-1 0,0 0 0,0 1 0,2 0 0,-1 0 0,1 0 0,-1-2 0,-3-1 0,0-2 0,-1 0 0,1-1 0,-1 0 0,1-1 0,-1-1 0,0 0 0,-1-1 0,0 0 0,0-2 0,-1-1-323,16 8 0,-2-2 1,-1-1 322,-4-3 0,0-1 0,-1 0 0,-4-3 0,0-1 0,-1-1-94,-4 0 1,0-2 0,0 1 93,-1-1 0,0 0 0,0 0 0,-2-1 0,0 0 0,-1 1 0,2 0 0,-1 2 0,1-1 0,-1 0 0,0 0 0,-1 1 0,27 13 0,-2 2 0,-3 0 0,-1-1 0,-6-3 0,-1 0 0,-1 0 0,0 1 0,-1-1 0,0-1 0,-3-2 0,0-2 179,-2 0 1,-2-2-180,-6-5 0,-3-2 823,-7-4 1,-4-1-824,34 17 1065,-18-6-1065,-1 3 330,5 3-330,4 3 0,4 2 0,-3-3 0,-5-4 0,0-3 0,-2-5 0,-2-3 0,0-1 0,-7-3 0,-4-1 0,-5-2 0,-5 0 0,-1-1 0,-2 0 0,-4 2 0,-2 0 0,-4-1 0,-3-1 0,-2-3 0,-5-2 0,2-1 0,1 1 0,6 4 0,3 5 0,2 0 0,-4-1 0,-8-5 0,-7-7 0,-8-6 0,-3-3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14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0 333 24575,'36'0'0,"-3"0"0,5 0 0,-4 0 0,-1 0 0,-4 0 0,-4 0 0,-3 2 0,-5 2 0,-1 0 0,-6 1 0,0-1 0,-2-2 0,-1-6 0,1-11 0,-1-12 0,-2-13 0,-2-9 0,-3-1 0,0 0 0,0 11 0,0 12 0,0 10 0,0 7-1696,4-3 0,-3 9 0,2-4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6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5268 10 24575,'-41'0'0,"-19"0"0,-30 0 0,27 0 0,-4 0 0,-4 0 0,-1 0 0,-2 0 0,2 0 0,6 0 0,5 0 0,-27 2 0,27 5 0,8 6 0,3 6 0,-4 3 0,-1 1 0,1-2 0,-1-2 0,-1-2 0,-12 0 0,-6 0 0,-9 2 0,-8 1 0,-5 3 0,43-11 0,-1 2 0,-5 1 0,-1 2 0,-8 4 0,-1 2 0,-4 4 0,-1 3 0,-3 4 0,-1 4 0,0 3 0,1 3 0,4 2 0,2 3 0,0 3 0,1 4 0,3 2 0,2 4 0,1 4 0,2 3 0,0 2 0,1 3 0,0 3 0,2 2 0,19-23 0,0 1 0,0 1-214,-4 6 0,0 1 0,-1 2 214,-4 9 0,-1 3 0,-1 1-492,9-15 0,-1 0 0,-1 2 1,0 1 491,-4 6 0,-1 1 0,0 1 0,-2 0 0,-2 5 0,-1 2 0,0 0 0,-1 1-421,8-12 1,-1 1 0,0 0 0,1 1 0,0-1 420,0 1 0,1 0 0,0 0 0,1 0 0,0 0 0,3-2 0,-1 0 0,1-1 0,2 0 0,1-3-147,-4 9 1,1-1 0,3-2 0,3-4 146,-1 3 0,3-4 0,3-6 245,-3 6 1,10-7-246,19 17 0,27-32 0,14 4 0,6 5 0,10 7 0,4 4-172,1 2 1,4 6 0,4 3 0,1 1 171,-6-8 0,2 2 0,1 2 0,2 0 0,1 1-177,-5-9 0,1 2 0,2 0 0,0 0 1,0-2-1,0-1 177,-4-5 0,1 0 0,-1-2 0,1 0 0,0-3 0,1-1 0,11 6 0,0-3 0,1-2 0,0-1 0,0-3-165,-2-4 0,0-1 0,-1-2 0,1-3 0,-3-2 165,6 1 0,-1-4 0,-2-1 0,0-1-153,-2-1 0,0-1 1,-2-2-1,-1 0 153,10 4 0,-2-2 0,0-1 0,-2-1 0,0-1 0,0-2 0,1-2 0,1-1 0,0-2 0,-2-3 0,-1-2 0,0-3 602,0-2 0,1-3 0,-1-2-602,-3-3 0,1-2 0,-2 0 0,0-1 0,-1-1 0,-1 0 0,31-1 0,-2 0 0,-5 0 0,0 0 0,-3-3 0,-1-2 1569,-1-1 0,-2-4-1569,-5-1 0,-3-2 906,-4-3 0,-3 0-906,-5 1 0,-1-1 471,-2 0 0,0-2-471,0 0 0,1-2 0,-1-1 0,1-2 0,1 0 0,1-1 144,0-1 0,1 1-144,0 1 0,0 1 0,-1 1 0,1 0 0,2-2 0,1 0 0,2-3 0,1-3 0,12-7 0,3-4 0,3-2 0,1-3 0,-30 14 0,1 0 0,-1 0 0,29-15 0,-1 1 0,-11 4 0,-2 2 0,-5 0 0,-1 2 0,-8 2 0,-3 1 0,-8 4 0,-3 1 0,30-24 0,-19 11 0,-14 5 0,-7 0 0,-1-7 0,7-18 0,3-15 0,-22 32 0,-1-1 0,3-5 0,-2 0 0,-1-3 0,0-2 0,2-7 0,1-2 0,1-7 0,-1-2 0,0-4 0,-1 0 0,1-2 0,-1 0 0,-3-4 0,-3-3 0,-6 21 0,-2-1 0,-1-3-333,-1-8 1,0-3-1,-2-1 333,-1-9 0,-2-1 0,0-2 0,0-2 0,-2 0 0,0-1 0,1 3 0,-1-1 0,-2 1 0,0 4 0,-2-1 0,-1 2 0,-2 1 0,-2 0 0,-2 1 0,-1 2 0,-3 1 0,-1 1 0,-3 3 0,-2 1 0,0 1-114,-1 3 0,-1 2 0,0 1 114,-10-24 0,0 5 0,2 10 0,-1 5 0,3 12 0,0 3 0,2 8 0,-2 2 0,1 5 0,-1 2 0,-4-2 0,-2 1 490,-4-4 0,-4 1-490,-4 1 0,-2 1 180,-7-3 0,-3-2-180,-8-3 0,-4-3 0,17 14 0,-2-1 0,-2-1-313,-4-4 0,-3-1 1,-2-1 312,-11-6 0,-4-1 0,-3 2-587,16 12 0,-3 1 0,-2 1 0,-3 1 587,6 7 0,-3 1 0,-1 1 0,-4 2 0,-3 0-753,0 1 1,-4 2 0,-2 0-1,-3 1 1,-2 2 0,-2 0 752,10 5 0,-2 1 0,-1 1 0,-2 1 0,-2 1 0,-2 0 0,-2 1 0,-1 0-420,5 2 0,-2 0 0,-2 1 0,-1 1 0,-2 0 0,-1 1 0,-1 0 0,0 1 0,0 0 0,0 0 420,2 2 0,-2-1 0,-1 2 0,-2 0 0,0 0 0,0 1 0,2 0 0,1 0 0,4 0 0,2 1 0,4 0 0,-16-1 0,4 0 0,3 1 0,4 0 0,1 1 0,2 0 0,1 2 0,5 1 0,0 1 0,0-1 0,0 1 0,-1-1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5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24575,'64'3'0,"-1"-1"0,22 8 0,6 4 0,-11 1 0,4 3 0,2 1-3277,8 5 0,2 2 0,0 1 2904,-24-5 1,-1 1-1,1 1 1,-1 0 372,2 1 0,0 1 0,0 0 0,0 0 460,-2 0 0,0 0 1,0 0-1,0 0-460,-1 1 0,0 0 0,0 0 0,0 0 0,1 1 0,1 1 0,-1 0 0,-1-1 0,18 9 0,-2-1 0,0 0 0,0 2 0,-2-1 0,0 1 0,-2-1 0,0-1 0,-3 1 0,-7-4 0,-2 0 0,-1-1 581,-4-1 0,-2 0 0,-1-1-581,21 10 0,-2-3 0,-9-3 0,-1-2 0,-5-3 0,-2-3 3156,-5-3 1,-2-3-3157,-7-2 0,-1-1 1255,39 13-1255,-12-5 169,-8-1-169,-6-1 0,-4 0 0,-3 0 0,4 0 0,5 1 0,5 4 0,9 1 0,3-1 0,1 0 0,4-2 0,-2 0 0,-6 0 0,-6-5 0,-14-1 0,-8-2 0,-6-2 0,-5 1 0,-5-2 0,-7-3 0,-6-1 0,-5-5 0,-6 0 0,-5-3 0,-3-1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6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24575,'14'0'0,"0"0"0,1 1 0,-2 3 0,-2 2 0,-1 6 0,2 4 0,0 4 0,-1 5 0,-3 1 0,-1 0 0,-3-4 0,-1-4 0,-2-1 0,-1 2 0,0 3 0,-3 3 0,-4 0 0,-5 0 0,-4-3 0,0-3 0,1-1 0,4-6 0,5-6 0,4-2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7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24575,'19'48'0,"8"6"0,20 29 0,-16-36 0,1 1 0,3 9 0,1 1 0,4 5 0,1-1 0,-5-4 0,0-1 0,-4-5 0,0-2 0,21 27 0,-10-24 0,-9-17 0,-6-10 0,-8-8 0,-3-4 0,-3-1 0,-6-6 0,-4-2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28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0 164 24575,'65'0'0,"1"0"0,3 1 0,-14 2 0,-19 2 0,-17 0 0,-9 0 0,-5-2 0,1 0 0,2-1 0,1 2 0,1 2 0,2-1 0,1 1 0,1-1 0,2-1 0,-1 0 0,-2-3 0,-3-1 0,-1 0 0,0 0 0,2 0 0,0 0 0,-2 0 0,0 0 0,-1 0 0,-1 0 0,0 0 0,-2-1 0,1-2 0,0-6 0,2-7 0,4-9 0,5-9 0,2-4 0,1-1 0,-3 7 0,-7 14 0,-4 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0 288 24575,'28'0'0,"13"0"0,20 0 0,10 0 0,-1 0 0,-14 0 0,-16 0 0,0 0 0,8 0 0,11 0 0,0 0 0,-5 0 0,-4-1 0,4-6 0,10-3 0,8-3 0,-1 2 0,-10 3 0,-11 4 0,-10 1 0,1 1 0,5-1 0,15-4 0,15 0 0,18-3 0,-38 5 0,3 1 0,5 0 0,2-1 0,4-1 0,1 0 0,-2 0 0,0 0 0,-6 0 0,-1 1 0,-8 0 0,-2 0 0,36-1 0,-12 3 0,-9 0 0,-7 3 0,-2 0 0,-3 0 0,3 0 0,5 0 0,3 0 0,1 0 0,6-1 0,4-2 0,1-6 0,0-4 0,-6-2 0,-5 2 0,3-1 0,5-1 0,0 2 0,-4 1 0,-17 4 0,-16 3 0,-19 1 0,-9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8:36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24575,'54'13'0,"2"7"0,12 7 0,-14 2 0,-19-10 0,-13-6 0,-9-7 0,-5-2 0,-3 1 0,-3 0 0,-2 1 0,0 3 0,0 3 0,0 0 0,0 1 0,-2-3 0,-1 0 0,-3 1 0,-5 1 0,-3 4 0,0 0 0,1 0 0,4-4 0,2-2 0,3-5 0,3-3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16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3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24575,'0'34'0,"0"36"0,0 10 0,0 14 0,0-6 0,0 8 0,0 5-1395,0-8 0,0 4 1,0 3-1,0 5 1395,0-21 0,0 3 0,0 2 0,0 1 0,0 2 0,0 0-522,0-7 1,0 1-1,0 1 1,0 0-1,0 1 1,0 1-1,0 1 522,0 6 0,0 2 0,0 0 0,0 2 0,0 0 0,0 0 0,0 1 0,0-8 0,0 0 0,0 2 0,0-1 0,0 1 0,0 0 0,0 0 0,0 0-213,0 0 0,0-1 1,0 1-1,0 0 1,0 0-1,0 0 1,0 0-1,0 0 213,0 1 0,0 0 0,0 1 0,0-1 0,0 0 0,0 0 0,0 0 0,0-1 0,0-2 0,0 0 0,0 0 0,0 0 0,0-1 0,0 0 0,0-1 0,0 0-298,0 9 0,0 1 1,-1-2-1,1 1 1,0-2-1,0 0 0,1-1 298,-1-6 0,1-1 0,-1-1 0,1 0 0,0-1 0,0-1 0,1-1-3,0 9 0,1-2 0,0-1 0,0 0 0,0-1 1,1-1 2,0 12 0,1-2 0,0 0 0,0-2 0,1-1 277,-1-7 0,2-2 0,-1-1 0,0-1 0,0-1-277,1 17 0,-1-2 0,0-1 0,-1-2 0,-1-9 0,-1-2 0,0-1 0,-1-2 856,1 18 0,-1-2 1,0-4-857,-2-8 0,0-3 0,0-3 959,0-7 1,0-2 0,0-2-960,-1 22 0,2-5 1251,-1-14 0,1-4-1251,0-13 0,1-3 2133,3 31-2133,1-13 1138,1-7-1138,-2-3 426,-1-5-426,-2-2 0,-1-4 0,-1-4 0,0-4 0,0-20 0,0-8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32 201 18005,'-20'0'0,"9"0"2968,32 0-2968,25-2 0,13 0 0,5-1 0,7-1 0,6 0-362,-5 1 0,5-1 1,3 0-1,1-2 362,11-1 0,3-2 0,2 0 0,0 0 0,-16 2 0,0 1 0,2-1 0,0 0 0,1 1-305,7-1 1,0 0 0,2 1 0,1-1 0,1 1 304,-10 1 0,1 1 0,1-1 0,1 1 0,0 0 0,2 0-346,7 1 1,1 0-1,2 1 1,0 0-1,1 0 1,2-1 345,-9 1 0,1 0 0,2 0 0,0 0 0,1 0 0,0 0 0,0 0-384,-8 1 1,0 0 0,1 0 0,0 0 0,0 0 0,1 0 0,1 0 0,-1 0 383,5 0 0,0 1 0,1-1 0,0 0 0,0 0 0,1 1 0,0-1 0,0 1 0,-10 0 0,2 0 0,-1 0 0,1 0 0,0 0 0,0 0 0,0 0 0,-1 0 0,1 0 0,-1 0 0,0 0 0,0 0 0,0 0 0,0 0 0,0 0 0,-1 0 0,0 0 0,0 0 0,8 0 0,0 0 0,0 0 0,-1 0 0,0 0 0,-2 0 0,0 0 0,-2 0-79,4 0 0,-1 0 0,-2 0 0,0 0 0,-2 0 1,-2 0-1,-1 0 79,2 1 0,-2-1 0,-1 1 0,-2 0 0,-2 0 0,-2 0 392,21 1 0,-4 1 0,-4 0 0,-5 0-392,1 1 0,-6 0 0,-2 0 0,-8-1 0,-2 1 0,4-1 142,-2-1 1,2-1 0,5 0 0,5-1-143,-2 0 0,5 0 0,4-1 0,4 0 0,3 0 0,1-1-113,-17 2 1,2-1 0,2 0-1,2-1 1,1 1 0,2 0 0,0 0-1,2 0 1,0 0 112,-8 0 0,2 0 0,1 0 0,0 0 0,2 0 0,0 0 0,1 0 0,-1 0 0,1 0 0,0 0 0,0 0-170,2 1 1,0-1 0,1 0 0,0 0 0,0 0 0,1 0 0,-1 0 0,0 0 0,0 1 0,-1-1 0,0 0 169,5 1 0,1-1 0,-2 1 0,1-1 0,-1 1 0,0-1 0,0 1 0,0 0 0,-1 0 0,0 0 0,-3 0 0,-1 0 0,1 1 0,-1-1 0,0 0 0,0 1 0,0 0 0,-1 0 0,-1 0 0,0 1-219,6 0 1,-1 1 0,-1-1 0,0 1 0,0 1 0,-1-1 0,0 1 0,0 1 0,-1-1 218,7 2 0,0 0 0,0 1 0,-1-1 0,-1 2 0,0 0 0,0 0 0,-1 1 0,-5-1 0,0 2 0,0-1 0,-1 2 0,-1-1 0,0 1 0,-2-1 0,-1 1 0,3 1 0,0-1 0,-2 1 0,-1 1 0,-2-1 0,0 0 0,-2-1 62,4 1 1,-1 0 0,-2 0-1,-1-1 1,-1 0 0,-2 0-63,4 1 0,-2 0 0,-1-1 0,-2 0 0,-2-1 563,5 0 0,-3 0 1,-1-1-1,-1 0-563,21 2 0,-2-1 0,-2-1 1268,-11-2 1,-1-1 0,-3-1-1269,-7-2 0,-2-1 0,-1 0 0,0-1 0,0 1 0,-1-1 0,28-1 0,-2 0 0,0 0 0,-2 0 0,-1 0 0,0 0 0,-1 1 0,-1 2 0,0-1 0,0 0 0,-2 0 0,-1 1 2125,-4-1 0,-1-1-2125,-8 0 0,-4-2 1177,-11 1 1,-5 0-1178,26 2 1523,-28 0-1523,-19 2 98,-12 1 0,-11-2 0,-5-1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5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24575,'33'0'0,"40"0"0,-21 0 0,4 2 0,10 2 0,1 2 0,-1 4 0,-2 3 0,-13 2 0,-3 3 0,31 20 0,-24-4 0,-20-5 0,-9 3 0,-10 6 0,-5 4 0,-4 0 0,-3-6 0,-3-2 0,-1 0 0,-5 9 0,-17 15 0,-30 21 0,13-28 0,-5 2 0,-10 7 0,-3 2 0,-2 1 0,1-2 0,4-6 0,3-3 0,11-11 0,2-4 0,-11 6 0,28-23 0,11-14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4:59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355 941 24575,'-37'44'0,"7"-5"0,-2 5 0,-5 11 0,0 4 0,-3 7 0,3 2 0,8-5 0,5-2 0,8-8 0,4 0 0,-7 44 0,15-2 0,4-2 0,7-40 0,9 1 0,17 9 0,12 0 0,15 5 0,10-1 0,-13-17 0,5 0 0,2-1-313,7 3 0,2-2 1,1 1 312,-1-1 0,0-1 0,1 1 0,4 0 0,1 1 0,0-2 0,-3-4 0,2-1 0,0-2 0,1-2 0,1-2 0,2-3 0,5-1 0,3-4 0,0-3 0,-1-4 0,1-4 0,2-2 0,1-2 0,1-2 0,0-4 0,1-2 0,0-3 0,0-2 0,-5 0 0,0-1 0,0-1 0,-1 0 0,0-1 0,-2-1 0,-1-2 0,-2-2 0,-2-2 0,-7-1 0,-2-3 0,-1-2-33,-3-3 1,-2-2 0,-1-3 32,22-12 0,-4-5 0,-11 1 0,-6-2 0,-10 3 0,-5-2 0,-10 2 0,-6-4 0,-6-10 0,-7-5 0,-5-19 0,-7-8 0,-9 7 0,-5-6 0,-5-3-322,-3 6 0,-4-3 1,-4-3-1,-3 0 322,0 9 0,-4-1 0,-2-1 0,-2 0 0,-3 1 0,-5-5 0,-2 1 0,-3 0 0,-2 1 0,-2 2-510,-3 1 0,-3 1 0,-1 1 0,-3 3 0,-2 2 510,-2 3 0,-1 2 0,-3 2 0,-3 2 0,-2 5 0,-3 2 0,-3 2 0,-3 4 0,-1 4 0,-2 2 0,-4 3 0,-1 4 0,-3 3 0,0 3 0,1 3 0,3 4 0,-1 2 0,1 3 0,-1 3 0,2 1-248,3 2 0,0 3 1,1 1-1,1 3 1,1 3 247,-11 2 0,1 4 0,2 4 0,2 4 0,7 5 0,1 3 0,2 6 0,0 4 0,-4 10 0,0 6 0,2 5 0,2 6 0,11-2 0,1 6 0,2 3 0,3-2 0,4-5 0,-7 8 0,7-6 0,2 1 0,6 0 0,0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24575,'0'81'0,"0"-18"0,0 6 0,0 18 0,0 5 0,0-24 0,0 2 0,0-1 0,0 24 0,0-5 0,0-21 0,0-7 0,0 15 0,0-46 0,0-20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29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0 24575,'-22'0'0,"-15"0"0,-15 0 0,-12 0 0,11 4 0,12 5 0,18 2 0,11 0 0,4-1 0,2-4 0,-1 2 0,1-1 0,1 0 0,5 1 0,7 3 0,9 9 0,11 14 0,14 16 0,13 11 0,5 9 0,1-3 0,-9-12 0,-12-14 0,-11-16 0,-10-11 0,-9-7 0,-3-4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2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1 24575,'66'0'0,"4"0"0,2 0 0,-17 8 0,-22 15 0,-17 28 0,-25 48 0,-8-30 0,-7 3 0,-13 14 0,-5 2 0,9-29 0,-1 1 0,-1-3 0,-12 16 0,2-6 0,10-16 0,4-5 0,-2 7 0,25-33 0,33-11 0,34-8 0,35-1 0,-38-1 0,1-2 0,-2-1 0,-2-2 0,39-7 0,-27-3 0,-20 3 0,-18 4 0,-9 2 0,-10 5 0,-2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3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24575,'82'0'0,"-32"0"0,3 0 0,6 0 0,1 0 0,-4 0 0,-4 2 0,23 9 0,-35 22 0,-23 23 0,-13 11 0,-9-4 0,-2-20 0,-2-17 0,6-13 0,25-7 0,30 0 0,30 6 0,-33-1 0,1 5 0,-3 5 0,-3 4 0,26 41 0,-23 17 0,-21 5 0,-15-9 0,-15-17 0,-23-15 0,-26-12 0,-23-4 0,-7-5 0,11-8 0,21-7 0,17-5 0,10 0 0,6-1 0,7-2 0,5-1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5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24575,'0'57'0,"0"13"0,0 12 0,0-10 0,0-18 0,0-23 0,4-17 0,14-8 0,25-3 0,31-3 0,-23-1 0,4-2 0,3-1 0,1-2 0,-4-2 0,-2-1 0,34-11 0,-30 4 0,-21 2 0,-13 4 0,-11 4 0,-7 4 0,-4 13 0,-1 36 0,1 52 0,-1-29 0,0 4 0,0 7 0,0-1 0,0-9 0,0-6 0,0 21 0,1-41 0,0-29 0,0-11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6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24575,'0'87'0,"0"7"0,0 6 0,0-24 0,1-36 0,17-33 0,20-19 0,26-9 0,22-1 0,-2 8 0,-8 7 0,-19 5 0,-17 14 0,-12 17 0,-11 18 0,-7 12 0,-6 6 0,-4 2 0,-5-2 0,-4-5 0,-6-16 0,-3-15 0,3-10 0,0-7 0,-10-1 0,-17 0 0,-18 3 0,-11 0 0,5-3 0,16-4 0,22-5 0,15-1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7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24575,'52'0'0,"17"0"0,-20 0 0,4 0 0,9 0 0,3 0 0,4 0 0,0 0 0,1 0 0,-3 0 0,-12 0 0,-4 0 0,23 0 0,-32 0 0,-28 0 0,-6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39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24575,'0'47'0,"0"16"0,0 18 0,0 9 0,0-14 0,0-18 0,0-15 0,0-17 0,0-6 0,0-3 0,0-9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41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18 15091,'-15'9'0,"7"-4"4010,1 2-4010,7 2 1639,0 9-1639,0 5 886,0 2-886,0 0 2949,0-2-2949,0-3 0,0-1 0,0-3 0,2 0 0,2 3 0,2 0 0,2 1 0,-2-2 0,1-2 0,0 0 0,0-1 0,3 1 0,2-1 0,0-1 0,2-2 0,0-4 0,1-1 0,7-3 0,12-2 0,15 0 0,15-3 0,7-6 0,-3-6 0,-12-5 0,-16-2 0,-12 0 0,-9 0 0,-4-2 0,-4-3 0,-4 2 0,-2 1 0,-3 3 0,-1 3 0,-1 2 0,0 1 0,0 2 0,0 1 0,0 0 0,0 2 0,-3-1 0,-7-5 0,-11-7 0,-5-3 0,-3 1 0,4 4 0,5 7 0,2 2 0,2 4 0,-3 2 0,-1 2 0,1 2 0,-1 0 0,0 0 0,1 0 0,0 0 0,2 0 0,1 0 0,1 0 0,2 2 0,4 2 0,3 4 0,0 3 0,1 2 0,1-1 0,2-3 0,1 0 0,1-5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6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1 662 24575,'35'-58'0,"24"-20"0,-18 28 0,2 0 0,2 1 0,-2 2 0,-8 6 0,-4 4 0,14-12 0,-17 17 0,-10 13 0,-7 6 0,-3 3 0,0 3 0,3-5 0,9-2 0,7-7 0,2-6 0,0 4 0,-6 6 0,-5 10 0,-5 11 0,0 12 0,1 15 0,3 13 0,5 13 0,1 6 0,3 1 0,0-5 0,-2-9 0,-4-9 0,-8-9 0,-3-8 0,-6-8 0,-1-8 0,-1-3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5:15:0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1631 185 24575,'-15'4'0,"4"8"0,8 18 0,3 21 0,0 27 0,0-28 0,0 2 0,0 5 0,0 0 0,0 4 0,0 1 0,-1-1 0,2 0 0,0-2 0,5-1 0,5 2 0,6-1 0,7 5 0,5 0 0,9 5 0,6 0 0,6 4 0,4-2 0,2-1 0,5-3 0,4-3 0,3-5 0,4-5 0,2-3 0,4-4 0,2-3 0,5-3 0,3-2 0,5-3 0,1-3 0,-31-12 0,1-2 0,0 0 0,31 7 0,0-2 0,-7-3 0,-1-3 0,-3-3 0,-1-3 0,-3-3 0,0-1 0,-1-4 0,1-1 0,2-3 0,0-3 0,-2-3 0,-1-4 0,-2-5 0,-3-4 0,-7-3 0,-4-4 0,-7-5 0,-3-2 0,-6-1 0,-2-1 0,-7-2 0,-2-1 0,21-42 0,-18 5 0,-19-5 0,-10-19 0,-12 42 0,-5-4 0,-11-13 0,-10-4 0,0 17 0,-6-1 0,-4-1-397,-12-6 1,-7-1-1,-3 1 397,9 13 0,-2 0 0,-3 1 0,0 1 0,-3 1 0,0 0 0,-2 2 0,0 1 0,1 3 0,-1 1 0,0 1 0,0 3 0,-14-10 0,0 3 0,0 5 0,2 5 0,-1 4 0,-1 4 0,-3 4 0,-1 6 0,-4 3 0,-12 4 0,-5 6 0,-3 1-609,13 2 0,-2 1 0,-4 2 0,-1 3 609,9 1 0,-3 2 0,-2 2 0,0 2 0,1 1-508,-3 2 0,-1 1 0,0 2 1,1 2-1,1 2 508,1 1 0,1 2 0,0 1 0,2 2 0,2 1 0,5 1 0,2 1 0,1 2 0,2 0 0,3 0-174,-2 2 0,2 0 1,3 1-1,3-1 174,-10 6 0,3-1 0,10-3 0,10-5 0,10-2 0,-8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49:59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853 1 24575,'-32'1'0,"-33"25"0,10 5 0,-3 7 0,-12 13 0,-1 7 0,20-11 0,1 3 0,1 1 0,-18 23 0,5-1 0,12-9 0,6-1 0,8-11 0,6-3 0,-7 24 0,20-8 0,10 10 0,5 13 0,8 5 0,8-6 0,16-24 0,16-22 0,16-19 0,19-17 0,10-18 0,0-15 0,-16-6 0,-23 5 0,-28 14 0,-13 10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01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0 24575,'-13'0'0,"-8"0"0,-6 7 0,-10 10 0,-4 13 0,6 8 0,6 0 0,13-7 0,8-8 0,4-7 0,3-7 0,5 1 0,7-1 0,11 2 0,14 3 0,10 2 0,9 4 0,-4 0 0,-8-1 0,-12-3 0,-10-1 0,-4 4 0,-3 2 0,-4 6 0,-5 4 0,-3 3 0,-4 8 0,-10 1 0,-8-1 0,-10-1 0,-12-4 0,-1-3 0,-2-3 0,3-6 0,12-8 0,9-6 0,12-7 0,4-2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24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86 24575,'11'0'0,"-1"0"0,-3-2 0,0 0 0,-1-2 0,-1-2 0,0-2 0,-2-2 0,1 0 0,-2 1 0,-1 0 0,-1 2 0,0 1 0,-2 0 0,-6 2 0,-3 3 0,-2 0 0,1 1 0,5 0 0,0 1 0,3 2 0,1 3 0,2 3 0,1 2 0,0 0 0,0-1 0,0-1 0,0-5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43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24575,'10'0'0,"0"0"0,-2 0 0,1 0 0,2 0 0,3 0 0,4 0 0,4 0 0,4 0 0,2 0 0,0 0 0,-3 0 0,-3 0 0,-3 0 0,-3 0 0,-2 1 0,-1 1 0,1 0 0,0-1 0,6-1 0,5 0 0,4 0 0,1 0 0,2 0 0,-2 0 0,1 0 0,2 2 0,-3 1 0,-4 0 0,-5-1 0,-2-2 0,1 0 0,2 0 0,4 0 0,4 1 0,7 1 0,6 1 0,0 0 0,-3-2 0,-6-1 0,-2 2 0,3 0 0,2 3 0,1 0 0,-3-2 0,-4 1 0,-5-2 0,-5 1 0,2 1 0,0-1 0,7 1 0,5 2 0,0-2 0,0 1 0,3-1 0,8-2 0,9 2 0,12 0 0,4 2 0,1 2 0,-7-1 0,-11 0 0,-12-2 0,-5 0 0,-5 0 0,1 0 0,-1-1 0,1 0 0,-1 0 0,7 1 0,7 1 0,5-3 0,7 0 0,1 0 0,0 0 0,1 1 0,-2 2 0,-1-2 0,-6 2 0,-8 1 0,-10-2 0,-7 0 0,-2 1 0,1-1 0,3 1 0,1-1 0,-3-1 0,0 0 0,0-2 0,2 2 0,2-1 0,2-1 0,3 3 0,2-3 0,2 3 0,0 0 0,-4-1 0,-4 4 0,-2-2 0,-3 0 0,-4-1 0,-3-3 0,-3 0 0,0 0 0,0 0 0,2 0 0,4 2 0,4-2 0,2 3 0,0 2 0,3-1 0,0 3 0,3 0 0,0 0 0,-2 1 0,-1-2 0,-6-1 0,0-1 0,-3-1 0,0 2 0,0-2 0,-3-2 0,3 2 0,0-1 0,3 2 0,0 0 0,-3 1 0,-3-2 0,-3-1 0,2 0 0,2 0 0,-1 1 0,2 0 0,-1 0 0,-1 0 0,-1-1 0,-2-1 0,-2 1 0,-5-3 0,-4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50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24575,'37'0'0,"8"0"0,15 0 0,10 0 0,2 0 0,-6 0 0,-11 0 0,-5 0 0,-2 0 0,5 0 0,5 0 0,1 0 0,-1 0 0,-8 0 0,-1 0 0,-3 0 0,-1 0 0,-4 0 0,-5 0 0,-3 0 0,-2 0 0,4 0 0,3 0 0,0 0 0,-4 0 0,-6 0 0,-6 0 0,-3 0 0,-3 0 0,0 0 0,0 0 0,-1 0 0,-1 0 0,1 0 0,7 0 0,5 0 0,8 0 0,2 0 0,6 0 0,6 0 0,5 0 0,-1 0 0,-7 0 0,-11 1 0,-5 2 0,-2-1 0,1 2 0,0-2 0,-1 1 0,-3-1 0,0-2 0,-3 0 0,-3 2 0,3 0 0,-2 0 0,3 0 0,2-2 0,-3 0 0,-1 1 0,-5 1 0,0 0 0,5 0 0,6-2 0,9 2 0,11 3 0,7 2 0,5-2 0,2-2 0,-2-3 0,-4 0 0,-6 0 0,-5 0 0,-6 0 0,-5 0 0,-3 0 0,-2 0 0,-1 0 0,0 0 0,-2 2 0,-3 0 0,-2 0 0,-4 0 0,0-2 0,4 0 0,6 0 0,5 0 0,5 0 0,5 0 0,4 0 0,6 0 0,3 0 0,-4 0 0,-4 0 0,-3 2 0,2 1 0,0 0 0,1 1 0,-5-1 0,-9 2 0,-5-1 0,-2-1 0,9 1 0,10 1 0,12 1 0,9-1 0,5-3 0,8-2 0,8 0 0,1 0 0,-1 0 0,-9 0 0,-10 0 0,-4 0 0,2 0 0,11 0 0,10 0 0,-34 0 0,2 0 0,2 0 0,0 0 0,1 0 0,-1 0 0,-2 0 0,-2 0 0,32 0 0,-12 0 0,-9 0 0,-8 0 0,-2 0 0,1 0 0,1 0 0,13 0 0,8 0 0,13 0 0,8 0 0,-5 0 0,-3 0 0,-8 0 0,-5 0 0,-4 0 0,-8 0 0,-3 0 0,-2 0 0,6 0 0,11 0 0,2 0 0,-1 0 0,-6 0 0,-1-2 0,3-3 0,9-8 0,5-4 0,-7 3 0,-8 1 0,-9 6 0,-1 0 0,1 1 0,0 1 0,-2-1 0,-3 2 0,0 0 0,3-1 0,8 0 0,9-3 0,5-1 0,4 1 0,-6-1 0,-8 3 0,-6 3 0,-8 0 0,-6 0 0,-4-1 0,-3 1 0,-4 1 0,-1 2 0,2 0 0,3 0 0,7 0 0,-2 0 0,-2 0 0,-9 0 0,-8 0 0,-7 0 0,-6 0 0,-7 0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7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24575,'27'6'0,"0"4"0,3 5 0,1 4 0,5 1 0,3 3 0,2 2 0,-3 1 0,-3-2 0,-4-3 0,-3-3 0,1 0 0,1 1 0,1-1 0,1 1 0,1 0 0,1 1 0,5 0 0,4 0 0,6 2 0,1 0 0,0-1 0,0 1 0,-4-1 0,3 1 0,0-1 0,2 1 0,-4 0 0,-5-2 0,-6 0 0,-1-1 0,0 0 0,-3-2 0,-1-2 0,-2-2 0,2-1 0,4 3 0,7 3 0,8 1 0,5 4 0,9 0 0,4 5 0,0 3 0,-3 1 0,-6 3 0,-4-5 0,-3 0 0,5 3 0,9 3 0,12 4 0,-33-18 0,1 1 0,1-1 0,0 0 0,40 22 0,-6-2 0,-10-7 0,-10-4 0,-8-4 0,-8-3 0,-4-2 0,3-1 0,1 0 0,1 0 0,-1 0 0,-5-3 0,-3 0 0,-3-1 0,-2-2 0,-1 1 0,-5-1 0,-1-1 0,-3-1 0,-3-4 0,-1-2 0,-4 0 0,-3-1 0,-1-1 0,-3-2 0,0 1 0,-2-1 0,0 0 0,-1 2 0,3-1 0,1 0 0,0 0 0,1 0 0,0 1 0,0-1 0,0-2 0,-2 1 0,-4-3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8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0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24575,'18'0'0,"4"0"0,3-4 0,7-1 0,0-1 0,-1-1 0,-2 2 0,-4 0 0,-2-1 0,2 2 0,-4 2 0,-2 1 0,0 1 0,0 0 0,0 0 0,3 0 0,-2 0 0,2 0 0,3 0 0,4 0 0,2 0 0,0 0 0,-2 0 0,-3 0 0,2 0 0,1 0 0,1 0 0,-1 0 0,-4 0 0,2 0 0,1 0 0,5 4 0,1 4 0,-2 2 0,-1 3 0,-6-1 0,-4-1 0,-2 2 0,-3-2 0,-1 1 0,-1-1 0,-2 1 0,0 2 0,0 0 0,0 4 0,2 4 0,-1 1 0,-1-1 0,0-4 0,-4-2 0,-1-2 0,-1-2 0,-1-2 0,0 0 0,1 1 0,-1 1 0,2-1 0,0 1 0,1 0 0,0 5 0,0 2 0,0 0 0,-3-3 0,-1-8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0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24575,'15'20'0,"4"5"0,10 7 0,5 6 0,-1-2 0,-3-4 0,-4-4 0,-2-2 0,1 1 0,2 2 0,-3-3 0,-2-3 0,-4-4 0,-2-3 0,0 3 0,1 3 0,2 6 0,0 4 0,2 0 0,3 1 0,1-1 0,2 3 0,1 2 0,3 0 0,1-1 0,0-2 0,1-2 0,-4-1 0,1 1 0,-1 3 0,-1 2 0,3 4 0,-1 0 0,1 0 0,-1 0 0,-1 0 0,1 1 0,1-3 0,0-1 0,0 0 0,1 1 0,1 2 0,1 4 0,2 1 0,3 7 0,6 9 0,8 8 0,7 9 0,0-1 0,2-3 0,-3-7 0,-4-6 0,-1-5 0,-6-3 0,-2-3 0,-5 0 0,-2 2 0,-4 1 0,3 8 0,1 1 0,7 5 0,1 1 0,-4-5 0,-6-11 0,-12-15 0,-7-12 0,-7-10 0,-4-3 0,-4-8 0,-1-2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0:31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2:35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1 24575,'53'0'0,"0"0"0,14 0 0,5 0 0,22 0 0,5 0 0,-30 0 0,0 0 0,-2 0 0,24 0 0,-5 0 0,-15 0 0,-6 0 0,21 0 0,-36 0 0,-30 0 0,-78 0 0,-39 0 0,19 0 0,-7 0-301,9 0 1,-10 0-1,-1 0 1,4 0 300,-6 0 0,3 0 0,3 0 0,4 0 0,2 0 0,4 0 0,-9 0 0,9 0 0,-16 0 0,55 0 0,54 1 0,59 3 0,-28-2 0,15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51:12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24575,'20'0'0,"5"0"0,5 0 0,5 0 0,-1 0 0,-3 0 0,-2 0 0,-2 0 0,-3 0 0,0 0 0,-1 0 0,-5 2 0,4 4 0,3 5 0,4 4 0,3-1 0,-4-3 0,-7-3 0,-3 0 0,-2 0 0,0 3 0,0 0 0,0 2 0,0 1 0,0 0 0,-2 2 0,-1-1 0,-1 1 0,-1 0 0,-1 0 0,-2 0 0,0-1 0,0-1 0,1 0 0,0 0 0,-1 0 0,0-1 0,-1 1 0,2 0 0,-3 2 0,0 0 0,0 0 0,-2 0 0,2-1 0,-2 1 0,0 0 0,1 0 0,-1 0 0,-1 0 0,-1 0 0,0 0 0,0 0 0,0 0 0,0-1 0,-2 1 0,0 0 0,0 0 0,0 0 0,0 0 0,0 0 0,0 0 0,0 2 0,0 1 0,0 3 0,0 0 0,0-1 0,0 1 0,0 4 0,0 5 0,0-5 0,0-5 0,0-12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8:18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1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24575,'0'17'0,"0"20"0,0 30 0,0 31 0,1-41 0,1 2 0,1 3 0,1 1 0,1-1 0,0-1 0,2-8 0,0-3 0,4 30 0,-3-31 0,-3-29 0,-3-10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16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0 24575,'0'11'0,"-5"10"0,-14 23 0,-18 23 0,-11 9 0,3-8 0,14-21 0,20-23 0,14-13 0,13-5 0,19 5 0,10 6 0,3 7 0,-3 2 0,-13-7 0,-7-9 0,-12-5 0,-5-5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1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24575,'14'0'0,"8"-5"0,10-4 0,4-6 0,-4 0 0,-15 7 0,-7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18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24575,'14'-3'0,"12"-3"0,9-1 0,12-5 0,-2-4 0,-5 0 0,-6 4 0,-11 0 0,-5 3 0,-7 3 0,-3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19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0 112 24575,'0'-23'0,"0"2"0,16-1 0,13 3 0,12 5 0,7 6 0,-10 5 0,-4 3 0,-1-2 0,1 5 0,2 8 0,-2 12 0,-5 14 0,-4 11 0,-6 9 0,-5 15 0,-7 17 0,-5-39 0,-1 1 0,-2 5 0,-3-1 0,0-4 0,-2-1 0,-8 36 0,-2-20 0,5-21 0,3-11 0,6-16 0,32-29 0,48-40 0,-11 4 0,7-6 0,-13 11 0,2-3 0,1 0-174,2-1 0,0-1 1,0 1 173,-4 3 0,-1 0 0,-2 3 0,13-9 0,-6 4 0,-16 12 0,-6 3 0,10-5 0,-34 21 0,-12 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38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24575,'3'30'0,"3"10"0,4 9 0,2 3 0,-1 0 0,-2-5 0,-4-3 0,0-7 0,-2-8 0,-1-11 0,0-11 0,-2-6 0,0-9 0,0-4 0,0-1 0,0-3 0,-1 3 0,-1 0 0,-1 1 0,1-1 0,0 0 0,-1-2 0,0 2 0,-1 1 0,2-1 0,-1-2 0,-1-1 0,2-2 0,-1 0 0,1-1 0,2 1 0,0 0 0,0-1 0,-2 1 0,0 0 0,-1 0 0,1 0 0,2-1 0,0 3 0,0 3 0,2 4 0,0 5 0,0 2 0,1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40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 24575,'25'0'0,"3"0"0,3 0 0,-2 0 0,-4 0 0,-3 0 0,-4 0 0,-1 0 0,-1 0 0,-2 0 0,-2 0 0,-3 0 0,2 0 0,-2 0 0,-1 0 0,-1 2 0,-4 4 0,0 6 0,-2 1 0,-1 3 0,0-1 0,0 1 0,0 3 0,-7-1 0,-11 5 0,-17 7 0,-17 8 0,-10 4 0,-4-1 0,7-7 0,11-5 0,15-8 0,17-11 0,8-4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41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24575,'13'0'0,"6"0"0,7 0 0,6 0 0,1 0 0,-3 0 0,-7 0 0,-5 0 0,-10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5:32:36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24575,'59'0'0,"4"0"0,13 0 0,3 0 0,9 0 0,7 0-1214,-20 0 0,6 0 0,2 0 0,3 0 0,1 0 1214,-4 0 0,1 0 0,3 0 0,1 0 0,0 0 0,1 0-346,5 0 1,2 0-1,0 0 1,1 0-1,0 0 1,-1 0 345,0 0 0,-1 0 0,1 0 0,-1 0 0,-1 0 0,0 0 0,-4 0 0,-1 0 0,0-1 0,-1 1 0,0 0 0,-2 1 0,12-1 0,-1 1 0,-1 0 0,-1 0 0,-2 1 0,-9 0 0,0 0 0,-2 0 0,-1 1 0,-1 1 71,14 1 1,-1 1-1,-2 0 1,-1 2-72,-8 0 0,-1 1 0,-1 0 0,-2 1-198,18 2 0,-3 0 0,-1 0 198,-4 0 0,-2 0 0,-2-1 0,-8-2 0,-3 0 0,-1-1 1155,24 2 1,-4-1-1156,-5-1 0,-3 0 1626,-8-3 0,-1 1-1626,-3-1 0,-1 0 962,-2 0 0,-1-2-962,1 0 0,-1-1 482,-2 0 0,0 0-482,-3-1 0,-1 1 0,-5 0 0,-2 1 0,44 4 0,-16 1 0,-21-5 0,-17 1 0,-20-4 0,-13 0 0,-6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42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24575,'27'0'0,"3"0"0,5 0 0,5 0 0,-1 0 0,-1 0 0,-4 0 0,-8 0 0,-6 0 0,-9 0 0,-4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19:45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343 188 17892,'0'-7'0,"-5"-2"3012,-6-3-3012,-6-1 1144,-3 5-1144,0 2 601,2 5-601,4 1 1926,0-1-1926,4 3 0,-1 3 0,-1 5 0,-4 8 0,-8 19 0,-11 16 0,-2 11 0,1 0 0,11-16 0,12-16 0,8-14 0,20-11 0,19-4 0,18-3 0,13 0 0,-7 2 0,-13 1 0,-11 2 0,-10 3 0,-2 1 0,-2 1 0,-3-1 0,-3 2 0,0 1 0,0 0 0,-4 1 0,-2 0 0,-3 0 0,-3 0 0,0-2 0,-2 1 0,0-2 0,0 1 0,0 0 0,0-2 0,-3-2 0,-3-1 0,-7-2 0,-5-1 0,-5 1 0,-3-1 0,4 1 0,3-2 0,4-2 0,3-1 0,3-4 0,2-2 0,2-1 0,0 0 0,2 0 0,1 0 0,1-2 0,1 1 0,0-1 0,0-2 0,0 1 0,0-2 0,0-2 0,0 1 0,0-2 0,1 1 0,3-1 0,2-2 0,3-4 0,0 0 0,1-3 0,0 0 0,0 2 0,0 2 0,2-1 0,2-5 0,1-4 0,1-6 0,-1-3 0,2-7 0,0-5 0,0 2 0,-2 10 0,-7 17 0,-2 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19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1 24575,'0'63'0,"0"0"0,0 31 0,0 10 0,0-35 0,0 3 0,0 5 0,0 8 0,0-6 0,0 8 0,0 5 0,0 3 0,0 2 0,0-2 0,0-4-1511,0 7 0,0-3 1,0 0-1,0 0 0,0 5 1,0 4 1510,0-14 0,0 5 0,0 2 0,0 3 0,0 1 0,0 1 0,0-2 0,0-1 0,0-3-315,0 2 0,0-2 0,0-1 1,0-1-1,0 1 0,0-1 0,0 2 1,0 1 314,0-4 0,0 1 0,0 0 0,0 1 0,0 0 0,0 1 0,0 0 0,0-1 0,0 1 0,0 1 0,0 1 0,0 0 0,0 0 0,0 0 0,0 0 0,0 0 0,0 1 0,0-1-149,0 0 0,0 1 1,0-1-1,0 1 1,0-1-1,0 1 1,0-1-1,0 1 1,0-1 148,0-1 0,0 0 0,0 0 0,0 0 0,0 0 0,0 0 0,0-1 0,0 1 0,0-1 0,0 0 0,1-1 0,-1 0 0,0 1 0,0-1 0,0 0 0,0 0 0,0-1 0,-1 1 0,1-1 0,-1 0 0,0-1 0,0 1 0,1-1 0,-2 1 0,1-1 0,-1-1 0,0 1 0,0-3 0,0 1 0,-1-1 0,0 0 0,0 0 0,0-1 0,0 0 0,-1-1 0,0-1-207,0 6 0,0-2 0,0 0 0,-1 0 0,1-1 0,-1-1 0,-1-1 0,1-1 207,-1 6 0,-1-2 0,0 0 0,0-1 0,0-1 0,0-1 0,-1-2 136,1 5 0,-1-1 0,0-1 0,0-2 0,0-1 0,1-2-136,-1 6 0,1-2 0,0-2 0,0-1 0,0-2 552,0 8 1,0-1 0,1-4 0,0-4-553,0 4 0,0-5 0,2-7 2008,0 4 0,1-11-2008,-5 11 0,3-47 0,1-16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0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24575,'79'0'0,"2"0"0,16 0 0,-21 0 0,7 0 0,6 0 0,3 0-1454,1 0 0,4 0 0,4 0 1,2 0-1,2 0 1454,-22 0 0,3 0 0,1 0 0,0 0 0,2 0 0,0 0 0,-1 0-309,4 0 0,1 0 1,0 0-1,0 0 1,0 0-1,1 0 1,-1 0 308,-1 0 0,1 0 0,-1 0 0,1 0 0,-1 0 0,0 0 0,0 0 0,-3 0 0,0 0 0,0 0 0,0 0 0,-1 0 0,1 0 0,0 0 0,1 0 0,-1 0 0,1 0 0,0 0 0,0 0 0,0 0 0,2 0 0,2 0 0,1 0 0,-1 0 0,2 0 0,1 0 0,1 0 0,2 0-259,-12 0 0,2 0 0,0 0 0,2 0 1,1 0-1,0 0 0,1 0 0,0 0 1,0 0 258,-4 0 0,-1 0 0,1 0 0,1 0 0,0 0 0,0 0 0,1 0 0,1 0 0,0 0 0,0 0-263,-2 0 0,0 0 1,1 0-1,1 0 0,-1 0 1,2 0-1,-1 0 1,2 0-1,-1 0 0,1 0 1,-1 0 262,-3 0 0,1 0 0,0 0 0,0 0 0,1 0 0,0 0 0,0 0 0,0 0 0,0 0 0,0 0 0,0 0 0,0 0-82,0 1 1,-1-1 0,1 0-1,-1 0 1,1 0 0,0 0-1,0 0 1,0 1 0,0-1-1,0 0 1,1 1 0,0 0 81,2-1 0,1 1 0,1 0 0,-1 0 0,1-1 0,0 1 0,0 1 0,0-1 0,0 0 0,-1 1 0,1 0 0,-1 0-60,-2 0 1,0 0-1,-1 1 1,1-1-1,0 1 1,-1 0 0,0 0-1,0 1 1,0-1-1,0 1 1,0-1-1,0 1 60,-2 0 0,1 0 0,-1 1 0,1-1 0,-1 1 0,0-1 0,0 1 0,0 0 0,0 0 0,-1 0 0,0 0 0,0-1-5,4 2 1,1-1 0,-1 0 0,0 1-1,0-1 1,0 1 0,-1-1 0,0 1 0,0-1-1,-1 0 1,0 0 4,7 0 0,-1 0 0,-1 1 0,1-1 0,-1 0 0,0 0 0,-1 0 0,0-1 0,-1 0 0,0 0 78,4 0 1,0-1 0,-1 1 0,0-1 0,-1-1 0,-1 1 0,-1-1-1,-1 0 1,-2 0-79,0 0 0,0 0 0,-2-1 0,-1 0 0,-2 0 0,0 0 0,-1 0 0,-1 0 0,17 0 0,-1 0 0,-1-1 0,-3 1 0,-1-1 0,-1 0 0,4 1 0,-1-1 0,-2 0 0,-2 0 0,-2-1 447,7 1 0,-3 1 1,-1-1-1,-3-1-447,-6 1 0,-2 1 0,-1-2 0,-4 1 1014,10-2 0,-4 0 0,-4 0-1014,-11-1 0,-4-1 0,-2-1 2387,18-4 0,-6-1-2387,-14-1 0,-6 0 3957,30-11-3957,-26 3 1647,-18 5-1647,-14 4 0,-16 5 0,-5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2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23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3:43:33.07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47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24575,'0'78'0,"0"-2"0,0 10 0,0-15 0,0 5 0,0 2-537,0 10 1,0 3 0,0-2 536,0-2 0,0-2 0,0-4 0,0 9 0,0-9 104,0-18 0,0-10 1,0-5-1,0-35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48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7T04:00:49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442 1 24575,'-21'9'0,"-17"19"0,-20 21 0,-14 18 0,4 5 0,6-9 0,13-8 0,13-11 0,12-11 0,11-10 0,25-13 0,42-6 0,43 5 0,-35-1 0,3 2 0,-5 2 0,-1 1 0,32 12 0,-34-9 0,-24-7 0,-14-4 0,-11-2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55.png"/><Relationship Id="rId18" Type="http://schemas.openxmlformats.org/officeDocument/2006/relationships/customXml" Target="../ink/ink89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86.xml"/><Relationship Id="rId17" Type="http://schemas.openxmlformats.org/officeDocument/2006/relationships/image" Target="../media/image57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customXml" Target="../ink/ink85.xml"/><Relationship Id="rId19" Type="http://schemas.openxmlformats.org/officeDocument/2006/relationships/image" Target="../media/image58.png"/><Relationship Id="rId4" Type="http://schemas.openxmlformats.org/officeDocument/2006/relationships/customXml" Target="../ink/ink82.xml"/><Relationship Id="rId9" Type="http://schemas.openxmlformats.org/officeDocument/2006/relationships/image" Target="../media/image53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8.xml"/><Relationship Id="rId18" Type="http://schemas.openxmlformats.org/officeDocument/2006/relationships/image" Target="../media/image68.png"/><Relationship Id="rId26" Type="http://schemas.openxmlformats.org/officeDocument/2006/relationships/customXml" Target="../ink/ink105.xml"/><Relationship Id="rId39" Type="http://schemas.openxmlformats.org/officeDocument/2006/relationships/customXml" Target="../ink/ink114.xml"/><Relationship Id="rId21" Type="http://schemas.openxmlformats.org/officeDocument/2006/relationships/customXml" Target="../ink/ink102.xml"/><Relationship Id="rId34" Type="http://schemas.openxmlformats.org/officeDocument/2006/relationships/customXml" Target="../ink/ink110.xml"/><Relationship Id="rId42" Type="http://schemas.openxmlformats.org/officeDocument/2006/relationships/image" Target="../media/image77.png"/><Relationship Id="rId47" Type="http://schemas.openxmlformats.org/officeDocument/2006/relationships/customXml" Target="../ink/ink119.xml"/><Relationship Id="rId50" Type="http://schemas.openxmlformats.org/officeDocument/2006/relationships/image" Target="../media/image79.png"/><Relationship Id="rId55" Type="http://schemas.openxmlformats.org/officeDocument/2006/relationships/customXml" Target="../ink/ink124.xml"/><Relationship Id="rId7" Type="http://schemas.openxmlformats.org/officeDocument/2006/relationships/image" Target="../media/image63.png"/><Relationship Id="rId2" Type="http://schemas.openxmlformats.org/officeDocument/2006/relationships/customXml" Target="../ink/ink92.xml"/><Relationship Id="rId16" Type="http://schemas.openxmlformats.org/officeDocument/2006/relationships/image" Target="../media/image67.png"/><Relationship Id="rId29" Type="http://schemas.openxmlformats.org/officeDocument/2006/relationships/customXml" Target="../ink/ink107.xml"/><Relationship Id="rId11" Type="http://schemas.openxmlformats.org/officeDocument/2006/relationships/customXml" Target="../ink/ink97.xml"/><Relationship Id="rId24" Type="http://schemas.openxmlformats.org/officeDocument/2006/relationships/image" Target="../media/image71.png"/><Relationship Id="rId32" Type="http://schemas.openxmlformats.org/officeDocument/2006/relationships/image" Target="../media/image74.png"/><Relationship Id="rId37" Type="http://schemas.openxmlformats.org/officeDocument/2006/relationships/customXml" Target="../ink/ink113.xml"/><Relationship Id="rId40" Type="http://schemas.openxmlformats.org/officeDocument/2006/relationships/image" Target="../media/image76.png"/><Relationship Id="rId45" Type="http://schemas.openxmlformats.org/officeDocument/2006/relationships/customXml" Target="../ink/ink117.xml"/><Relationship Id="rId53" Type="http://schemas.openxmlformats.org/officeDocument/2006/relationships/customXml" Target="../ink/ink123.xml"/><Relationship Id="rId58" Type="http://schemas.openxmlformats.org/officeDocument/2006/relationships/image" Target="../media/image83.png"/><Relationship Id="rId5" Type="http://schemas.openxmlformats.org/officeDocument/2006/relationships/image" Target="../media/image62.png"/><Relationship Id="rId19" Type="http://schemas.openxmlformats.org/officeDocument/2006/relationships/customXml" Target="../ink/ink101.xml"/><Relationship Id="rId4" Type="http://schemas.openxmlformats.org/officeDocument/2006/relationships/customXml" Target="../ink/ink93.xml"/><Relationship Id="rId9" Type="http://schemas.openxmlformats.org/officeDocument/2006/relationships/customXml" Target="../ink/ink96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06.xml"/><Relationship Id="rId30" Type="http://schemas.openxmlformats.org/officeDocument/2006/relationships/image" Target="../media/image73.png"/><Relationship Id="rId35" Type="http://schemas.openxmlformats.org/officeDocument/2006/relationships/customXml" Target="../ink/ink111.xml"/><Relationship Id="rId43" Type="http://schemas.openxmlformats.org/officeDocument/2006/relationships/customXml" Target="../ink/ink116.xml"/><Relationship Id="rId48" Type="http://schemas.openxmlformats.org/officeDocument/2006/relationships/customXml" Target="../ink/ink120.xml"/><Relationship Id="rId56" Type="http://schemas.openxmlformats.org/officeDocument/2006/relationships/image" Target="../media/image82.png"/><Relationship Id="rId8" Type="http://schemas.openxmlformats.org/officeDocument/2006/relationships/customXml" Target="../ink/ink95.xml"/><Relationship Id="rId51" Type="http://schemas.openxmlformats.org/officeDocument/2006/relationships/customXml" Target="../ink/ink122.xml"/><Relationship Id="rId3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9.xml"/><Relationship Id="rId38" Type="http://schemas.openxmlformats.org/officeDocument/2006/relationships/image" Target="../media/image75.png"/><Relationship Id="rId46" Type="http://schemas.openxmlformats.org/officeDocument/2006/relationships/customXml" Target="../ink/ink118.xml"/><Relationship Id="rId20" Type="http://schemas.openxmlformats.org/officeDocument/2006/relationships/image" Target="../media/image69.png"/><Relationship Id="rId41" Type="http://schemas.openxmlformats.org/officeDocument/2006/relationships/customXml" Target="../ink/ink115.xml"/><Relationship Id="rId54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72.png"/><Relationship Id="rId36" Type="http://schemas.openxmlformats.org/officeDocument/2006/relationships/customXml" Target="../ink/ink112.xml"/><Relationship Id="rId49" Type="http://schemas.openxmlformats.org/officeDocument/2006/relationships/customXml" Target="../ink/ink121.xml"/><Relationship Id="rId57" Type="http://schemas.openxmlformats.org/officeDocument/2006/relationships/customXml" Target="../ink/ink125.xml"/><Relationship Id="rId10" Type="http://schemas.openxmlformats.org/officeDocument/2006/relationships/image" Target="../media/image64.png"/><Relationship Id="rId31" Type="http://schemas.openxmlformats.org/officeDocument/2006/relationships/customXml" Target="../ink/ink108.xml"/><Relationship Id="rId44" Type="http://schemas.openxmlformats.org/officeDocument/2006/relationships/image" Target="../media/image78.png"/><Relationship Id="rId52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customXml" Target="../ink/ink135.xml"/><Relationship Id="rId42" Type="http://schemas.openxmlformats.org/officeDocument/2006/relationships/image" Target="../media/image103.png"/><Relationship Id="rId47" Type="http://schemas.openxmlformats.org/officeDocument/2006/relationships/image" Target="../media/image105.png"/><Relationship Id="rId63" Type="http://schemas.openxmlformats.org/officeDocument/2006/relationships/image" Target="../media/image113.png"/><Relationship Id="rId68" Type="http://schemas.openxmlformats.org/officeDocument/2006/relationships/image" Target="../media/image115.png"/><Relationship Id="rId84" Type="http://schemas.openxmlformats.org/officeDocument/2006/relationships/customXml" Target="../ink/ink169.xml"/><Relationship Id="rId89" Type="http://schemas.openxmlformats.org/officeDocument/2006/relationships/image" Target="../media/image125.png"/><Relationship Id="rId16" Type="http://schemas.openxmlformats.org/officeDocument/2006/relationships/image" Target="../media/image91.png"/><Relationship Id="rId11" Type="http://schemas.openxmlformats.org/officeDocument/2006/relationships/customXml" Target="../ink/ink130.xml"/><Relationship Id="rId32" Type="http://schemas.openxmlformats.org/officeDocument/2006/relationships/image" Target="../media/image98.png"/><Relationship Id="rId37" Type="http://schemas.openxmlformats.org/officeDocument/2006/relationships/customXml" Target="../ink/ink144.xml"/><Relationship Id="rId53" Type="http://schemas.openxmlformats.org/officeDocument/2006/relationships/image" Target="../media/image108.png"/><Relationship Id="rId58" Type="http://schemas.openxmlformats.org/officeDocument/2006/relationships/customXml" Target="../ink/ink155.xml"/><Relationship Id="rId74" Type="http://schemas.openxmlformats.org/officeDocument/2006/relationships/image" Target="../media/image118.png"/><Relationship Id="rId79" Type="http://schemas.openxmlformats.org/officeDocument/2006/relationships/customXml" Target="../ink/ink166.xml"/><Relationship Id="rId5" Type="http://schemas.openxmlformats.org/officeDocument/2006/relationships/customXml" Target="../ink/ink127.xml"/><Relationship Id="rId90" Type="http://schemas.openxmlformats.org/officeDocument/2006/relationships/customXml" Target="../ink/ink172.xml"/><Relationship Id="rId95" Type="http://schemas.openxmlformats.org/officeDocument/2006/relationships/image" Target="../media/image128.png"/><Relationship Id="rId22" Type="http://schemas.openxmlformats.org/officeDocument/2006/relationships/customXml" Target="../ink/ink136.xml"/><Relationship Id="rId27" Type="http://schemas.openxmlformats.org/officeDocument/2006/relationships/image" Target="../media/image96.png"/><Relationship Id="rId43" Type="http://schemas.openxmlformats.org/officeDocument/2006/relationships/customXml" Target="../ink/ink147.xml"/><Relationship Id="rId48" Type="http://schemas.openxmlformats.org/officeDocument/2006/relationships/customXml" Target="../ink/ink150.xml"/><Relationship Id="rId64" Type="http://schemas.openxmlformats.org/officeDocument/2006/relationships/customXml" Target="../ink/ink158.xml"/><Relationship Id="rId69" Type="http://schemas.openxmlformats.org/officeDocument/2006/relationships/customXml" Target="../ink/ink161.xml"/><Relationship Id="rId80" Type="http://schemas.openxmlformats.org/officeDocument/2006/relationships/customXml" Target="../ink/ink167.xml"/><Relationship Id="rId85" Type="http://schemas.openxmlformats.org/officeDocument/2006/relationships/image" Target="../media/image123.png"/><Relationship Id="rId3" Type="http://schemas.openxmlformats.org/officeDocument/2006/relationships/customXml" Target="../ink/ink126.xml"/><Relationship Id="rId12" Type="http://schemas.openxmlformats.org/officeDocument/2006/relationships/image" Target="../media/image89.png"/><Relationship Id="rId17" Type="http://schemas.openxmlformats.org/officeDocument/2006/relationships/customXml" Target="../ink/ink133.xml"/><Relationship Id="rId25" Type="http://schemas.openxmlformats.org/officeDocument/2006/relationships/image" Target="../media/image95.png"/><Relationship Id="rId33" Type="http://schemas.openxmlformats.org/officeDocument/2006/relationships/customXml" Target="../ink/ink142.xml"/><Relationship Id="rId38" Type="http://schemas.openxmlformats.org/officeDocument/2006/relationships/image" Target="../media/image101.png"/><Relationship Id="rId46" Type="http://schemas.openxmlformats.org/officeDocument/2006/relationships/customXml" Target="../ink/ink149.xml"/><Relationship Id="rId59" Type="http://schemas.openxmlformats.org/officeDocument/2006/relationships/image" Target="../media/image111.png"/><Relationship Id="rId67" Type="http://schemas.openxmlformats.org/officeDocument/2006/relationships/customXml" Target="../ink/ink160.xml"/><Relationship Id="rId20" Type="http://schemas.openxmlformats.org/officeDocument/2006/relationships/image" Target="../media/image93.png"/><Relationship Id="rId41" Type="http://schemas.openxmlformats.org/officeDocument/2006/relationships/customXml" Target="../ink/ink146.xml"/><Relationship Id="rId54" Type="http://schemas.openxmlformats.org/officeDocument/2006/relationships/customXml" Target="../ink/ink153.xml"/><Relationship Id="rId62" Type="http://schemas.openxmlformats.org/officeDocument/2006/relationships/customXml" Target="../ink/ink157.xml"/><Relationship Id="rId70" Type="http://schemas.openxmlformats.org/officeDocument/2006/relationships/image" Target="../media/image116.png"/><Relationship Id="rId75" Type="http://schemas.openxmlformats.org/officeDocument/2006/relationships/customXml" Target="../ink/ink164.xml"/><Relationship Id="rId83" Type="http://schemas.openxmlformats.org/officeDocument/2006/relationships/image" Target="../media/image122.png"/><Relationship Id="rId88" Type="http://schemas.openxmlformats.org/officeDocument/2006/relationships/customXml" Target="../ink/ink171.xml"/><Relationship Id="rId91" Type="http://schemas.openxmlformats.org/officeDocument/2006/relationships/image" Target="../media/image126.png"/><Relationship Id="rId96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5" Type="http://schemas.openxmlformats.org/officeDocument/2006/relationships/customXml" Target="../ink/ink132.xml"/><Relationship Id="rId23" Type="http://schemas.openxmlformats.org/officeDocument/2006/relationships/image" Target="../media/image94.png"/><Relationship Id="rId28" Type="http://schemas.openxmlformats.org/officeDocument/2006/relationships/customXml" Target="../ink/ink139.xml"/><Relationship Id="rId36" Type="http://schemas.openxmlformats.org/officeDocument/2006/relationships/image" Target="../media/image100.png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Relationship Id="rId10" Type="http://schemas.openxmlformats.org/officeDocument/2006/relationships/image" Target="../media/image88.png"/><Relationship Id="rId31" Type="http://schemas.openxmlformats.org/officeDocument/2006/relationships/customXml" Target="../ink/ink141.xml"/><Relationship Id="rId44" Type="http://schemas.openxmlformats.org/officeDocument/2006/relationships/customXml" Target="../ink/ink148.xml"/><Relationship Id="rId52" Type="http://schemas.openxmlformats.org/officeDocument/2006/relationships/customXml" Target="../ink/ink152.xml"/><Relationship Id="rId60" Type="http://schemas.openxmlformats.org/officeDocument/2006/relationships/customXml" Target="../ink/ink156.xml"/><Relationship Id="rId65" Type="http://schemas.openxmlformats.org/officeDocument/2006/relationships/customXml" Target="../ink/ink159.xml"/><Relationship Id="rId73" Type="http://schemas.openxmlformats.org/officeDocument/2006/relationships/customXml" Target="../ink/ink163.xml"/><Relationship Id="rId78" Type="http://schemas.openxmlformats.org/officeDocument/2006/relationships/image" Target="../media/image120.png"/><Relationship Id="rId81" Type="http://schemas.openxmlformats.org/officeDocument/2006/relationships/image" Target="../media/image121.png"/><Relationship Id="rId86" Type="http://schemas.openxmlformats.org/officeDocument/2006/relationships/customXml" Target="../ink/ink170.xml"/><Relationship Id="rId94" Type="http://schemas.openxmlformats.org/officeDocument/2006/relationships/customXml" Target="../ink/ink174.xml"/><Relationship Id="rId4" Type="http://schemas.openxmlformats.org/officeDocument/2006/relationships/image" Target="../media/image86.png"/><Relationship Id="rId9" Type="http://schemas.openxmlformats.org/officeDocument/2006/relationships/customXml" Target="../ink/ink129.xml"/><Relationship Id="rId13" Type="http://schemas.openxmlformats.org/officeDocument/2006/relationships/customXml" Target="../ink/ink131.xml"/><Relationship Id="rId18" Type="http://schemas.openxmlformats.org/officeDocument/2006/relationships/image" Target="../media/image92.png"/><Relationship Id="rId39" Type="http://schemas.openxmlformats.org/officeDocument/2006/relationships/customXml" Target="../ink/ink145.xml"/><Relationship Id="rId34" Type="http://schemas.openxmlformats.org/officeDocument/2006/relationships/image" Target="../media/image99.png"/><Relationship Id="rId50" Type="http://schemas.openxmlformats.org/officeDocument/2006/relationships/customXml" Target="../ink/ink151.xml"/><Relationship Id="rId55" Type="http://schemas.openxmlformats.org/officeDocument/2006/relationships/image" Target="../media/image109.png"/><Relationship Id="rId76" Type="http://schemas.openxmlformats.org/officeDocument/2006/relationships/image" Target="../media/image119.png"/><Relationship Id="rId97" Type="http://schemas.openxmlformats.org/officeDocument/2006/relationships/image" Target="../media/image129.png"/><Relationship Id="rId7" Type="http://schemas.openxmlformats.org/officeDocument/2006/relationships/customXml" Target="../ink/ink128.xml"/><Relationship Id="rId71" Type="http://schemas.openxmlformats.org/officeDocument/2006/relationships/customXml" Target="../ink/ink162.xml"/><Relationship Id="rId92" Type="http://schemas.openxmlformats.org/officeDocument/2006/relationships/customXml" Target="../ink/ink173.xml"/><Relationship Id="rId2" Type="http://schemas.openxmlformats.org/officeDocument/2006/relationships/image" Target="../media/image85.gif"/><Relationship Id="rId29" Type="http://schemas.openxmlformats.org/officeDocument/2006/relationships/image" Target="../media/image97.png"/><Relationship Id="rId24" Type="http://schemas.openxmlformats.org/officeDocument/2006/relationships/customXml" Target="../ink/ink137.xml"/><Relationship Id="rId40" Type="http://schemas.openxmlformats.org/officeDocument/2006/relationships/image" Target="../media/image102.png"/><Relationship Id="rId45" Type="http://schemas.openxmlformats.org/officeDocument/2006/relationships/image" Target="../media/image104.png"/><Relationship Id="rId66" Type="http://schemas.openxmlformats.org/officeDocument/2006/relationships/image" Target="../media/image114.png"/><Relationship Id="rId87" Type="http://schemas.openxmlformats.org/officeDocument/2006/relationships/image" Target="../media/image124.png"/><Relationship Id="rId61" Type="http://schemas.openxmlformats.org/officeDocument/2006/relationships/image" Target="../media/image112.png"/><Relationship Id="rId82" Type="http://schemas.openxmlformats.org/officeDocument/2006/relationships/customXml" Target="../ink/ink168.xml"/><Relationship Id="rId19" Type="http://schemas.openxmlformats.org/officeDocument/2006/relationships/customXml" Target="../ink/ink134.xml"/><Relationship Id="rId14" Type="http://schemas.openxmlformats.org/officeDocument/2006/relationships/image" Target="../media/image90.png"/><Relationship Id="rId30" Type="http://schemas.openxmlformats.org/officeDocument/2006/relationships/customXml" Target="../ink/ink140.xml"/><Relationship Id="rId35" Type="http://schemas.openxmlformats.org/officeDocument/2006/relationships/customXml" Target="../ink/ink143.xml"/><Relationship Id="rId56" Type="http://schemas.openxmlformats.org/officeDocument/2006/relationships/customXml" Target="../ink/ink154.xml"/><Relationship Id="rId77" Type="http://schemas.openxmlformats.org/officeDocument/2006/relationships/customXml" Target="../ink/ink165.xml"/><Relationship Id="rId8" Type="http://schemas.openxmlformats.org/officeDocument/2006/relationships/image" Target="../media/image87.png"/><Relationship Id="rId51" Type="http://schemas.openxmlformats.org/officeDocument/2006/relationships/image" Target="../media/image107.png"/><Relationship Id="rId72" Type="http://schemas.openxmlformats.org/officeDocument/2006/relationships/image" Target="../media/image117.png"/><Relationship Id="rId93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21" Type="http://schemas.openxmlformats.org/officeDocument/2006/relationships/image" Target="../media/image138.png"/><Relationship Id="rId42" Type="http://schemas.openxmlformats.org/officeDocument/2006/relationships/customXml" Target="../ink/ink196.xml"/><Relationship Id="rId47" Type="http://schemas.openxmlformats.org/officeDocument/2006/relationships/image" Target="../media/image151.png"/><Relationship Id="rId63" Type="http://schemas.openxmlformats.org/officeDocument/2006/relationships/image" Target="../media/image159.png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../media/image170.png"/><Relationship Id="rId16" Type="http://schemas.openxmlformats.org/officeDocument/2006/relationships/customXml" Target="../ink/ink183.xml"/><Relationship Id="rId11" Type="http://schemas.openxmlformats.org/officeDocument/2006/relationships/image" Target="../media/image133.png"/><Relationship Id="rId32" Type="http://schemas.openxmlformats.org/officeDocument/2006/relationships/customXml" Target="../ink/ink191.xml"/><Relationship Id="rId37" Type="http://schemas.openxmlformats.org/officeDocument/2006/relationships/image" Target="../media/image146.png"/><Relationship Id="rId53" Type="http://schemas.openxmlformats.org/officeDocument/2006/relationships/image" Target="../media/image154.png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../media/image95.png"/><Relationship Id="rId5" Type="http://schemas.openxmlformats.org/officeDocument/2006/relationships/image" Target="../media/image130.png"/><Relationship Id="rId90" Type="http://schemas.openxmlformats.org/officeDocument/2006/relationships/customXml" Target="../ink/ink221.xml"/><Relationship Id="rId95" Type="http://schemas.openxmlformats.org/officeDocument/2006/relationships/image" Target="../media/image173.png"/><Relationship Id="rId22" Type="http://schemas.openxmlformats.org/officeDocument/2006/relationships/customXml" Target="../ink/ink186.xml"/><Relationship Id="rId27" Type="http://schemas.openxmlformats.org/officeDocument/2006/relationships/image" Target="../media/image141.png"/><Relationship Id="rId43" Type="http://schemas.openxmlformats.org/officeDocument/2006/relationships/image" Target="../media/image149.png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../media/image162.png"/><Relationship Id="rId8" Type="http://schemas.openxmlformats.org/officeDocument/2006/relationships/customXml" Target="../ink/ink179.xml"/><Relationship Id="rId51" Type="http://schemas.openxmlformats.org/officeDocument/2006/relationships/image" Target="../media/image153.png"/><Relationship Id="rId72" Type="http://schemas.openxmlformats.org/officeDocument/2006/relationships/customXml" Target="../ink/ink211.xml"/><Relationship Id="rId80" Type="http://schemas.openxmlformats.org/officeDocument/2006/relationships/customXml" Target="../ink/ink215.xml"/><Relationship Id="rId85" Type="http://schemas.openxmlformats.org/officeDocument/2006/relationships/customXml" Target="../ink/ink218.xml"/><Relationship Id="rId93" Type="http://schemas.openxmlformats.org/officeDocument/2006/relationships/image" Target="../media/image172.png"/><Relationship Id="rId3" Type="http://schemas.openxmlformats.org/officeDocument/2006/relationships/image" Target="../media/image50.png"/><Relationship Id="rId12" Type="http://schemas.openxmlformats.org/officeDocument/2006/relationships/customXml" Target="../ink/ink181.xml"/><Relationship Id="rId17" Type="http://schemas.openxmlformats.org/officeDocument/2006/relationships/image" Target="../media/image136.png"/><Relationship Id="rId25" Type="http://schemas.openxmlformats.org/officeDocument/2006/relationships/image" Target="../media/image140.png"/><Relationship Id="rId33" Type="http://schemas.openxmlformats.org/officeDocument/2006/relationships/image" Target="../media/image144.png"/><Relationship Id="rId38" Type="http://schemas.openxmlformats.org/officeDocument/2006/relationships/customXml" Target="../ink/ink194.xml"/><Relationship Id="rId46" Type="http://schemas.openxmlformats.org/officeDocument/2006/relationships/customXml" Target="../ink/ink198.xml"/><Relationship Id="rId59" Type="http://schemas.openxmlformats.org/officeDocument/2006/relationships/image" Target="../media/image157.png"/><Relationship Id="rId67" Type="http://schemas.openxmlformats.org/officeDocument/2006/relationships/image" Target="../media/image161.png"/><Relationship Id="rId20" Type="http://schemas.openxmlformats.org/officeDocument/2006/relationships/customXml" Target="../ink/ink185.xml"/><Relationship Id="rId41" Type="http://schemas.openxmlformats.org/officeDocument/2006/relationships/image" Target="../media/image148.png"/><Relationship Id="rId54" Type="http://schemas.openxmlformats.org/officeDocument/2006/relationships/customXml" Target="../ink/ink202.xml"/><Relationship Id="rId62" Type="http://schemas.openxmlformats.org/officeDocument/2006/relationships/customXml" Target="../ink/ink206.xml"/><Relationship Id="rId70" Type="http://schemas.openxmlformats.org/officeDocument/2006/relationships/customXml" Target="../ink/ink210.xml"/><Relationship Id="rId75" Type="http://schemas.openxmlformats.org/officeDocument/2006/relationships/image" Target="../media/image165.png"/><Relationship Id="rId83" Type="http://schemas.openxmlformats.org/officeDocument/2006/relationships/image" Target="../media/image168.png"/><Relationship Id="rId88" Type="http://schemas.openxmlformats.org/officeDocument/2006/relationships/customXml" Target="../ink/ink220.xml"/><Relationship Id="rId91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5" Type="http://schemas.openxmlformats.org/officeDocument/2006/relationships/image" Target="../media/image135.png"/><Relationship Id="rId23" Type="http://schemas.openxmlformats.org/officeDocument/2006/relationships/image" Target="../media/image139.png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49" Type="http://schemas.openxmlformats.org/officeDocument/2006/relationships/image" Target="../media/image152.png"/><Relationship Id="rId57" Type="http://schemas.openxmlformats.org/officeDocument/2006/relationships/image" Target="../media/image156.png"/><Relationship Id="rId10" Type="http://schemas.openxmlformats.org/officeDocument/2006/relationships/customXml" Target="../ink/ink180.xml"/><Relationship Id="rId31" Type="http://schemas.openxmlformats.org/officeDocument/2006/relationships/image" Target="../media/image143.png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78" Type="http://schemas.openxmlformats.org/officeDocument/2006/relationships/customXml" Target="../ink/ink214.xml"/><Relationship Id="rId81" Type="http://schemas.openxmlformats.org/officeDocument/2006/relationships/image" Target="../media/image167.png"/><Relationship Id="rId86" Type="http://schemas.openxmlformats.org/officeDocument/2006/relationships/image" Target="../media/image169.png"/><Relationship Id="rId94" Type="http://schemas.openxmlformats.org/officeDocument/2006/relationships/customXml" Target="../ink/ink223.xml"/><Relationship Id="rId4" Type="http://schemas.openxmlformats.org/officeDocument/2006/relationships/customXml" Target="../ink/ink177.xml"/><Relationship Id="rId9" Type="http://schemas.openxmlformats.org/officeDocument/2006/relationships/image" Target="../media/image132.png"/><Relationship Id="rId13" Type="http://schemas.openxmlformats.org/officeDocument/2006/relationships/image" Target="../media/image134.png"/><Relationship Id="rId18" Type="http://schemas.openxmlformats.org/officeDocument/2006/relationships/customXml" Target="../ink/ink184.xml"/><Relationship Id="rId39" Type="http://schemas.openxmlformats.org/officeDocument/2006/relationships/image" Target="../media/image147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155.png"/><Relationship Id="rId76" Type="http://schemas.openxmlformats.org/officeDocument/2006/relationships/customXml" Target="../ink/ink213.xml"/><Relationship Id="rId7" Type="http://schemas.openxmlformats.org/officeDocument/2006/relationships/image" Target="../media/image131.png"/><Relationship Id="rId71" Type="http://schemas.openxmlformats.org/officeDocument/2006/relationships/image" Target="../media/image163.png"/><Relationship Id="rId92" Type="http://schemas.openxmlformats.org/officeDocument/2006/relationships/customXml" Target="../ink/ink222.xml"/><Relationship Id="rId2" Type="http://schemas.openxmlformats.org/officeDocument/2006/relationships/customXml" Target="../ink/ink176.xml"/><Relationship Id="rId29" Type="http://schemas.openxmlformats.org/officeDocument/2006/relationships/image" Target="../media/image142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150.png"/><Relationship Id="rId66" Type="http://schemas.openxmlformats.org/officeDocument/2006/relationships/customXml" Target="../ink/ink208.xml"/><Relationship Id="rId87" Type="http://schemas.openxmlformats.org/officeDocument/2006/relationships/customXml" Target="../ink/ink219.xml"/><Relationship Id="rId61" Type="http://schemas.openxmlformats.org/officeDocument/2006/relationships/image" Target="../media/image158.png"/><Relationship Id="rId82" Type="http://schemas.openxmlformats.org/officeDocument/2006/relationships/customXml" Target="../ink/ink216.xml"/><Relationship Id="rId19" Type="http://schemas.openxmlformats.org/officeDocument/2006/relationships/image" Target="../media/image137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145.png"/><Relationship Id="rId56" Type="http://schemas.openxmlformats.org/officeDocument/2006/relationships/customXml" Target="../ink/ink203.xml"/><Relationship Id="rId77" Type="http://schemas.openxmlformats.org/officeDocument/2006/relationships/image" Target="../media/image1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4.xml"/><Relationship Id="rId2" Type="http://schemas.openxmlformats.org/officeDocument/2006/relationships/image" Target="../media/image17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1410.png"/><Relationship Id="rId26" Type="http://schemas.openxmlformats.org/officeDocument/2006/relationships/customXml" Target="../ink/ink33.xml"/><Relationship Id="rId39" Type="http://schemas.openxmlformats.org/officeDocument/2006/relationships/image" Target="../media/image1610.png"/><Relationship Id="rId21" Type="http://schemas.openxmlformats.org/officeDocument/2006/relationships/customXml" Target="../ink/ink29.xml"/><Relationship Id="rId34" Type="http://schemas.openxmlformats.org/officeDocument/2006/relationships/customXml" Target="../ink/ink41.xml"/><Relationship Id="rId42" Type="http://schemas.openxmlformats.org/officeDocument/2006/relationships/customXml" Target="../ink/ink47.xml"/><Relationship Id="rId47" Type="http://schemas.openxmlformats.org/officeDocument/2006/relationships/image" Target="../media/image20.png"/><Relationship Id="rId50" Type="http://schemas.openxmlformats.org/officeDocument/2006/relationships/customXml" Target="../ink/ink51.xml"/><Relationship Id="rId55" Type="http://schemas.openxmlformats.org/officeDocument/2006/relationships/image" Target="../media/image24.png"/><Relationship Id="rId7" Type="http://schemas.openxmlformats.org/officeDocument/2006/relationships/customXml" Target="../ink/ink17.xml"/><Relationship Id="rId2" Type="http://schemas.openxmlformats.org/officeDocument/2006/relationships/customXml" Target="../ink/ink14.xml"/><Relationship Id="rId16" Type="http://schemas.openxmlformats.org/officeDocument/2006/relationships/customXml" Target="../ink/ink25.xml"/><Relationship Id="rId29" Type="http://schemas.openxmlformats.org/officeDocument/2006/relationships/customXml" Target="../ink/ink36.xml"/><Relationship Id="rId11" Type="http://schemas.openxmlformats.org/officeDocument/2006/relationships/customXml" Target="../ink/ink20.xml"/><Relationship Id="rId24" Type="http://schemas.openxmlformats.org/officeDocument/2006/relationships/customXml" Target="../ink/ink32.xml"/><Relationship Id="rId32" Type="http://schemas.openxmlformats.org/officeDocument/2006/relationships/customXml" Target="../ink/ink39.xml"/><Relationship Id="rId37" Type="http://schemas.openxmlformats.org/officeDocument/2006/relationships/customXml" Target="../ink/ink44.xml"/><Relationship Id="rId40" Type="http://schemas.openxmlformats.org/officeDocument/2006/relationships/customXml" Target="../ink/ink46.xml"/><Relationship Id="rId45" Type="http://schemas.openxmlformats.org/officeDocument/2006/relationships/image" Target="../media/image19.png"/><Relationship Id="rId53" Type="http://schemas.openxmlformats.org/officeDocument/2006/relationships/image" Target="../media/image23.png"/><Relationship Id="rId58" Type="http://schemas.openxmlformats.org/officeDocument/2006/relationships/customXml" Target="../ink/ink55.xml"/><Relationship Id="rId5" Type="http://schemas.openxmlformats.org/officeDocument/2006/relationships/image" Target="../media/image1210.png"/><Relationship Id="rId19" Type="http://schemas.openxmlformats.org/officeDocument/2006/relationships/customXml" Target="../ink/ink27.xml"/><Relationship Id="rId4" Type="http://schemas.openxmlformats.org/officeDocument/2006/relationships/customXml" Target="../ink/ink15.xml"/><Relationship Id="rId9" Type="http://schemas.openxmlformats.org/officeDocument/2006/relationships/customXml" Target="../ink/ink18.xml"/><Relationship Id="rId14" Type="http://schemas.openxmlformats.org/officeDocument/2006/relationships/customXml" Target="../ink/ink23.xml"/><Relationship Id="rId22" Type="http://schemas.openxmlformats.org/officeDocument/2006/relationships/customXml" Target="../ink/ink30.xml"/><Relationship Id="rId27" Type="http://schemas.openxmlformats.org/officeDocument/2006/relationships/customXml" Target="../ink/ink34.xml"/><Relationship Id="rId30" Type="http://schemas.openxmlformats.org/officeDocument/2006/relationships/customXml" Target="../ink/ink37.xml"/><Relationship Id="rId35" Type="http://schemas.openxmlformats.org/officeDocument/2006/relationships/customXml" Target="../ink/ink42.xml"/><Relationship Id="rId43" Type="http://schemas.openxmlformats.org/officeDocument/2006/relationships/image" Target="../media/image18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8" Type="http://schemas.openxmlformats.org/officeDocument/2006/relationships/image" Target="../media/image1310.png"/><Relationship Id="rId51" Type="http://schemas.openxmlformats.org/officeDocument/2006/relationships/image" Target="../media/image22.png"/><Relationship Id="rId3" Type="http://schemas.openxmlformats.org/officeDocument/2006/relationships/image" Target="../media/image1110.png"/><Relationship Id="rId12" Type="http://schemas.openxmlformats.org/officeDocument/2006/relationships/customXml" Target="../ink/ink21.xml"/><Relationship Id="rId17" Type="http://schemas.openxmlformats.org/officeDocument/2006/relationships/customXml" Target="../ink/ink26.xml"/><Relationship Id="rId25" Type="http://schemas.openxmlformats.org/officeDocument/2006/relationships/image" Target="../media/image1510.png"/><Relationship Id="rId33" Type="http://schemas.openxmlformats.org/officeDocument/2006/relationships/customXml" Target="../ink/ink40.xml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26.png"/><Relationship Id="rId20" Type="http://schemas.openxmlformats.org/officeDocument/2006/relationships/customXml" Target="../ink/ink28.xml"/><Relationship Id="rId41" Type="http://schemas.openxmlformats.org/officeDocument/2006/relationships/image" Target="../media/image17.png"/><Relationship Id="rId54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customXml" Target="../ink/ink24.xml"/><Relationship Id="rId23" Type="http://schemas.openxmlformats.org/officeDocument/2006/relationships/customXml" Target="../ink/ink31.xml"/><Relationship Id="rId28" Type="http://schemas.openxmlformats.org/officeDocument/2006/relationships/customXml" Target="../ink/ink35.xml"/><Relationship Id="rId36" Type="http://schemas.openxmlformats.org/officeDocument/2006/relationships/customXml" Target="../ink/ink43.xml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" Type="http://schemas.openxmlformats.org/officeDocument/2006/relationships/customXml" Target="../ink/ink19.xml"/><Relationship Id="rId31" Type="http://schemas.openxmlformats.org/officeDocument/2006/relationships/customXml" Target="../ink/ink38.xml"/><Relationship Id="rId44" Type="http://schemas.openxmlformats.org/officeDocument/2006/relationships/customXml" Target="../ink/ink48.xml"/><Relationship Id="rId52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72.xml"/><Relationship Id="rId42" Type="http://schemas.openxmlformats.org/officeDocument/2006/relationships/customXml" Target="../ink/ink76.xml"/><Relationship Id="rId47" Type="http://schemas.openxmlformats.org/officeDocument/2006/relationships/customXml" Target="../ink/ink79.xml"/><Relationship Id="rId7" Type="http://schemas.openxmlformats.org/officeDocument/2006/relationships/image" Target="../media/image29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44.png"/><Relationship Id="rId40" Type="http://schemas.openxmlformats.org/officeDocument/2006/relationships/customXml" Target="../ink/ink75.xml"/><Relationship Id="rId45" Type="http://schemas.openxmlformats.org/officeDocument/2006/relationships/customXml" Target="../ink/ink78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49.png"/><Relationship Id="rId10" Type="http://schemas.openxmlformats.org/officeDocument/2006/relationships/customXml" Target="../ink/ink60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4" Type="http://schemas.openxmlformats.org/officeDocument/2006/relationships/customXml" Target="../ink/ink57.xml"/><Relationship Id="rId9" Type="http://schemas.openxmlformats.org/officeDocument/2006/relationships/image" Target="../media/image30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39.png"/><Relationship Id="rId30" Type="http://schemas.openxmlformats.org/officeDocument/2006/relationships/customXml" Target="../ink/ink70.xml"/><Relationship Id="rId35" Type="http://schemas.openxmlformats.org/officeDocument/2006/relationships/image" Target="../media/image43.png"/><Relationship Id="rId43" Type="http://schemas.openxmlformats.org/officeDocument/2006/relationships/customXml" Target="../ink/ink77.xml"/><Relationship Id="rId48" Type="http://schemas.openxmlformats.org/officeDocument/2006/relationships/customXml" Target="../ink/ink80.xml"/><Relationship Id="rId8" Type="http://schemas.openxmlformats.org/officeDocument/2006/relationships/customXml" Target="../ink/ink59.xml"/><Relationship Id="rId3" Type="http://schemas.openxmlformats.org/officeDocument/2006/relationships/image" Target="../media/image27.png"/><Relationship Id="rId12" Type="http://schemas.openxmlformats.org/officeDocument/2006/relationships/customXml" Target="../ink/ink61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74.xml"/><Relationship Id="rId46" Type="http://schemas.openxmlformats.org/officeDocument/2006/relationships/image" Target="../media/image48.png"/><Relationship Id="rId20" Type="http://schemas.openxmlformats.org/officeDocument/2006/relationships/customXml" Target="../ink/ink65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105 Unsupervised Learning -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/>
              <a:t>Sunil Gorantla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96A9D9-7705-B31C-245F-1DF622941013}"/>
                  </a:ext>
                </a:extLst>
              </p14:cNvPr>
              <p14:cNvContentPartPr/>
              <p14:nvPr/>
            </p14:nvContentPartPr>
            <p14:xfrm>
              <a:off x="3462051" y="236674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96A9D9-7705-B31C-245F-1DF6229410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931" y="2360623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7E49A-5C5F-C773-1713-F398B384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19231"/>
              </p:ext>
            </p:extLst>
          </p:nvPr>
        </p:nvGraphicFramePr>
        <p:xfrm>
          <a:off x="1567543" y="642257"/>
          <a:ext cx="9231087" cy="472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029">
                  <a:extLst>
                    <a:ext uri="{9D8B030D-6E8A-4147-A177-3AD203B41FA5}">
                      <a16:colId xmlns:a16="http://schemas.microsoft.com/office/drawing/2014/main" val="2181846160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495046932"/>
                    </a:ext>
                  </a:extLst>
                </a:gridCol>
                <a:gridCol w="3077029">
                  <a:extLst>
                    <a:ext uri="{9D8B030D-6E8A-4147-A177-3AD203B41FA5}">
                      <a16:colId xmlns:a16="http://schemas.microsoft.com/office/drawing/2014/main" val="2357362292"/>
                    </a:ext>
                  </a:extLst>
                </a:gridCol>
              </a:tblGrid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16815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39380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44373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0398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098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8272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09811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833"/>
                  </a:ext>
                </a:extLst>
              </a:tr>
              <a:tr h="524576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373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9F70F6-E32E-908B-7248-905607835DB4}"/>
              </a:ext>
            </a:extLst>
          </p:cNvPr>
          <p:cNvGrpSpPr/>
          <p:nvPr/>
        </p:nvGrpSpPr>
        <p:grpSpPr>
          <a:xfrm>
            <a:off x="340851" y="254263"/>
            <a:ext cx="1070640" cy="475920"/>
            <a:chOff x="340851" y="254263"/>
            <a:chExt cx="107064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53BB53-5AB6-AAF6-1708-A8D1FF2C616C}"/>
                    </a:ext>
                  </a:extLst>
                </p14:cNvPr>
                <p14:cNvContentPartPr/>
                <p14:nvPr/>
              </p14:nvContentPartPr>
              <p14:xfrm>
                <a:off x="340851" y="425623"/>
                <a:ext cx="21960" cy="30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53BB53-5AB6-AAF6-1708-A8D1FF2C61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4731" y="419503"/>
                  <a:ext cx="34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C918B-27CA-CFA3-B2F5-1BAA6029B485}"/>
                    </a:ext>
                  </a:extLst>
                </p14:cNvPr>
                <p14:cNvContentPartPr/>
                <p14:nvPr/>
              </p14:nvContentPartPr>
              <p14:xfrm>
                <a:off x="369291" y="478543"/>
                <a:ext cx="97560" cy="17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C918B-27CA-CFA3-B2F5-1BAA6029B4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171" y="472423"/>
                  <a:ext cx="109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D355EF-B2C8-92F9-6672-9BCEAAB77D4B}"/>
                    </a:ext>
                  </a:extLst>
                </p14:cNvPr>
                <p14:cNvContentPartPr/>
                <p14:nvPr/>
              </p14:nvContentPartPr>
              <p14:xfrm>
                <a:off x="597171" y="473503"/>
                <a:ext cx="59040" cy="2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D355EF-B2C8-92F9-6672-9BCEAAB77D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051" y="467383"/>
                  <a:ext cx="71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987B0E-D126-1C61-D1B1-A9582CB91B2D}"/>
                    </a:ext>
                  </a:extLst>
                </p14:cNvPr>
                <p14:cNvContentPartPr/>
                <p14:nvPr/>
              </p14:nvContentPartPr>
              <p14:xfrm>
                <a:off x="594291" y="603823"/>
                <a:ext cx="108720" cy="3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987B0E-D126-1C61-D1B1-A9582CB91B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8171" y="597703"/>
                  <a:ext cx="120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272F7D-2A1C-0C84-AF19-1C01B5390F62}"/>
                    </a:ext>
                  </a:extLst>
                </p14:cNvPr>
                <p14:cNvContentPartPr/>
                <p14:nvPr/>
              </p14:nvContentPartPr>
              <p14:xfrm>
                <a:off x="869331" y="254263"/>
                <a:ext cx="542160" cy="32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272F7D-2A1C-0C84-AF19-1C01B5390F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211" y="248143"/>
                  <a:ext cx="5544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B7E97E-6F1E-B665-8216-B4528649132D}"/>
              </a:ext>
            </a:extLst>
          </p:cNvPr>
          <p:cNvGrpSpPr/>
          <p:nvPr/>
        </p:nvGrpSpPr>
        <p:grpSpPr>
          <a:xfrm>
            <a:off x="2903331" y="209263"/>
            <a:ext cx="597240" cy="259920"/>
            <a:chOff x="2903331" y="209263"/>
            <a:chExt cx="59724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E3519-C1FD-7819-5ABB-1FC9050881BC}"/>
                    </a:ext>
                  </a:extLst>
                </p14:cNvPr>
                <p14:cNvContentPartPr/>
                <p14:nvPr/>
              </p14:nvContentPartPr>
              <p14:xfrm>
                <a:off x="2930331" y="287383"/>
                <a:ext cx="24840" cy="15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E3519-C1FD-7819-5ABB-1FC9050881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4211" y="281263"/>
                  <a:ext cx="37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9BED96-A356-B685-11EC-853292B5880A}"/>
                    </a:ext>
                  </a:extLst>
                </p14:cNvPr>
                <p14:cNvContentPartPr/>
                <p14:nvPr/>
              </p14:nvContentPartPr>
              <p14:xfrm>
                <a:off x="2903331" y="284863"/>
                <a:ext cx="145440" cy="14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9BED96-A356-B685-11EC-853292B588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7211" y="278743"/>
                  <a:ext cx="157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B4DD32-2F45-C1E0-407D-38833A780868}"/>
                    </a:ext>
                  </a:extLst>
                </p14:cNvPr>
                <p14:cNvContentPartPr/>
                <p14:nvPr/>
              </p14:nvContentPartPr>
              <p14:xfrm>
                <a:off x="3133371" y="416983"/>
                <a:ext cx="7488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B4DD32-2F45-C1E0-407D-38833A780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27251" y="410863"/>
                  <a:ext cx="87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1234BA-7D7C-6517-9F66-A56BBB42D2D5}"/>
                    </a:ext>
                  </a:extLst>
                </p14:cNvPr>
                <p14:cNvContentPartPr/>
                <p14:nvPr/>
              </p14:nvContentPartPr>
              <p14:xfrm>
                <a:off x="3137331" y="395743"/>
                <a:ext cx="1105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1234BA-7D7C-6517-9F66-A56BBB42D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1211" y="389623"/>
                  <a:ext cx="122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4414D6-103B-D73D-04C0-833B063FD938}"/>
                    </a:ext>
                  </a:extLst>
                </p14:cNvPr>
                <p14:cNvContentPartPr/>
                <p14:nvPr/>
              </p14:nvContentPartPr>
              <p14:xfrm>
                <a:off x="3324891" y="209263"/>
                <a:ext cx="175680" cy="25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4414D6-103B-D73D-04C0-833B063FD9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18771" y="203143"/>
                  <a:ext cx="187920" cy="27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92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A470-091E-1736-7189-8C29055A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5E8E-A8EE-3924-D41E-5A314371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is a method of clustering analysis which seeks to build a hierarchy of clusters.</a:t>
            </a:r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Agglomerative</a:t>
            </a:r>
          </a:p>
          <a:p>
            <a:pPr lvl="1"/>
            <a:r>
              <a:rPr lang="en-US" dirty="0"/>
              <a:t>Divisive</a:t>
            </a:r>
          </a:p>
        </p:txBody>
      </p:sp>
    </p:spTree>
    <p:extLst>
      <p:ext uri="{BB962C8B-B14F-4D97-AF65-F5344CB8AC3E}">
        <p14:creationId xmlns:p14="http://schemas.microsoft.com/office/powerpoint/2010/main" val="156354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363C-2448-E392-2E23-D7A2AF59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9B3F-384B-9144-32A0-4C250015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 Steps</a:t>
            </a:r>
          </a:p>
          <a:p>
            <a:pPr lvl="1"/>
            <a:r>
              <a:rPr lang="en-US" dirty="0"/>
              <a:t>Begin with n clusters, one for each data point.</a:t>
            </a:r>
          </a:p>
          <a:p>
            <a:pPr lvl="1"/>
            <a:r>
              <a:rPr lang="en-US" dirty="0"/>
              <a:t>Compute the proximity matrix.</a:t>
            </a:r>
          </a:p>
          <a:p>
            <a:pPr lvl="1"/>
            <a:r>
              <a:rPr lang="en-US" dirty="0"/>
              <a:t>Merge the closest pair of clusters</a:t>
            </a:r>
          </a:p>
          <a:p>
            <a:pPr lvl="1"/>
            <a:r>
              <a:rPr lang="en-US" dirty="0"/>
              <a:t>Update the proximity matrix</a:t>
            </a:r>
          </a:p>
          <a:p>
            <a:pPr lvl="1"/>
            <a:r>
              <a:rPr lang="en-US" dirty="0"/>
              <a:t>Repeat until only a single cluster remains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Distance matric: Euclidean, Manhattan</a:t>
            </a:r>
          </a:p>
          <a:p>
            <a:pPr lvl="1"/>
            <a:r>
              <a:rPr lang="en-US" dirty="0"/>
              <a:t>Linkage Criterion: Distance between two sets of observation (single, complete, average, ward’s methods)</a:t>
            </a:r>
          </a:p>
        </p:txBody>
      </p:sp>
    </p:spTree>
    <p:extLst>
      <p:ext uri="{BB962C8B-B14F-4D97-AF65-F5344CB8AC3E}">
        <p14:creationId xmlns:p14="http://schemas.microsoft.com/office/powerpoint/2010/main" val="71787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3D79E5-5F2A-CD81-BC62-F8EE54E7E041}"/>
              </a:ext>
            </a:extLst>
          </p:cNvPr>
          <p:cNvGrpSpPr/>
          <p:nvPr/>
        </p:nvGrpSpPr>
        <p:grpSpPr>
          <a:xfrm>
            <a:off x="1563051" y="755901"/>
            <a:ext cx="7099560" cy="4555800"/>
            <a:chOff x="1563051" y="755901"/>
            <a:chExt cx="7099560" cy="45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10DC0E-68B9-0554-00C2-B5EBB460674C}"/>
                    </a:ext>
                  </a:extLst>
                </p14:cNvPr>
                <p14:cNvContentPartPr/>
                <p14:nvPr/>
              </p14:nvContentPartPr>
              <p14:xfrm>
                <a:off x="1963011" y="755901"/>
                <a:ext cx="98280" cy="455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10DC0E-68B9-0554-00C2-B5EBB46067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5371" y="738261"/>
                  <a:ext cx="133920" cy="45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425815-A952-8BA1-9A02-6A7485358FA5}"/>
                    </a:ext>
                  </a:extLst>
                </p14:cNvPr>
                <p14:cNvContentPartPr/>
                <p14:nvPr/>
              </p14:nvContentPartPr>
              <p14:xfrm>
                <a:off x="1563051" y="4837581"/>
                <a:ext cx="7099560" cy="9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425815-A952-8BA1-9A02-6A7485358F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5051" y="4819581"/>
                  <a:ext cx="713520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AD5D23-7B8E-4489-BC3B-A9684E46D57A}"/>
                  </a:ext>
                </a:extLst>
              </p14:cNvPr>
              <p14:cNvContentPartPr/>
              <p14:nvPr/>
            </p14:nvContentPartPr>
            <p14:xfrm>
              <a:off x="4117251" y="2028501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AD5D23-7B8E-4489-BC3B-A9684E46D5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9611" y="20105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273B6F-DA47-FB68-33AD-C05BDF99EEBB}"/>
                  </a:ext>
                </a:extLst>
              </p14:cNvPr>
              <p14:cNvContentPartPr/>
              <p14:nvPr/>
            </p14:nvContentPartPr>
            <p14:xfrm>
              <a:off x="5695491" y="3585861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273B6F-DA47-FB68-33AD-C05BDF99EE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7491" y="356786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4C1F21C-D917-EF5E-A061-EF66A3628C07}"/>
                  </a:ext>
                </a:extLst>
              </p14:cNvPr>
              <p14:cNvContentPartPr/>
              <p14:nvPr/>
            </p14:nvContentPartPr>
            <p14:xfrm>
              <a:off x="5644731" y="3600621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4C1F21C-D917-EF5E-A061-EF66A3628C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82091" y="3537621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B43BA2D-0439-7224-4602-1CE3BCFB3D29}"/>
              </a:ext>
            </a:extLst>
          </p:cNvPr>
          <p:cNvGrpSpPr/>
          <p:nvPr/>
        </p:nvGrpSpPr>
        <p:grpSpPr>
          <a:xfrm>
            <a:off x="9399531" y="459103"/>
            <a:ext cx="249120" cy="480600"/>
            <a:chOff x="9399531" y="459103"/>
            <a:chExt cx="24912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B1F5BD-D2F2-FBBE-022F-2129981B194B}"/>
                    </a:ext>
                  </a:extLst>
                </p14:cNvPr>
                <p14:cNvContentPartPr/>
                <p14:nvPr/>
              </p14:nvContentPartPr>
              <p14:xfrm>
                <a:off x="9399531" y="459103"/>
                <a:ext cx="360" cy="48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B1F5BD-D2F2-FBBE-022F-2129981B19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90531" y="450463"/>
                  <a:ext cx="180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21E294-E27F-31C5-F33D-5FD38580C3FE}"/>
                    </a:ext>
                  </a:extLst>
                </p14:cNvPr>
                <p14:cNvContentPartPr/>
                <p14:nvPr/>
              </p14:nvContentPartPr>
              <p14:xfrm>
                <a:off x="9455691" y="58402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21E294-E27F-31C5-F33D-5FD38580C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47051" y="5753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D3E73-0906-4FAF-8A0E-02292A9613E6}"/>
                    </a:ext>
                  </a:extLst>
                </p14:cNvPr>
                <p14:cNvContentPartPr/>
                <p14:nvPr/>
              </p14:nvContentPartPr>
              <p14:xfrm>
                <a:off x="9424731" y="499783"/>
                <a:ext cx="223920" cy="20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D3E73-0906-4FAF-8A0E-02292A9613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16091" y="491143"/>
                  <a:ext cx="24156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6B8BFC-E663-3E43-5DCA-8D30A5EDD2AE}"/>
                  </a:ext>
                </a:extLst>
              </p14:cNvPr>
              <p14:cNvContentPartPr/>
              <p14:nvPr/>
            </p14:nvContentPartPr>
            <p14:xfrm>
              <a:off x="9908571" y="487543"/>
              <a:ext cx="89280" cy="3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6B8BFC-E663-3E43-5DCA-8D30A5EDD2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9931" y="478903"/>
                <a:ext cx="106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C46AF7-6379-D7B5-849A-D92F0BE4D200}"/>
                  </a:ext>
                </a:extLst>
              </p14:cNvPr>
              <p14:cNvContentPartPr/>
              <p14:nvPr/>
            </p14:nvContentPartPr>
            <p14:xfrm>
              <a:off x="9904251" y="641263"/>
              <a:ext cx="11052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C46AF7-6379-D7B5-849A-D92F0BE4D2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95251" y="632263"/>
                <a:ext cx="128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68DF4DA-BF8F-F61E-7427-DFA9A739B486}"/>
              </a:ext>
            </a:extLst>
          </p:cNvPr>
          <p:cNvGrpSpPr/>
          <p:nvPr/>
        </p:nvGrpSpPr>
        <p:grpSpPr>
          <a:xfrm>
            <a:off x="10302051" y="368023"/>
            <a:ext cx="368640" cy="379800"/>
            <a:chOff x="10302051" y="368023"/>
            <a:chExt cx="36864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2D30FC-A53E-8DC6-3C38-3078AFAE0B32}"/>
                    </a:ext>
                  </a:extLst>
                </p14:cNvPr>
                <p14:cNvContentPartPr/>
                <p14:nvPr/>
              </p14:nvContentPartPr>
              <p14:xfrm>
                <a:off x="10302051" y="368023"/>
                <a:ext cx="261720" cy="37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2D30FC-A53E-8DC6-3C38-3078AFAE0B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293051" y="359383"/>
                  <a:ext cx="279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655EA2-2600-2446-DEA3-37627855CBF8}"/>
                    </a:ext>
                  </a:extLst>
                </p14:cNvPr>
                <p14:cNvContentPartPr/>
                <p14:nvPr/>
              </p14:nvContentPartPr>
              <p14:xfrm>
                <a:off x="10388451" y="576103"/>
                <a:ext cx="28224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655EA2-2600-2446-DEA3-37627855CB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79811" y="567463"/>
                  <a:ext cx="299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FDA5FD-4AE2-A202-EFD9-DEA7D7EE5C73}"/>
              </a:ext>
            </a:extLst>
          </p:cNvPr>
          <p:cNvGrpSpPr/>
          <p:nvPr/>
        </p:nvGrpSpPr>
        <p:grpSpPr>
          <a:xfrm>
            <a:off x="3934371" y="1657183"/>
            <a:ext cx="628920" cy="754560"/>
            <a:chOff x="3934371" y="1657183"/>
            <a:chExt cx="62892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70F568-C45E-CE35-67F8-FE52C918D545}"/>
                    </a:ext>
                  </a:extLst>
                </p14:cNvPr>
                <p14:cNvContentPartPr/>
                <p14:nvPr/>
              </p14:nvContentPartPr>
              <p14:xfrm>
                <a:off x="4129491" y="186254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70F568-C45E-CE35-67F8-FE52C918D5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66851" y="17995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CC52C6-3FDB-98DB-AE82-EC8887703117}"/>
                    </a:ext>
                  </a:extLst>
                </p14:cNvPr>
                <p14:cNvContentPartPr/>
                <p14:nvPr/>
              </p14:nvContentPartPr>
              <p14:xfrm>
                <a:off x="4111131" y="205082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CC52C6-3FDB-98DB-AE82-EC88877031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48131" y="19881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893A7D-34EB-91C9-133F-2F0362888527}"/>
                    </a:ext>
                  </a:extLst>
                </p14:cNvPr>
                <p14:cNvContentPartPr/>
                <p14:nvPr/>
              </p14:nvContentPartPr>
              <p14:xfrm>
                <a:off x="4282131" y="1911703"/>
                <a:ext cx="26280" cy="21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893A7D-34EB-91C9-133F-2F03628885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73491" y="1902703"/>
                  <a:ext cx="4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C56C3C-C3BB-128B-F75C-8263359A7522}"/>
                    </a:ext>
                  </a:extLst>
                </p14:cNvPr>
                <p14:cNvContentPartPr/>
                <p14:nvPr/>
              </p14:nvContentPartPr>
              <p14:xfrm>
                <a:off x="4243251" y="1835383"/>
                <a:ext cx="167040" cy="13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C56C3C-C3BB-128B-F75C-8263359A75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34251" y="1826743"/>
                  <a:ext cx="184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0BF50D-C333-3F99-C07A-60BAC58CE28C}"/>
                    </a:ext>
                  </a:extLst>
                </p14:cNvPr>
                <p14:cNvContentPartPr/>
                <p14:nvPr/>
              </p14:nvContentPartPr>
              <p14:xfrm>
                <a:off x="3934371" y="1657183"/>
                <a:ext cx="628920" cy="75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0BF50D-C333-3F99-C07A-60BAC58CE2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25371" y="1648183"/>
                  <a:ext cx="646560" cy="77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536378-0A8F-8AF9-9943-F0CC7FA1B67F}"/>
              </a:ext>
            </a:extLst>
          </p:cNvPr>
          <p:cNvGrpSpPr/>
          <p:nvPr/>
        </p:nvGrpSpPr>
        <p:grpSpPr>
          <a:xfrm>
            <a:off x="2426331" y="3358903"/>
            <a:ext cx="1026000" cy="1125720"/>
            <a:chOff x="2426331" y="3358903"/>
            <a:chExt cx="1026000" cy="11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97BAE7-FABA-A6CF-D467-AF519C698492}"/>
                    </a:ext>
                  </a:extLst>
                </p14:cNvPr>
                <p14:cNvContentPartPr/>
                <p14:nvPr/>
              </p14:nvContentPartPr>
              <p14:xfrm>
                <a:off x="2549451" y="3674781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97BAE7-FABA-A6CF-D467-AF519C6984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31451" y="36567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5FF567-F652-D67D-E0BA-50C3ECCB4AED}"/>
                    </a:ext>
                  </a:extLst>
                </p14:cNvPr>
                <p14:cNvContentPartPr/>
                <p14:nvPr/>
              </p14:nvContentPartPr>
              <p14:xfrm>
                <a:off x="3359811" y="423206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5FF567-F652-D67D-E0BA-50C3ECCB4A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2171" y="42144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236C27-4773-7086-C52D-D9AE64CCCE77}"/>
                    </a:ext>
                  </a:extLst>
                </p14:cNvPr>
                <p14:cNvContentPartPr/>
                <p14:nvPr/>
              </p14:nvContentPartPr>
              <p14:xfrm>
                <a:off x="2538651" y="366326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236C27-4773-7086-C52D-D9AE64CCCE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76011" y="36002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C878F2C-5CAE-06A2-EAF7-84805E9DAFD4}"/>
                    </a:ext>
                  </a:extLst>
                </p14:cNvPr>
                <p14:cNvContentPartPr/>
                <p14:nvPr/>
              </p14:nvContentPartPr>
              <p14:xfrm>
                <a:off x="3333531" y="4245021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C878F2C-5CAE-06A2-EAF7-84805E9DAF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70531" y="41820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B8FC5A-7D8F-9D2E-B743-CB3D77038267}"/>
                    </a:ext>
                  </a:extLst>
                </p14:cNvPr>
                <p14:cNvContentPartPr/>
                <p14:nvPr/>
              </p14:nvContentPartPr>
              <p14:xfrm>
                <a:off x="2588691" y="3803863"/>
                <a:ext cx="744480" cy="39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B8FC5A-7D8F-9D2E-B743-CB3D770382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80051" y="3794863"/>
                  <a:ext cx="762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A4C68B-3077-64C3-7F67-2D515831C0E8}"/>
                    </a:ext>
                  </a:extLst>
                </p14:cNvPr>
                <p14:cNvContentPartPr/>
                <p14:nvPr/>
              </p14:nvContentPartPr>
              <p14:xfrm>
                <a:off x="3165771" y="3963343"/>
                <a:ext cx="59760" cy="21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A4C68B-3077-64C3-7F67-2D515831C0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57131" y="3954343"/>
                  <a:ext cx="77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E5B38E-5E31-D0FD-6BB0-BDC93B15B4E6}"/>
                    </a:ext>
                  </a:extLst>
                </p14:cNvPr>
                <p14:cNvContentPartPr/>
                <p14:nvPr/>
              </p14:nvContentPartPr>
              <p14:xfrm>
                <a:off x="2426331" y="3358903"/>
                <a:ext cx="1026000" cy="112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E5B38E-5E31-D0FD-6BB0-BDC93B15B4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17691" y="3349903"/>
                  <a:ext cx="1043640" cy="11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5CDCE7-EF80-22E3-65B8-7B2F7040B8CB}"/>
                  </a:ext>
                </a:extLst>
              </p14:cNvPr>
              <p14:cNvContentPartPr/>
              <p14:nvPr/>
            </p14:nvContentPartPr>
            <p14:xfrm>
              <a:off x="7309371" y="1105303"/>
              <a:ext cx="486000" cy="815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5CDCE7-EF80-22E3-65B8-7B2F7040B8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00371" y="1096663"/>
                <a:ext cx="503640" cy="83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3688C83-D14F-53BD-7F39-23294360F99F}"/>
              </a:ext>
            </a:extLst>
          </p:cNvPr>
          <p:cNvGrpSpPr/>
          <p:nvPr/>
        </p:nvGrpSpPr>
        <p:grpSpPr>
          <a:xfrm>
            <a:off x="6817251" y="672583"/>
            <a:ext cx="1475280" cy="1783800"/>
            <a:chOff x="6817251" y="672583"/>
            <a:chExt cx="1475280" cy="17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737BF-804F-3BC0-B6E6-B53E4135EBA9}"/>
                    </a:ext>
                  </a:extLst>
                </p14:cNvPr>
                <p14:cNvContentPartPr/>
                <p14:nvPr/>
              </p14:nvContentPartPr>
              <p14:xfrm>
                <a:off x="8023971" y="2172141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737BF-804F-3BC0-B6E6-B53E4135EB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5971" y="21541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9C5348-9B51-6066-EACB-B62BFBA9F90E}"/>
                    </a:ext>
                  </a:extLst>
                </p14:cNvPr>
                <p14:cNvContentPartPr/>
                <p14:nvPr/>
              </p14:nvContentPartPr>
              <p14:xfrm>
                <a:off x="7015611" y="1056141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9C5348-9B51-6066-EACB-B62BFBA9F9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7971" y="103814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8AB58B-4214-AEC8-75C5-09CBAB2F1120}"/>
                    </a:ext>
                  </a:extLst>
                </p14:cNvPr>
                <p14:cNvContentPartPr/>
                <p14:nvPr/>
              </p14:nvContentPartPr>
              <p14:xfrm>
                <a:off x="8033691" y="222362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8AB58B-4214-AEC8-75C5-09CBAB2F11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70691" y="2160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F9B705-B893-180E-59AA-AB52888C939E}"/>
                    </a:ext>
                  </a:extLst>
                </p14:cNvPr>
                <p14:cNvContentPartPr/>
                <p14:nvPr/>
              </p14:nvContentPartPr>
              <p14:xfrm>
                <a:off x="7028571" y="103850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F9B705-B893-180E-59AA-AB52888C93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5571" y="9755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3F58DC-1EBB-B54F-072E-45018DED5B26}"/>
                    </a:ext>
                  </a:extLst>
                </p14:cNvPr>
                <p14:cNvContentPartPr/>
                <p14:nvPr/>
              </p14:nvContentPartPr>
              <p14:xfrm>
                <a:off x="6817251" y="672583"/>
                <a:ext cx="1475280" cy="1783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3F58DC-1EBB-B54F-072E-45018DED5B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8611" y="663583"/>
                  <a:ext cx="1492920" cy="180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952E674-77E6-B63E-27A7-B96B9E3232AC}"/>
                  </a:ext>
                </a:extLst>
              </p14:cNvPr>
              <p14:cNvContentPartPr/>
              <p14:nvPr/>
            </p14:nvContentPartPr>
            <p14:xfrm>
              <a:off x="5455731" y="3360343"/>
              <a:ext cx="451800" cy="775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952E674-77E6-B63E-27A7-B96B9E3232A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47091" y="3351703"/>
                <a:ext cx="46944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21C2B03-41C9-720E-71D5-C419E4CF0111}"/>
                  </a:ext>
                </a:extLst>
              </p14:cNvPr>
              <p14:cNvContentPartPr/>
              <p14:nvPr/>
            </p14:nvContentPartPr>
            <p14:xfrm>
              <a:off x="9514011" y="1429663"/>
              <a:ext cx="3600" cy="264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21C2B03-41C9-720E-71D5-C419E4CF01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05371" y="1420663"/>
                <a:ext cx="21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678383-3ACA-4633-6F99-A8C82383B462}"/>
                  </a:ext>
                </a:extLst>
              </p14:cNvPr>
              <p14:cNvContentPartPr/>
              <p14:nvPr/>
            </p14:nvContentPartPr>
            <p14:xfrm>
              <a:off x="9625251" y="1456663"/>
              <a:ext cx="155520" cy="159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678383-3ACA-4633-6F99-A8C82383B46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16611" y="1447663"/>
                <a:ext cx="173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9FD999-DE2C-1DE1-F417-18A0D781C812}"/>
                  </a:ext>
                </a:extLst>
              </p14:cNvPr>
              <p14:cNvContentPartPr/>
              <p14:nvPr/>
            </p14:nvContentPartPr>
            <p14:xfrm>
              <a:off x="9998211" y="1566103"/>
              <a:ext cx="9612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9FD999-DE2C-1DE1-F417-18A0D781C8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89571" y="1557103"/>
                <a:ext cx="113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53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ical clustering on Make a GIF">
            <a:extLst>
              <a:ext uri="{FF2B5EF4-FFF2-40B4-BE49-F238E27FC236}">
                <a16:creationId xmlns:a16="http://schemas.microsoft.com/office/drawing/2014/main" id="{335BAF0C-67C8-E29D-D53F-610ACB31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3" y="185056"/>
            <a:ext cx="6178096" cy="60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0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glomerative clustering">
            <a:extLst>
              <a:ext uri="{FF2B5EF4-FFF2-40B4-BE49-F238E27FC236}">
                <a16:creationId xmlns:a16="http://schemas.microsoft.com/office/drawing/2014/main" id="{4D6C8D79-8734-E325-4A16-EA9239B8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8" y="1087394"/>
            <a:ext cx="11184823" cy="402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BF5A288-21AE-7BD9-F5B7-FD46096D6D89}"/>
              </a:ext>
            </a:extLst>
          </p:cNvPr>
          <p:cNvGrpSpPr/>
          <p:nvPr/>
        </p:nvGrpSpPr>
        <p:grpSpPr>
          <a:xfrm>
            <a:off x="715971" y="499783"/>
            <a:ext cx="200520" cy="380880"/>
            <a:chOff x="715971" y="499783"/>
            <a:chExt cx="2005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D98DD1-1452-976A-41E8-06E7BC315A05}"/>
                    </a:ext>
                  </a:extLst>
                </p14:cNvPr>
                <p14:cNvContentPartPr/>
                <p14:nvPr/>
              </p14:nvContentPartPr>
              <p14:xfrm>
                <a:off x="715971" y="730903"/>
                <a:ext cx="360" cy="12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D98DD1-1452-976A-41E8-06E7BC315A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9851" y="724783"/>
                  <a:ext cx="12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1B1084-A894-DF2A-7F6A-096A1894B096}"/>
                    </a:ext>
                  </a:extLst>
                </p14:cNvPr>
                <p14:cNvContentPartPr/>
                <p14:nvPr/>
              </p14:nvContentPartPr>
              <p14:xfrm>
                <a:off x="715971" y="61138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1B1084-A894-DF2A-7F6A-096A1894B0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851" y="605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DC2433-8E26-FD60-11F6-6EA0AE73C7D9}"/>
                    </a:ext>
                  </a:extLst>
                </p14:cNvPr>
                <p14:cNvContentPartPr/>
                <p14:nvPr/>
              </p14:nvContentPartPr>
              <p14:xfrm>
                <a:off x="858171" y="499783"/>
                <a:ext cx="58320" cy="38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DC2433-8E26-FD60-11F6-6EA0AE73C7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051" y="493663"/>
                  <a:ext cx="70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AC52D9-1162-E0B2-3AA1-EA873B53B2E1}"/>
                    </a:ext>
                  </a:extLst>
                </p14:cNvPr>
                <p14:cNvContentPartPr/>
                <p14:nvPr/>
              </p14:nvContentPartPr>
              <p14:xfrm>
                <a:off x="805611" y="665383"/>
                <a:ext cx="997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AC52D9-1162-E0B2-3AA1-EA873B53B2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9491" y="659263"/>
                  <a:ext cx="1119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9837B2-EDF4-0EA6-E9FF-0166FC8BB377}"/>
              </a:ext>
            </a:extLst>
          </p:cNvPr>
          <p:cNvGrpSpPr/>
          <p:nvPr/>
        </p:nvGrpSpPr>
        <p:grpSpPr>
          <a:xfrm>
            <a:off x="1107651" y="696703"/>
            <a:ext cx="115200" cy="54000"/>
            <a:chOff x="1107651" y="696703"/>
            <a:chExt cx="115200" cy="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9D78DD-E780-5D5F-0D20-26EABC0ED9DE}"/>
                    </a:ext>
                  </a:extLst>
                </p14:cNvPr>
                <p14:cNvContentPartPr/>
                <p14:nvPr/>
              </p14:nvContentPartPr>
              <p14:xfrm>
                <a:off x="1107651" y="696703"/>
                <a:ext cx="68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9D78DD-E780-5D5F-0D20-26EABC0ED9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1531" y="690583"/>
                  <a:ext cx="8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4D6F51-D0C7-379B-62EA-93D14A288978}"/>
                    </a:ext>
                  </a:extLst>
                </p14:cNvPr>
                <p14:cNvContentPartPr/>
                <p14:nvPr/>
              </p14:nvContentPartPr>
              <p14:xfrm>
                <a:off x="1144011" y="750343"/>
                <a:ext cx="7884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4D6F51-D0C7-379B-62EA-93D14A2889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7891" y="744223"/>
                  <a:ext cx="910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44440B-F6D6-FD55-9069-B47FC2FA00A1}"/>
                  </a:ext>
                </a:extLst>
              </p14:cNvPr>
              <p14:cNvContentPartPr/>
              <p14:nvPr/>
            </p14:nvContentPartPr>
            <p14:xfrm>
              <a:off x="1383771" y="613903"/>
              <a:ext cx="360" cy="190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44440B-F6D6-FD55-9069-B47FC2FA00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77651" y="607783"/>
                <a:ext cx="12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D779BB-1BB5-A6FA-0F71-76FA78D82512}"/>
                  </a:ext>
                </a:extLst>
              </p14:cNvPr>
              <p14:cNvContentPartPr/>
              <p14:nvPr/>
            </p14:nvContentPartPr>
            <p14:xfrm>
              <a:off x="1147251" y="3776143"/>
              <a:ext cx="696240" cy="15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D779BB-1BB5-A6FA-0F71-76FA78D825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1131" y="3770023"/>
                <a:ext cx="708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0136AD-568E-5437-F88E-2B3354E5A0CA}"/>
                  </a:ext>
                </a:extLst>
              </p14:cNvPr>
              <p14:cNvContentPartPr/>
              <p14:nvPr/>
            </p14:nvContentPartPr>
            <p14:xfrm>
              <a:off x="3039051" y="3790903"/>
              <a:ext cx="658080" cy="27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0136AD-568E-5437-F88E-2B3354E5A0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32931" y="3784783"/>
                <a:ext cx="670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002C8E-E701-8280-4F7D-385D2D9A5CEA}"/>
                  </a:ext>
                </a:extLst>
              </p14:cNvPr>
              <p14:cNvContentPartPr/>
              <p14:nvPr/>
            </p14:nvContentPartPr>
            <p14:xfrm>
              <a:off x="820011" y="415918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002C8E-E701-8280-4F7D-385D2D9A5C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891" y="415306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C52BEDB-71FC-7C69-8C77-92FDBF74861E}"/>
              </a:ext>
            </a:extLst>
          </p:cNvPr>
          <p:cNvGrpSpPr/>
          <p:nvPr/>
        </p:nvGrpSpPr>
        <p:grpSpPr>
          <a:xfrm>
            <a:off x="552171" y="1398703"/>
            <a:ext cx="853920" cy="416160"/>
            <a:chOff x="552171" y="1398703"/>
            <a:chExt cx="85392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F7A628-B126-7780-E1B3-15C064C0E156}"/>
                    </a:ext>
                  </a:extLst>
                </p14:cNvPr>
                <p14:cNvContentPartPr/>
                <p14:nvPr/>
              </p14:nvContentPartPr>
              <p14:xfrm>
                <a:off x="574851" y="1614343"/>
                <a:ext cx="360" cy="15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F7A628-B126-7780-E1B3-15C064C0E1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731" y="1608223"/>
                  <a:ext cx="12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966393-515F-3FDC-B984-049922CED04D}"/>
                    </a:ext>
                  </a:extLst>
                </p14:cNvPr>
                <p14:cNvContentPartPr/>
                <p14:nvPr/>
              </p14:nvContentPartPr>
              <p14:xfrm>
                <a:off x="552171" y="1489063"/>
                <a:ext cx="360" cy="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966393-515F-3FDC-B984-049922CED0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051" y="1482943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963082-5BF0-7B6B-7F09-936BCB91EE10}"/>
                    </a:ext>
                  </a:extLst>
                </p14:cNvPr>
                <p14:cNvContentPartPr/>
                <p14:nvPr/>
              </p14:nvContentPartPr>
              <p14:xfrm>
                <a:off x="718851" y="1398703"/>
                <a:ext cx="100080" cy="416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963082-5BF0-7B6B-7F09-936BCB91EE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2731" y="1392583"/>
                  <a:ext cx="1123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C01FDE-7D08-83AD-D342-A1ED6BDF5AEE}"/>
                    </a:ext>
                  </a:extLst>
                </p14:cNvPr>
                <p14:cNvContentPartPr/>
                <p14:nvPr/>
              </p14:nvContentPartPr>
              <p14:xfrm>
                <a:off x="719211" y="1643503"/>
                <a:ext cx="8928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C01FDE-7D08-83AD-D342-A1ED6BDF5A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091" y="1637383"/>
                  <a:ext cx="101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66EFEAD-75B0-DF75-F046-3E3925319751}"/>
                    </a:ext>
                  </a:extLst>
                </p14:cNvPr>
                <p14:cNvContentPartPr/>
                <p14:nvPr/>
              </p14:nvContentPartPr>
              <p14:xfrm>
                <a:off x="948891" y="1643503"/>
                <a:ext cx="10080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66EFEAD-75B0-DF75-F046-3E39253197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2771" y="1637383"/>
                  <a:ext cx="113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D77459-E834-A6D3-391C-F39E3C82F821}"/>
                    </a:ext>
                  </a:extLst>
                </p14:cNvPr>
                <p14:cNvContentPartPr/>
                <p14:nvPr/>
              </p14:nvContentPartPr>
              <p14:xfrm>
                <a:off x="976251" y="1735663"/>
                <a:ext cx="11160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D77459-E834-A6D3-391C-F39E3C82F8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0131" y="1729543"/>
                  <a:ext cx="123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6C8581-40D2-BD9A-5B2B-ABDF031E0D8C}"/>
                    </a:ext>
                  </a:extLst>
                </p14:cNvPr>
                <p14:cNvContentPartPr/>
                <p14:nvPr/>
              </p14:nvContentPartPr>
              <p14:xfrm>
                <a:off x="1162731" y="1523263"/>
                <a:ext cx="243360" cy="27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6C8581-40D2-BD9A-5B2B-ABDF031E0D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6611" y="1517143"/>
                  <a:ext cx="25560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2AAEB76-115B-480C-B85D-6DB11ECD03F6}"/>
                  </a:ext>
                </a:extLst>
              </p14:cNvPr>
              <p14:cNvContentPartPr/>
              <p14:nvPr/>
            </p14:nvContentPartPr>
            <p14:xfrm>
              <a:off x="712371" y="1092343"/>
              <a:ext cx="712080" cy="3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2AAEB76-115B-480C-B85D-6DB11ECD03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6251" y="1086223"/>
                <a:ext cx="7243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CD2DB2-7F41-066E-9E13-5392812F032D}"/>
                  </a:ext>
                </a:extLst>
              </p14:cNvPr>
              <p14:cNvContentPartPr/>
              <p14:nvPr/>
            </p14:nvContentPartPr>
            <p14:xfrm>
              <a:off x="855291" y="2940943"/>
              <a:ext cx="4741200" cy="1980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CD2DB2-7F41-066E-9E13-5392812F032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9171" y="2934823"/>
                <a:ext cx="4753440" cy="19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46D6AF85-3C81-ECF2-899E-FDFCF6EDEA9B}"/>
              </a:ext>
            </a:extLst>
          </p:cNvPr>
          <p:cNvGrpSpPr/>
          <p:nvPr/>
        </p:nvGrpSpPr>
        <p:grpSpPr>
          <a:xfrm>
            <a:off x="7075011" y="3008983"/>
            <a:ext cx="3599640" cy="1003680"/>
            <a:chOff x="7075011" y="3008983"/>
            <a:chExt cx="3599640" cy="10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BAE5C2-1DB7-DD86-761F-D2A9641D17DA}"/>
                    </a:ext>
                  </a:extLst>
                </p14:cNvPr>
                <p14:cNvContentPartPr/>
                <p14:nvPr/>
              </p14:nvContentPartPr>
              <p14:xfrm>
                <a:off x="9067971" y="3100423"/>
                <a:ext cx="1564920" cy="59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BAE5C2-1DB7-DD86-761F-D2A9641D17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61851" y="3094303"/>
                  <a:ext cx="15771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D370DF-E011-CAA6-1F66-116DE29904FB}"/>
                    </a:ext>
                  </a:extLst>
                </p14:cNvPr>
                <p14:cNvContentPartPr/>
                <p14:nvPr/>
              </p14:nvContentPartPr>
              <p14:xfrm>
                <a:off x="10601211" y="3671383"/>
                <a:ext cx="73440" cy="9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D370DF-E011-CAA6-1F66-116DE29904F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95091" y="3665263"/>
                  <a:ext cx="85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B57A7F-D074-3D34-99CA-EE6220C4BC1E}"/>
                    </a:ext>
                  </a:extLst>
                </p14:cNvPr>
                <p14:cNvContentPartPr/>
                <p14:nvPr/>
              </p14:nvContentPartPr>
              <p14:xfrm>
                <a:off x="7144851" y="3194743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B57A7F-D074-3D34-99CA-EE6220C4BC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8731" y="318862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03ECCB-D73C-0B11-6C9C-36DA5D3E979B}"/>
                    </a:ext>
                  </a:extLst>
                </p14:cNvPr>
                <p14:cNvContentPartPr/>
                <p14:nvPr/>
              </p14:nvContentPartPr>
              <p14:xfrm>
                <a:off x="7094451" y="3235783"/>
                <a:ext cx="47160" cy="7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03ECCB-D73C-0B11-6C9C-36DA5D3E97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88331" y="3229663"/>
                  <a:ext cx="59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488050-3338-AAC5-E14C-6BA12E7D74EB}"/>
                    </a:ext>
                  </a:extLst>
                </p14:cNvPr>
                <p14:cNvContentPartPr/>
                <p14:nvPr/>
              </p14:nvContentPartPr>
              <p14:xfrm>
                <a:off x="9016491" y="3020863"/>
                <a:ext cx="44280" cy="8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488050-3338-AAC5-E14C-6BA12E7D74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10371" y="3014743"/>
                  <a:ext cx="56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EF5F9C-8D7B-C05B-2DA3-3C37827BC00D}"/>
                    </a:ext>
                  </a:extLst>
                </p14:cNvPr>
                <p14:cNvContentPartPr/>
                <p14:nvPr/>
              </p14:nvContentPartPr>
              <p14:xfrm>
                <a:off x="7122171" y="3077743"/>
                <a:ext cx="1839240" cy="203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EF5F9C-8D7B-C05B-2DA3-3C37827BC0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6051" y="3071623"/>
                  <a:ext cx="1851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FD7B9F-D5C0-2F12-0839-59F82FAC97EB}"/>
                    </a:ext>
                  </a:extLst>
                </p14:cNvPr>
                <p14:cNvContentPartPr/>
                <p14:nvPr/>
              </p14:nvContentPartPr>
              <p14:xfrm>
                <a:off x="8907051" y="3008983"/>
                <a:ext cx="97560" cy="20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FD7B9F-D5C0-2F12-0839-59F82FAC97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0931" y="3002863"/>
                  <a:ext cx="109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7C8C09-2360-0C1F-59E1-312CE6EEF9A9}"/>
                    </a:ext>
                  </a:extLst>
                </p14:cNvPr>
                <p14:cNvContentPartPr/>
                <p14:nvPr/>
              </p14:nvContentPartPr>
              <p14:xfrm>
                <a:off x="7075011" y="3253783"/>
                <a:ext cx="144720" cy="13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7C8C09-2360-0C1F-59E1-312CE6EEF9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68891" y="3247663"/>
                  <a:ext cx="156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34130C7A-874A-203B-E16C-550748E60052}"/>
                    </a:ext>
                  </a:extLst>
                </p14:cNvPr>
                <p14:cNvContentPartPr/>
                <p14:nvPr/>
              </p14:nvContentPartPr>
              <p14:xfrm>
                <a:off x="9112251" y="3053263"/>
                <a:ext cx="227880" cy="14220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34130C7A-874A-203B-E16C-550748E600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6131" y="3047143"/>
                  <a:ext cx="240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B9F95A7D-BD14-3C28-36AF-DB2C63E076DA}"/>
                    </a:ext>
                  </a:extLst>
                </p14:cNvPr>
                <p14:cNvContentPartPr/>
                <p14:nvPr/>
              </p14:nvContentPartPr>
              <p14:xfrm>
                <a:off x="7226211" y="3422983"/>
                <a:ext cx="3358080" cy="422640"/>
              </p14:xfrm>
            </p:contentPart>
          </mc:Choice>
          <mc:Fallback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B9F95A7D-BD14-3C28-36AF-DB2C63E07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0091" y="3416863"/>
                  <a:ext cx="3370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A7AE9A6A-17C1-1375-A676-93244AC3135C}"/>
                    </a:ext>
                  </a:extLst>
                </p14:cNvPr>
                <p14:cNvContentPartPr/>
                <p14:nvPr/>
              </p14:nvContentPartPr>
              <p14:xfrm>
                <a:off x="10466931" y="3804223"/>
                <a:ext cx="205560" cy="20844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A7AE9A6A-17C1-1375-A676-93244AC313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60811" y="3798103"/>
                  <a:ext cx="21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C160124D-9518-1AB7-80EA-778437C7E72E}"/>
                    </a:ext>
                  </a:extLst>
                </p14:cNvPr>
                <p14:cNvContentPartPr/>
                <p14:nvPr/>
              </p14:nvContentPartPr>
              <p14:xfrm>
                <a:off x="7215411" y="3347743"/>
                <a:ext cx="74520" cy="21096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C160124D-9518-1AB7-80EA-778437C7E7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09291" y="3341623"/>
                  <a:ext cx="867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D654686D-4799-AEF8-67CD-44AD4207BDC3}"/>
              </a:ext>
            </a:extLst>
          </p:cNvPr>
          <p:cNvGrpSpPr/>
          <p:nvPr/>
        </p:nvGrpSpPr>
        <p:grpSpPr>
          <a:xfrm>
            <a:off x="571251" y="1928623"/>
            <a:ext cx="901800" cy="424080"/>
            <a:chOff x="571251" y="1928623"/>
            <a:chExt cx="90180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525052BE-93C5-8D0C-D079-840630B42B46}"/>
                    </a:ext>
                  </a:extLst>
                </p14:cNvPr>
                <p14:cNvContentPartPr/>
                <p14:nvPr/>
              </p14:nvContentPartPr>
              <p14:xfrm>
                <a:off x="571251" y="2071543"/>
                <a:ext cx="2880" cy="28116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525052BE-93C5-8D0C-D079-840630B42B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131" y="2065423"/>
                  <a:ext cx="15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1F734155-C1AA-5322-68AA-C9C2175A3245}"/>
                    </a:ext>
                  </a:extLst>
                </p14:cNvPr>
                <p14:cNvContentPartPr/>
                <p14:nvPr/>
              </p14:nvContentPartPr>
              <p14:xfrm>
                <a:off x="588531" y="1962823"/>
                <a:ext cx="360" cy="36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1F734155-C1AA-5322-68AA-C9C2175A32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2411" y="195670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D5410A4B-6270-1DB7-6FF1-342FB77E624D}"/>
                    </a:ext>
                  </a:extLst>
                </p14:cNvPr>
                <p14:cNvContentPartPr/>
                <p14:nvPr/>
              </p14:nvContentPartPr>
              <p14:xfrm>
                <a:off x="740451" y="1928623"/>
                <a:ext cx="234000" cy="35820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D5410A4B-6270-1DB7-6FF1-342FB77E62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4331" y="1922503"/>
                  <a:ext cx="2462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363C24D2-6A7B-5410-8738-509CBABC3898}"/>
                    </a:ext>
                  </a:extLst>
                </p14:cNvPr>
                <p14:cNvContentPartPr/>
                <p14:nvPr/>
              </p14:nvContentPartPr>
              <p14:xfrm>
                <a:off x="723171" y="2106103"/>
                <a:ext cx="107280" cy="36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363C24D2-6A7B-5410-8738-509CBABC389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7051" y="2099983"/>
                  <a:ext cx="119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3F4107C2-D5A2-8D88-EDD4-1B0064DF2B04}"/>
                    </a:ext>
                  </a:extLst>
                </p14:cNvPr>
                <p14:cNvContentPartPr/>
                <p14:nvPr/>
              </p14:nvContentPartPr>
              <p14:xfrm>
                <a:off x="1044291" y="2131663"/>
                <a:ext cx="90000" cy="36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3F4107C2-D5A2-8D88-EDD4-1B0064DF2B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38171" y="2125543"/>
                  <a:ext cx="102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CA72C3C7-080B-F61B-4D5A-2FDCCCAAB316}"/>
                    </a:ext>
                  </a:extLst>
                </p14:cNvPr>
                <p14:cNvContentPartPr/>
                <p14:nvPr/>
              </p14:nvContentPartPr>
              <p14:xfrm>
                <a:off x="1081011" y="2208343"/>
                <a:ext cx="55440" cy="360"/>
              </p14:xfrm>
            </p:contentPart>
          </mc:Choice>
          <mc:Fallback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CA72C3C7-080B-F61B-4D5A-2FDCCCAAB31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4891" y="2202223"/>
                  <a:ext cx="67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FEF323EC-CBC6-DBE4-8A29-F843CBBA3061}"/>
                    </a:ext>
                  </a:extLst>
                </p14:cNvPr>
                <p14:cNvContentPartPr/>
                <p14:nvPr/>
              </p14:nvContentPartPr>
              <p14:xfrm>
                <a:off x="1133571" y="2009983"/>
                <a:ext cx="339480" cy="16668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FEF323EC-CBC6-DBE4-8A29-F843CBBA306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7451" y="2003863"/>
                  <a:ext cx="3517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EC7E66E8-C8D9-A7DE-CEDA-B03A1072E928}"/>
                  </a:ext>
                </a:extLst>
              </p14:cNvPr>
              <p14:cNvContentPartPr/>
              <p14:nvPr/>
            </p14:nvContentPartPr>
            <p14:xfrm>
              <a:off x="2157771" y="1856983"/>
              <a:ext cx="3250440" cy="2985840"/>
            </p14:xfrm>
          </p:contentPart>
        </mc:Choice>
        <mc:Fallback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EC7E66E8-C8D9-A7DE-CEDA-B03A1072E92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151651" y="1850863"/>
                <a:ext cx="3262680" cy="299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8870B26D-DBDC-AEE2-B073-9BB28D1E3A68}"/>
              </a:ext>
            </a:extLst>
          </p:cNvPr>
          <p:cNvGrpSpPr/>
          <p:nvPr/>
        </p:nvGrpSpPr>
        <p:grpSpPr>
          <a:xfrm>
            <a:off x="276051" y="2514703"/>
            <a:ext cx="877680" cy="431280"/>
            <a:chOff x="276051" y="2514703"/>
            <a:chExt cx="87768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5F63E9FC-58C9-A751-AABB-AC1B32C187B9}"/>
                    </a:ext>
                  </a:extLst>
                </p14:cNvPr>
                <p14:cNvContentPartPr/>
                <p14:nvPr/>
              </p14:nvContentPartPr>
              <p14:xfrm>
                <a:off x="276051" y="2713783"/>
                <a:ext cx="360" cy="20592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5F63E9FC-58C9-A751-AABB-AC1B32C187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69931" y="2707663"/>
                  <a:ext cx="12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F8E01900-B66E-266D-A617-CB881C5494DF}"/>
                    </a:ext>
                  </a:extLst>
                </p14:cNvPr>
                <p14:cNvContentPartPr/>
                <p14:nvPr/>
              </p14:nvContentPartPr>
              <p14:xfrm>
                <a:off x="276051" y="2530183"/>
                <a:ext cx="360" cy="36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F8E01900-B66E-266D-A617-CB881C5494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931" y="2524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0A1C32E3-B401-C915-1F87-DA362DEDE2FA}"/>
                    </a:ext>
                  </a:extLst>
                </p14:cNvPr>
                <p14:cNvContentPartPr/>
                <p14:nvPr/>
              </p14:nvContentPartPr>
              <p14:xfrm>
                <a:off x="476571" y="2514703"/>
                <a:ext cx="360" cy="43128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0A1C32E3-B401-C915-1F87-DA362DEDE2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0451" y="2508583"/>
                  <a:ext cx="12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E5E5E80A-91E1-A482-4D8C-D66CAB9210F8}"/>
                    </a:ext>
                  </a:extLst>
                </p14:cNvPr>
                <p14:cNvContentPartPr/>
                <p14:nvPr/>
              </p14:nvContentPartPr>
              <p14:xfrm>
                <a:off x="436251" y="2702623"/>
                <a:ext cx="140760" cy="36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E5E5E80A-91E1-A482-4D8C-D66CAB9210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0131" y="2696503"/>
                  <a:ext cx="153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5F125964-27B7-A4F5-5E3D-8807206B4377}"/>
                    </a:ext>
                  </a:extLst>
                </p14:cNvPr>
                <p14:cNvContentPartPr/>
                <p14:nvPr/>
              </p14:nvContentPartPr>
              <p14:xfrm>
                <a:off x="766731" y="2702623"/>
                <a:ext cx="103320" cy="360"/>
              </p14:xfrm>
            </p:contentPart>
          </mc:Choice>
          <mc:Fallback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5F125964-27B7-A4F5-5E3D-8807206B43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611" y="2696503"/>
                  <a:ext cx="115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886D06E-DA3A-7935-25BE-FAB3149C0350}"/>
                    </a:ext>
                  </a:extLst>
                </p14:cNvPr>
                <p14:cNvContentPartPr/>
                <p14:nvPr/>
              </p14:nvContentPartPr>
              <p14:xfrm>
                <a:off x="665931" y="2904223"/>
                <a:ext cx="220680" cy="1800"/>
              </p14:xfrm>
            </p:contentPart>
          </mc:Choice>
          <mc:Fallback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886D06E-DA3A-7935-25BE-FAB3149C03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9811" y="2898103"/>
                  <a:ext cx="232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C8D4C7B2-98EC-6F1C-D473-86CBC4822FC6}"/>
                    </a:ext>
                  </a:extLst>
                </p14:cNvPr>
                <p14:cNvContentPartPr/>
                <p14:nvPr/>
              </p14:nvContentPartPr>
              <p14:xfrm>
                <a:off x="986691" y="2581303"/>
                <a:ext cx="167040" cy="269280"/>
              </p14:xfrm>
            </p:contentPart>
          </mc:Choice>
          <mc:Fallback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C8D4C7B2-98EC-6F1C-D473-86CBC4822F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571" y="2575183"/>
                  <a:ext cx="17928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F584F9DE-775A-DC23-49AB-5BFF87275713}"/>
                  </a:ext>
                </a:extLst>
              </p14:cNvPr>
              <p14:cNvContentPartPr/>
              <p14:nvPr/>
            </p14:nvContentPartPr>
            <p14:xfrm>
              <a:off x="1685451" y="526063"/>
              <a:ext cx="320760" cy="217800"/>
            </p14:xfrm>
          </p:contentPart>
        </mc:Choice>
        <mc:Fallback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F584F9DE-775A-DC23-49AB-5BFF8727571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79331" y="519943"/>
                <a:ext cx="33300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F1558842-E65F-7870-AA80-D647671C1CCD}"/>
              </a:ext>
            </a:extLst>
          </p:cNvPr>
          <p:cNvGrpSpPr/>
          <p:nvPr/>
        </p:nvGrpSpPr>
        <p:grpSpPr>
          <a:xfrm>
            <a:off x="1047171" y="4846783"/>
            <a:ext cx="4324320" cy="399960"/>
            <a:chOff x="1047171" y="4846783"/>
            <a:chExt cx="432432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51DDAD-5565-1389-AE0A-889EBDE96F37}"/>
                    </a:ext>
                  </a:extLst>
                </p14:cNvPr>
                <p14:cNvContentPartPr/>
                <p14:nvPr/>
              </p14:nvContentPartPr>
              <p14:xfrm>
                <a:off x="1234731" y="4846783"/>
                <a:ext cx="446760" cy="9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51DDAD-5565-1389-AE0A-889EBDE96F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28611" y="4840663"/>
                  <a:ext cx="459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646F67-6EA6-7DBC-8CAD-0EFD2B9747C6}"/>
                    </a:ext>
                  </a:extLst>
                </p14:cNvPr>
                <p14:cNvContentPartPr/>
                <p14:nvPr/>
              </p14:nvContentPartPr>
              <p14:xfrm>
                <a:off x="3165051" y="4871623"/>
                <a:ext cx="530280" cy="13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646F67-6EA6-7DBC-8CAD-0EFD2B9747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58931" y="4865503"/>
                  <a:ext cx="54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5FD91D39-C4C9-46E6-F405-F950CE9D4111}"/>
                    </a:ext>
                  </a:extLst>
                </p14:cNvPr>
                <p14:cNvContentPartPr/>
                <p14:nvPr/>
              </p14:nvContentPartPr>
              <p14:xfrm>
                <a:off x="1047171" y="5061343"/>
                <a:ext cx="4324320" cy="185400"/>
              </p14:xfrm>
            </p:contentPart>
          </mc:Choice>
          <mc:Fallback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5FD91D39-C4C9-46E6-F405-F950CE9D41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1051" y="5055223"/>
                  <a:ext cx="433656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476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5EC538-44D3-0FE8-F992-6C4039F5F4DF}"/>
                  </a:ext>
                </a:extLst>
              </p14:cNvPr>
              <p14:cNvContentPartPr/>
              <p14:nvPr/>
            </p14:nvContentPartPr>
            <p14:xfrm>
              <a:off x="-1092669" y="311050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5EC538-44D3-0FE8-F992-6C4039F5F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98789" y="310438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9E7B339-4EC1-1B76-3445-C887CC1D2AC2}"/>
              </a:ext>
            </a:extLst>
          </p:cNvPr>
          <p:cNvGrpSpPr/>
          <p:nvPr/>
        </p:nvGrpSpPr>
        <p:grpSpPr>
          <a:xfrm>
            <a:off x="1766091" y="569263"/>
            <a:ext cx="10947600" cy="5194080"/>
            <a:chOff x="1766091" y="569263"/>
            <a:chExt cx="10947600" cy="51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28B413F-9BAC-1A88-01DE-C76498303FE9}"/>
                    </a:ext>
                  </a:extLst>
                </p14:cNvPr>
                <p14:cNvContentPartPr/>
                <p14:nvPr/>
              </p14:nvContentPartPr>
              <p14:xfrm>
                <a:off x="2625771" y="1368823"/>
                <a:ext cx="360" cy="280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28B413F-9BAC-1A88-01DE-C76498303F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9651" y="1362703"/>
                  <a:ext cx="12600" cy="28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9252E4-CBD7-35C9-9810-DFED170E49BD}"/>
                    </a:ext>
                  </a:extLst>
                </p14:cNvPr>
                <p14:cNvContentPartPr/>
                <p14:nvPr/>
              </p14:nvContentPartPr>
              <p14:xfrm>
                <a:off x="2613171" y="1156423"/>
                <a:ext cx="6908400" cy="333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9252E4-CBD7-35C9-9810-DFED170E49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7051" y="1150303"/>
                  <a:ext cx="6920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9A5799-33C8-7606-A414-31EBFCB8AD51}"/>
                    </a:ext>
                  </a:extLst>
                </p14:cNvPr>
                <p14:cNvContentPartPr/>
                <p14:nvPr/>
              </p14:nvContentPartPr>
              <p14:xfrm>
                <a:off x="2885691" y="1188823"/>
                <a:ext cx="130680" cy="2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9A5799-33C8-7606-A414-31EBFCB8AD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9571" y="1182703"/>
                  <a:ext cx="1429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080B89-0BA0-DE7B-B1B2-5F3E94AAAE40}"/>
                    </a:ext>
                  </a:extLst>
                </p14:cNvPr>
                <p14:cNvContentPartPr/>
                <p14:nvPr/>
              </p14:nvContentPartPr>
              <p14:xfrm>
                <a:off x="2918811" y="1331383"/>
                <a:ext cx="298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080B89-0BA0-DE7B-B1B2-5F3E94AAAE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12691" y="1325263"/>
                  <a:ext cx="42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5A3188-0B20-683C-46FB-F3232F7BC6EA}"/>
                    </a:ext>
                  </a:extLst>
                </p14:cNvPr>
                <p14:cNvContentPartPr/>
                <p14:nvPr/>
              </p14:nvContentPartPr>
              <p14:xfrm>
                <a:off x="2253171" y="1787503"/>
                <a:ext cx="167760" cy="347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5A3188-0B20-683C-46FB-F3232F7BC6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7051" y="1781383"/>
                  <a:ext cx="180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7C0FB3-E224-2873-EE88-CF4519637D29}"/>
                    </a:ext>
                  </a:extLst>
                </p14:cNvPr>
                <p14:cNvContentPartPr/>
                <p14:nvPr/>
              </p14:nvContentPartPr>
              <p14:xfrm>
                <a:off x="2284491" y="1996303"/>
                <a:ext cx="123120" cy="4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7C0FB3-E224-2873-EE88-CF4519637D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8371" y="1990183"/>
                  <a:ext cx="135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959FCD-2FAA-E88B-CABF-FF7A65718CEF}"/>
                    </a:ext>
                  </a:extLst>
                </p14:cNvPr>
                <p14:cNvContentPartPr/>
                <p14:nvPr/>
              </p14:nvContentPartPr>
              <p14:xfrm>
                <a:off x="3407331" y="985423"/>
                <a:ext cx="92880" cy="322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959FCD-2FAA-E88B-CABF-FF7A65718C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1211" y="979303"/>
                  <a:ext cx="105120" cy="32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529062-DAB1-E517-6E56-0D19323B947B}"/>
                    </a:ext>
                  </a:extLst>
                </p14:cNvPr>
                <p14:cNvContentPartPr/>
                <p14:nvPr/>
              </p14:nvContentPartPr>
              <p14:xfrm>
                <a:off x="1766091" y="2241463"/>
                <a:ext cx="10947600" cy="32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529062-DAB1-E517-6E56-0D19323B94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9971" y="2235343"/>
                  <a:ext cx="10959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4AE990-7CD2-28D6-B158-E85E77E65A08}"/>
                    </a:ext>
                  </a:extLst>
                </p14:cNvPr>
                <p14:cNvContentPartPr/>
                <p14:nvPr/>
              </p14:nvContentPartPr>
              <p14:xfrm>
                <a:off x="2643771" y="4166383"/>
                <a:ext cx="360" cy="56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4AE990-7CD2-28D6-B158-E85E77E65A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7651" y="4160263"/>
                  <a:ext cx="126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B972F-5BA2-87C2-DC3F-659244EACDF1}"/>
                    </a:ext>
                  </a:extLst>
                </p14:cNvPr>
                <p14:cNvContentPartPr/>
                <p14:nvPr/>
              </p14:nvContentPartPr>
              <p14:xfrm>
                <a:off x="3508851" y="4217863"/>
                <a:ext cx="360" cy="431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B972F-5BA2-87C2-DC3F-659244EACD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2731" y="4211743"/>
                  <a:ext cx="126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8EA875-16E3-EE90-E529-3A574D80B21C}"/>
                    </a:ext>
                  </a:extLst>
                </p14:cNvPr>
                <p14:cNvContentPartPr/>
                <p14:nvPr/>
              </p14:nvContentPartPr>
              <p14:xfrm>
                <a:off x="2926371" y="1786783"/>
                <a:ext cx="140400" cy="20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8EA875-16E3-EE90-E529-3A574D80B2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0251" y="1780663"/>
                  <a:ext cx="152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E6BA92-8535-7D89-6C79-A708C1AAC854}"/>
                    </a:ext>
                  </a:extLst>
                </p14:cNvPr>
                <p14:cNvContentPartPr/>
                <p14:nvPr/>
              </p14:nvContentPartPr>
              <p14:xfrm>
                <a:off x="3853731" y="839623"/>
                <a:ext cx="261360" cy="44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E6BA92-8535-7D89-6C79-A708C1AAC8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7611" y="833503"/>
                  <a:ext cx="273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E5B5DD-D648-9428-1103-9977627A0C54}"/>
                    </a:ext>
                  </a:extLst>
                </p14:cNvPr>
                <p14:cNvContentPartPr/>
                <p14:nvPr/>
              </p14:nvContentPartPr>
              <p14:xfrm>
                <a:off x="4486611" y="836023"/>
                <a:ext cx="351720" cy="363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E5B5DD-D648-9428-1103-9977627A0C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0491" y="829903"/>
                  <a:ext cx="363960" cy="36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EC08B8-4570-F3C2-6F71-00D289832FE9}"/>
                    </a:ext>
                  </a:extLst>
                </p14:cNvPr>
                <p14:cNvContentPartPr/>
                <p14:nvPr/>
              </p14:nvContentPartPr>
              <p14:xfrm>
                <a:off x="4909611" y="964183"/>
                <a:ext cx="182520" cy="210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EC08B8-4570-F3C2-6F71-00D289832F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03491" y="958063"/>
                  <a:ext cx="194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E29550-56FD-1917-D863-94BD49236BC0}"/>
                    </a:ext>
                  </a:extLst>
                </p14:cNvPr>
                <p14:cNvContentPartPr/>
                <p14:nvPr/>
              </p14:nvContentPartPr>
              <p14:xfrm>
                <a:off x="5547171" y="689143"/>
                <a:ext cx="258840" cy="479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E29550-56FD-1917-D863-94BD49236B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1051" y="683023"/>
                  <a:ext cx="271080" cy="48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496930-7BD1-85D8-348B-E16CBBE17570}"/>
                    </a:ext>
                  </a:extLst>
                </p14:cNvPr>
                <p14:cNvContentPartPr/>
                <p14:nvPr/>
              </p14:nvContentPartPr>
              <p14:xfrm>
                <a:off x="6016251" y="958063"/>
                <a:ext cx="148680" cy="25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496930-7BD1-85D8-348B-E16CBBE175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10131" y="951943"/>
                  <a:ext cx="160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BE3699-768E-2713-91AE-0E4D8950B3D6}"/>
                    </a:ext>
                  </a:extLst>
                </p14:cNvPr>
                <p14:cNvContentPartPr/>
                <p14:nvPr/>
              </p14:nvContentPartPr>
              <p14:xfrm>
                <a:off x="6004011" y="1013863"/>
                <a:ext cx="183600" cy="16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BE3699-768E-2713-91AE-0E4D8950B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97891" y="1007743"/>
                  <a:ext cx="195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A8C310-F836-DBC9-CB46-7C901E3F672B}"/>
                    </a:ext>
                  </a:extLst>
                </p14:cNvPr>
                <p14:cNvContentPartPr/>
                <p14:nvPr/>
              </p14:nvContentPartPr>
              <p14:xfrm>
                <a:off x="6793851" y="569263"/>
                <a:ext cx="133200" cy="440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A8C310-F836-DBC9-CB46-7C901E3F67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87731" y="563143"/>
                  <a:ext cx="145440" cy="44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B675D0-77F3-7A47-2304-5073F93D86FE}"/>
                    </a:ext>
                  </a:extLst>
                </p14:cNvPr>
                <p14:cNvContentPartPr/>
                <p14:nvPr/>
              </p14:nvContentPartPr>
              <p14:xfrm>
                <a:off x="7085451" y="963463"/>
                <a:ext cx="150480" cy="20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B675D0-77F3-7A47-2304-5073F93D86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9331" y="957343"/>
                  <a:ext cx="162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92C094-9AC9-A1B9-1352-874E4D4AA40D}"/>
                    </a:ext>
                  </a:extLst>
                </p14:cNvPr>
                <p14:cNvContentPartPr/>
                <p14:nvPr/>
              </p14:nvContentPartPr>
              <p14:xfrm>
                <a:off x="7119291" y="1046263"/>
                <a:ext cx="12672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92C094-9AC9-A1B9-1352-874E4D4AA4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13171" y="1040143"/>
                  <a:ext cx="138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E89ADA-77CB-3F8A-7279-F4B330BE1C0A}"/>
                    </a:ext>
                  </a:extLst>
                </p14:cNvPr>
                <p14:cNvContentPartPr/>
                <p14:nvPr/>
              </p14:nvContentPartPr>
              <p14:xfrm>
                <a:off x="7099851" y="942943"/>
                <a:ext cx="21348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E89ADA-77CB-3F8A-7279-F4B330BE1C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93731" y="936823"/>
                  <a:ext cx="225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789EE9-C131-CDAD-2781-CE5B8DBD77D6}"/>
                    </a:ext>
                  </a:extLst>
                </p14:cNvPr>
                <p14:cNvContentPartPr/>
                <p14:nvPr/>
              </p14:nvContentPartPr>
              <p14:xfrm>
                <a:off x="7506291" y="576823"/>
                <a:ext cx="271440" cy="518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789EE9-C131-CDAD-2781-CE5B8DBD77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00171" y="570703"/>
                  <a:ext cx="283680" cy="51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6EC24D-6B9F-09E2-D4BA-6EAECCE84847}"/>
                    </a:ext>
                  </a:extLst>
                </p14:cNvPr>
                <p14:cNvContentPartPr/>
                <p14:nvPr/>
              </p14:nvContentPartPr>
              <p14:xfrm>
                <a:off x="2149851" y="2746543"/>
                <a:ext cx="226440" cy="31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6EC24D-6B9F-09E2-D4BA-6EAECCE848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3731" y="2740423"/>
                  <a:ext cx="238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50215C0-B8F9-4585-62FE-033582D5FF77}"/>
                    </a:ext>
                  </a:extLst>
                </p14:cNvPr>
                <p14:cNvContentPartPr/>
                <p14:nvPr/>
              </p14:nvContentPartPr>
              <p14:xfrm>
                <a:off x="2145531" y="2940583"/>
                <a:ext cx="5743800" cy="34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50215C0-B8F9-4585-62FE-033582D5FF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39411" y="2934463"/>
                  <a:ext cx="5756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9847DF-A8F7-0427-F437-300D7DDEA444}"/>
                    </a:ext>
                  </a:extLst>
                </p14:cNvPr>
                <p14:cNvContentPartPr/>
                <p14:nvPr/>
              </p14:nvContentPartPr>
              <p14:xfrm>
                <a:off x="2165331" y="3762463"/>
                <a:ext cx="171000" cy="119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9847DF-A8F7-0427-F437-300D7DDEA4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59211" y="3756343"/>
                  <a:ext cx="183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F50C77-2AF2-9D84-F641-90537DD51DA5}"/>
                    </a:ext>
                  </a:extLst>
                </p14:cNvPr>
                <p14:cNvContentPartPr/>
                <p14:nvPr/>
              </p14:nvContentPartPr>
              <p14:xfrm>
                <a:off x="2278371" y="4069903"/>
                <a:ext cx="235080" cy="38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F50C77-2AF2-9D84-F641-90537DD51D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2251" y="4063783"/>
                  <a:ext cx="247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C68A1D-1F28-17C5-CB2E-55C968D6C09A}"/>
                    </a:ext>
                  </a:extLst>
                </p14:cNvPr>
                <p14:cNvContentPartPr/>
                <p14:nvPr/>
              </p14:nvContentPartPr>
              <p14:xfrm>
                <a:off x="2104131" y="3813223"/>
                <a:ext cx="5868360" cy="215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C68A1D-1F28-17C5-CB2E-55C968D6C0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98011" y="3807103"/>
                  <a:ext cx="5880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50CF16-3CCB-8CF5-460C-64EFB17D5198}"/>
                    </a:ext>
                  </a:extLst>
                </p14:cNvPr>
                <p14:cNvContentPartPr/>
                <p14:nvPr/>
              </p14:nvContentPartPr>
              <p14:xfrm>
                <a:off x="2100171" y="4340983"/>
                <a:ext cx="6179040" cy="23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50CF16-3CCB-8CF5-460C-64EFB17D51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4051" y="4334863"/>
                  <a:ext cx="6191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8FB20C-259D-364F-128C-2E2E93E83C15}"/>
                    </a:ext>
                  </a:extLst>
                </p14:cNvPr>
                <p14:cNvContentPartPr/>
                <p14:nvPr/>
              </p14:nvContentPartPr>
              <p14:xfrm>
                <a:off x="2283771" y="4764703"/>
                <a:ext cx="5760" cy="18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58FB20C-259D-364F-128C-2E2E93E83C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77651" y="4758583"/>
                  <a:ext cx="18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3ED747-5173-5A6F-8FD2-7B4106B25826}"/>
                    </a:ext>
                  </a:extLst>
                </p14:cNvPr>
                <p14:cNvContentPartPr/>
                <p14:nvPr/>
              </p14:nvContentPartPr>
              <p14:xfrm>
                <a:off x="2307531" y="4965943"/>
                <a:ext cx="1209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3ED747-5173-5A6F-8FD2-7B4106B258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1411" y="4959823"/>
                  <a:ext cx="133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80281F-7625-6892-0B29-596ECFCB1CBB}"/>
                    </a:ext>
                  </a:extLst>
                </p14:cNvPr>
                <p14:cNvContentPartPr/>
                <p14:nvPr/>
              </p14:nvContentPartPr>
              <p14:xfrm>
                <a:off x="2253891" y="4863343"/>
                <a:ext cx="180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80281F-7625-6892-0B29-596ECFCB1C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47771" y="4857223"/>
                  <a:ext cx="19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4230CC-C7AB-D496-71F5-9B81610880FC}"/>
                    </a:ext>
                  </a:extLst>
                </p14:cNvPr>
                <p14:cNvContentPartPr/>
                <p14:nvPr/>
              </p14:nvContentPartPr>
              <p14:xfrm>
                <a:off x="2276211" y="4797463"/>
                <a:ext cx="180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4230CC-C7AB-D496-71F5-9B81610880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0091" y="4791343"/>
                  <a:ext cx="19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11A3DE-29E3-22E0-9F85-F8E196D106B9}"/>
                    </a:ext>
                  </a:extLst>
                </p14:cNvPr>
                <p14:cNvContentPartPr/>
                <p14:nvPr/>
              </p14:nvContentPartPr>
              <p14:xfrm>
                <a:off x="1873731" y="4961263"/>
                <a:ext cx="7412760" cy="406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11A3DE-29E3-22E0-9F85-F8E196D106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7611" y="4955143"/>
                  <a:ext cx="7425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55DC-A726-C5DA-16FD-66B3B8CC18FC}"/>
                    </a:ext>
                  </a:extLst>
                </p14:cNvPr>
                <p14:cNvContentPartPr/>
                <p14:nvPr/>
              </p14:nvContentPartPr>
              <p14:xfrm>
                <a:off x="2658891" y="4482103"/>
                <a:ext cx="15840" cy="1203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55DC-A726-C5DA-16FD-66B3B8CC18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52771" y="4475983"/>
                  <a:ext cx="28080" cy="12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B7637E-D50E-9F49-8FA5-CA918C275DEB}"/>
                    </a:ext>
                  </a:extLst>
                </p14:cNvPr>
                <p14:cNvContentPartPr/>
                <p14:nvPr/>
              </p14:nvContentPartPr>
              <p14:xfrm>
                <a:off x="3524691" y="4421623"/>
                <a:ext cx="360" cy="984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B7637E-D50E-9F49-8FA5-CA918C275DE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8571" y="4415503"/>
                  <a:ext cx="1260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21A8B3-C2C2-6574-7C16-55ABE9897CF4}"/>
                    </a:ext>
                  </a:extLst>
                </p14:cNvPr>
                <p14:cNvContentPartPr/>
                <p14:nvPr/>
              </p14:nvContentPartPr>
              <p14:xfrm>
                <a:off x="4873611" y="4297423"/>
                <a:ext cx="10800" cy="91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21A8B3-C2C2-6574-7C16-55ABE9897C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67491" y="4291303"/>
                  <a:ext cx="2304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0ACD5C-48CF-234E-2A93-37261CD421B1}"/>
                    </a:ext>
                  </a:extLst>
                </p14:cNvPr>
                <p14:cNvContentPartPr/>
                <p14:nvPr/>
              </p14:nvContentPartPr>
              <p14:xfrm>
                <a:off x="5030571" y="2575543"/>
                <a:ext cx="3240" cy="130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0ACD5C-48CF-234E-2A93-37261CD421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24451" y="2569423"/>
                  <a:ext cx="15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85E5E2-D7BA-AB29-515E-861B3E24D3C4}"/>
                    </a:ext>
                  </a:extLst>
                </p14:cNvPr>
                <p14:cNvContentPartPr/>
                <p14:nvPr/>
              </p14:nvContentPartPr>
              <p14:xfrm>
                <a:off x="5019411" y="2376103"/>
                <a:ext cx="360" cy="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85E5E2-D7BA-AB29-515E-861B3E24D3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13291" y="2369983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152B30-5907-B64B-3ECE-7AB690691A94}"/>
                    </a:ext>
                  </a:extLst>
                </p14:cNvPr>
                <p14:cNvContentPartPr/>
                <p14:nvPr/>
              </p14:nvContentPartPr>
              <p14:xfrm>
                <a:off x="5203731" y="2598583"/>
                <a:ext cx="140760" cy="11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152B30-5907-B64B-3ECE-7AB690691A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97611" y="2592463"/>
                  <a:ext cx="153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6BB686-F2D3-BCD0-4F42-5B043B5858F8}"/>
                    </a:ext>
                  </a:extLst>
                </p14:cNvPr>
                <p14:cNvContentPartPr/>
                <p14:nvPr/>
              </p14:nvContentPartPr>
              <p14:xfrm>
                <a:off x="3841131" y="1787863"/>
                <a:ext cx="14760" cy="14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6BB686-F2D3-BCD0-4F42-5B043B5858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35011" y="1781743"/>
                  <a:ext cx="27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B228FB-8A9C-5B4C-DAA1-91C4A7EA6998}"/>
                    </a:ext>
                  </a:extLst>
                </p14:cNvPr>
                <p14:cNvContentPartPr/>
                <p14:nvPr/>
              </p14:nvContentPartPr>
              <p14:xfrm>
                <a:off x="3832851" y="1629463"/>
                <a:ext cx="360" cy="1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B228FB-8A9C-5B4C-DAA1-91C4A7EA69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6731" y="1623343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1F5C54-9033-A900-3D0E-576DD157E0FE}"/>
                    </a:ext>
                  </a:extLst>
                </p14:cNvPr>
                <p14:cNvContentPartPr/>
                <p14:nvPr/>
              </p14:nvContentPartPr>
              <p14:xfrm>
                <a:off x="3972171" y="1959223"/>
                <a:ext cx="8280" cy="6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1F5C54-9033-A900-3D0E-576DD157E0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66051" y="1953103"/>
                  <a:ext cx="20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03E3FC-393C-ECF9-8463-26EF896AAF56}"/>
                    </a:ext>
                  </a:extLst>
                </p14:cNvPr>
                <p14:cNvContentPartPr/>
                <p14:nvPr/>
              </p14:nvContentPartPr>
              <p14:xfrm>
                <a:off x="3835731" y="1667263"/>
                <a:ext cx="360" cy="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03E3FC-393C-ECF9-8463-26EF896AAF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29611" y="1661143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2D2DD4-73A4-D60A-668C-D942D74C682A}"/>
                    </a:ext>
                  </a:extLst>
                </p14:cNvPr>
                <p14:cNvContentPartPr/>
                <p14:nvPr/>
              </p14:nvContentPartPr>
              <p14:xfrm>
                <a:off x="3808731" y="1830703"/>
                <a:ext cx="248400" cy="309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2D2DD4-73A4-D60A-668C-D942D74C68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02611" y="1824583"/>
                  <a:ext cx="260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D3D58A-86A5-3CD5-C5CC-1574DBC973B2}"/>
                    </a:ext>
                  </a:extLst>
                </p14:cNvPr>
                <p14:cNvContentPartPr/>
                <p14:nvPr/>
              </p14:nvContentPartPr>
              <p14:xfrm>
                <a:off x="3840771" y="1782463"/>
                <a:ext cx="315360" cy="24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D3D58A-86A5-3CD5-C5CC-1574DBC973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4651" y="1776343"/>
                  <a:ext cx="327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971C64-B25C-24C9-C501-4412AFBFDE2C}"/>
                    </a:ext>
                  </a:extLst>
                </p14:cNvPr>
                <p14:cNvContentPartPr/>
                <p14:nvPr/>
              </p14:nvContentPartPr>
              <p14:xfrm>
                <a:off x="3740331" y="1613623"/>
                <a:ext cx="586080" cy="63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971C64-B25C-24C9-C501-4412AFBFDE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34211" y="1607503"/>
                  <a:ext cx="59832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477901-AEFE-8C67-584D-001E54F9EC29}"/>
                    </a:ext>
                  </a:extLst>
                </p14:cNvPr>
                <p14:cNvContentPartPr/>
                <p14:nvPr/>
              </p14:nvContentPartPr>
              <p14:xfrm>
                <a:off x="4826451" y="2362783"/>
                <a:ext cx="675000" cy="579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477901-AEFE-8C67-584D-001E54F9EC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20331" y="2356663"/>
                  <a:ext cx="687240" cy="59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30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C876-D7A0-EA76-2DEA-8DD83B1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Divisive (Top-down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3797-A297-CE7F-E91E-80FDC83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Steps:</a:t>
            </a:r>
          </a:p>
          <a:p>
            <a:pPr lvl="1"/>
            <a:r>
              <a:rPr lang="en-US" dirty="0"/>
              <a:t>Begin with one clusters that includes all data points.</a:t>
            </a:r>
          </a:p>
          <a:p>
            <a:pPr lvl="1"/>
            <a:r>
              <a:rPr lang="en-US" dirty="0"/>
              <a:t>Determine the best point to split the cluster into two using a flat clustering method like k-means.</a:t>
            </a:r>
          </a:p>
          <a:p>
            <a:pPr lvl="1"/>
            <a:r>
              <a:rPr lang="en-US" dirty="0"/>
              <a:t>Repeat the process for each new cluster until each data point is a cluster.</a:t>
            </a:r>
          </a:p>
        </p:txBody>
      </p:sp>
    </p:spTree>
    <p:extLst>
      <p:ext uri="{BB962C8B-B14F-4D97-AF65-F5344CB8AC3E}">
        <p14:creationId xmlns:p14="http://schemas.microsoft.com/office/powerpoint/2010/main" val="53170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0D92D-50CB-9D97-97F4-22CF7A5F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DBSCAN (Density-based spatial clustering of applications with 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6EF0-E9A9-67DD-C0A1-33D26D15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u="sng"/>
              <a:t>Algorithm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eps : the maximum distance between two points for them to be considered as in the same neighborhood.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MinPts: The minimum number of points required to form a dense region.</a:t>
            </a:r>
          </a:p>
          <a:p>
            <a:pPr marL="0" indent="0">
              <a:buNone/>
            </a:pPr>
            <a:r>
              <a:rPr lang="en-US" sz="1600" u="sng"/>
              <a:t>Algorithm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/>
              <a:t>Classify points as core, border, or noise, form cluster based on core points and reachability</a:t>
            </a:r>
          </a:p>
        </p:txBody>
      </p:sp>
      <p:pic>
        <p:nvPicPr>
          <p:cNvPr id="3074" name="Picture 2" descr="Role of DBSCAN in machine learning">
            <a:extLst>
              <a:ext uri="{FF2B5EF4-FFF2-40B4-BE49-F238E27FC236}">
                <a16:creationId xmlns:a16="http://schemas.microsoft.com/office/drawing/2014/main" id="{427C6981-2DA0-2011-EDDC-2EF68FDB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5514" y="-31429"/>
            <a:ext cx="6716484" cy="64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ustering with Scikit with GIFs - dashee87.github.io">
            <a:extLst>
              <a:ext uri="{FF2B5EF4-FFF2-40B4-BE49-F238E27FC236}">
                <a16:creationId xmlns:a16="http://schemas.microsoft.com/office/drawing/2014/main" id="{E3E48792-6B68-823B-15A7-92CDC32C1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03" y="280306"/>
            <a:ext cx="6336393" cy="59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4A3EC-049B-4CFE-23F5-24DB56345C5E}"/>
                  </a:ext>
                </a:extLst>
              </p14:cNvPr>
              <p14:cNvContentPartPr/>
              <p14:nvPr/>
            </p14:nvContentPartPr>
            <p14:xfrm>
              <a:off x="4103211" y="491770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4A3EC-049B-4CFE-23F5-24DB56345C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4571" y="49087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0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D439-005D-1521-07E0-135AE9B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1937-C8C7-A0A7-9E1A-0753A0A5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Definition</a:t>
            </a:r>
          </a:p>
          <a:p>
            <a:pPr lvl="1"/>
            <a:r>
              <a:rPr lang="en-IN" dirty="0"/>
              <a:t>A type of machine learning algorithm used to draw inference from datasets consisting of input data without labelled responses.</a:t>
            </a:r>
          </a:p>
          <a:p>
            <a:pPr lvl="1"/>
            <a:r>
              <a:rPr lang="en-IN" dirty="0"/>
              <a:t>The most common unsupervised learning methods is clustering analysis.</a:t>
            </a:r>
          </a:p>
          <a:p>
            <a:r>
              <a:rPr lang="en-IN" dirty="0"/>
              <a:t>How It works</a:t>
            </a:r>
          </a:p>
          <a:p>
            <a:pPr lvl="1"/>
            <a:r>
              <a:rPr lang="en-IN" dirty="0"/>
              <a:t>Algorithms are used to identify pattern in data.</a:t>
            </a:r>
          </a:p>
          <a:p>
            <a:pPr lvl="1"/>
            <a:r>
              <a:rPr lang="en-IN" dirty="0"/>
              <a:t>The model tries to learn structure of the data without any supervision.</a:t>
            </a:r>
          </a:p>
          <a:p>
            <a:r>
              <a:rPr lang="en-IN" dirty="0"/>
              <a:t>Applications:</a:t>
            </a:r>
          </a:p>
          <a:p>
            <a:pPr lvl="1"/>
            <a:r>
              <a:rPr lang="en-IN" dirty="0"/>
              <a:t>Market basket analysis, anomaly detection, customer segmentation, etc…</a:t>
            </a:r>
          </a:p>
          <a:p>
            <a:r>
              <a:rPr lang="en-IN" dirty="0"/>
              <a:t>Drawbacks</a:t>
            </a:r>
          </a:p>
          <a:p>
            <a:pPr lvl="1"/>
            <a:r>
              <a:rPr lang="en-IN" dirty="0"/>
              <a:t>Complex and computationally intensive.</a:t>
            </a:r>
          </a:p>
          <a:p>
            <a:pPr lvl="1"/>
            <a:r>
              <a:rPr lang="en-IN" dirty="0"/>
              <a:t>Harder to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09F519-3CA2-F61D-6F7D-4636944CD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56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F14CA-900B-0132-0AAF-7FA07E14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622852"/>
            <a:ext cx="4045528" cy="328967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Clustering Analysis</a:t>
            </a:r>
            <a:endParaRPr lang="en-US"/>
          </a:p>
        </p:txBody>
      </p:sp>
      <p:pic>
        <p:nvPicPr>
          <p:cNvPr id="1026" name="Picture 2" descr="K-Means Clustering. K-Means Clustering is an unsupervised… | by Deep  Gojariya | Medium">
            <a:extLst>
              <a:ext uri="{FF2B5EF4-FFF2-40B4-BE49-F238E27FC236}">
                <a16:creationId xmlns:a16="http://schemas.microsoft.com/office/drawing/2014/main" id="{4F2F67CC-880C-F944-C129-FFE6A87C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0269" y="620684"/>
            <a:ext cx="5852159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56EE-F05C-E686-5347-B4370CB0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270" y="4198217"/>
            <a:ext cx="5852158" cy="1820198"/>
          </a:xfrm>
        </p:spPr>
        <p:txBody>
          <a:bodyPr anchor="t">
            <a:normAutofit/>
          </a:bodyPr>
          <a:lstStyle/>
          <a:p>
            <a:r>
              <a:rPr lang="en-US" sz="1600"/>
              <a:t>Unsupervised learning that groups a set of objects un such a way that the objects in the same group are more similar to each other then to those in other groups.</a:t>
            </a:r>
          </a:p>
          <a:p>
            <a:endParaRPr lang="en-US" sz="160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B17D4-72C4-41E5-8A17-E3B0494D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9086-F164-83AA-A859-6D87F450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/>
              <a:t>Algorithm Steps</a:t>
            </a:r>
          </a:p>
          <a:p>
            <a:pPr lvl="1"/>
            <a:r>
              <a:rPr lang="en-US" sz="1600"/>
              <a:t>Choose the number of clusters (k)</a:t>
            </a:r>
          </a:p>
          <a:p>
            <a:pPr lvl="1"/>
            <a:r>
              <a:rPr lang="en-US" sz="1600"/>
              <a:t>Select k random points as cluster centers.</a:t>
            </a:r>
          </a:p>
          <a:p>
            <a:pPr lvl="1"/>
            <a:r>
              <a:rPr lang="en-US" sz="1600"/>
              <a:t>Assign each object to the cluster with the nearest center.</a:t>
            </a:r>
          </a:p>
          <a:p>
            <a:pPr lvl="1"/>
            <a:r>
              <a:rPr lang="en-US" sz="1600"/>
              <a:t>Recompute the cluster centers.</a:t>
            </a:r>
          </a:p>
          <a:p>
            <a:pPr lvl="1"/>
            <a:r>
              <a:rPr lang="en-US" sz="1600"/>
              <a:t>Repeat the steps and center change until no further changes can be made</a:t>
            </a:r>
          </a:p>
        </p:txBody>
      </p:sp>
      <p:pic>
        <p:nvPicPr>
          <p:cNvPr id="2050" name="Picture 2" descr="Kernel K-Means, K-Means++ and Cluster ...">
            <a:extLst>
              <a:ext uri="{FF2B5EF4-FFF2-40B4-BE49-F238E27FC236}">
                <a16:creationId xmlns:a16="http://schemas.microsoft.com/office/drawing/2014/main" id="{BA075544-57CE-7097-4050-A3B42412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118483"/>
            <a:ext cx="5090161" cy="41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3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rnel K-Means, K-Means++ and Cluster ...">
            <a:extLst>
              <a:ext uri="{FF2B5EF4-FFF2-40B4-BE49-F238E27FC236}">
                <a16:creationId xmlns:a16="http://schemas.microsoft.com/office/drawing/2014/main" id="{55C73C09-27E1-316F-6A88-91B2F490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0287" y="0"/>
            <a:ext cx="7591425" cy="61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14:cNvPr>
              <p14:cNvContentPartPr/>
              <p14:nvPr/>
            </p14:nvContentPartPr>
            <p14:xfrm>
              <a:off x="2461575" y="300765"/>
              <a:ext cx="3146040" cy="307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6A3EA-3081-A7B5-D936-AE7FF1868A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3575" y="283125"/>
                <a:ext cx="3181680" cy="31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14:cNvPr>
              <p14:cNvContentPartPr/>
              <p14:nvPr/>
            </p14:nvContentPartPr>
            <p14:xfrm>
              <a:off x="5561535" y="1354125"/>
              <a:ext cx="1945440" cy="1310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72E977-2233-0529-B729-A5A926A2BB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3895" y="1336485"/>
                <a:ext cx="198108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14:cNvPr>
              <p14:cNvContentPartPr/>
              <p14:nvPr/>
            </p14:nvContentPartPr>
            <p14:xfrm>
              <a:off x="7879935" y="498765"/>
              <a:ext cx="2037600" cy="265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CC774B-B2F6-11CA-B714-976A78B372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2295" y="481125"/>
                <a:ext cx="2073240" cy="26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14:cNvPr>
              <p14:cNvContentPartPr/>
              <p14:nvPr/>
            </p14:nvContentPartPr>
            <p14:xfrm>
              <a:off x="8084775" y="3583605"/>
              <a:ext cx="1495440" cy="2223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AA01DD-F0F2-B22B-692A-8433568456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6775" y="3565965"/>
                <a:ext cx="1531080" cy="22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4D3EA-D05F-59A2-3B6D-B1F086350891}"/>
              </a:ext>
            </a:extLst>
          </p:cNvPr>
          <p:cNvGrpSpPr/>
          <p:nvPr/>
        </p:nvGrpSpPr>
        <p:grpSpPr>
          <a:xfrm>
            <a:off x="2662815" y="3205245"/>
            <a:ext cx="4210200" cy="2911320"/>
            <a:chOff x="2662815" y="3205245"/>
            <a:chExt cx="4210200" cy="29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14:cNvPr>
                <p14:cNvContentPartPr/>
                <p14:nvPr/>
              </p14:nvContentPartPr>
              <p14:xfrm>
                <a:off x="3788175" y="3423405"/>
                <a:ext cx="3084840" cy="269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8F6EC6-A6D3-B2A4-246E-F88CB344F2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0535" y="3405765"/>
                  <a:ext cx="3120480" cy="27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14:cNvPr>
                <p14:cNvContentPartPr/>
                <p14:nvPr/>
              </p14:nvContentPartPr>
              <p14:xfrm>
                <a:off x="2662815" y="3205245"/>
                <a:ext cx="1605240" cy="1168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5F6C51-CF49-3816-9E56-505CDCEA80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5175" y="3187605"/>
                  <a:ext cx="1640880" cy="12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14:cNvPr>
              <p14:cNvContentPartPr/>
              <p14:nvPr/>
            </p14:nvContentPartPr>
            <p14:xfrm>
              <a:off x="2165295" y="5145285"/>
              <a:ext cx="1741320" cy="81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922C1F-F85F-12B6-0B9E-3B80CFE932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47655" y="5127285"/>
                <a:ext cx="1776960" cy="85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A3DD6-DE10-7692-FDAA-5C6A5AEA5F75}"/>
              </a:ext>
            </a:extLst>
          </p:cNvPr>
          <p:cNvGrpSpPr/>
          <p:nvPr/>
        </p:nvGrpSpPr>
        <p:grpSpPr>
          <a:xfrm>
            <a:off x="2386011" y="456223"/>
            <a:ext cx="4216680" cy="3496320"/>
            <a:chOff x="2386011" y="456223"/>
            <a:chExt cx="4216680" cy="34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B040F4-FF08-061F-3497-61B5E8768230}"/>
                    </a:ext>
                  </a:extLst>
                </p14:cNvPr>
                <p14:cNvContentPartPr/>
                <p14:nvPr/>
              </p14:nvContentPartPr>
              <p14:xfrm>
                <a:off x="3003051" y="1758343"/>
                <a:ext cx="509760" cy="4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B040F4-FF08-061F-3497-61B5E87682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94411" y="1749703"/>
                  <a:ext cx="527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50E7E7-1BB1-D455-9398-B410029FC0FC}"/>
                    </a:ext>
                  </a:extLst>
                </p14:cNvPr>
                <p14:cNvContentPartPr/>
                <p14:nvPr/>
              </p14:nvContentPartPr>
              <p14:xfrm>
                <a:off x="3516411" y="1611103"/>
                <a:ext cx="2532600" cy="10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50E7E7-1BB1-D455-9398-B410029FC0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7771" y="1602103"/>
                  <a:ext cx="2550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F82296-AA4E-BDA0-C1B5-B289DD06BDBF}"/>
                    </a:ext>
                  </a:extLst>
                </p14:cNvPr>
                <p14:cNvContentPartPr/>
                <p14:nvPr/>
              </p14:nvContentPartPr>
              <p14:xfrm>
                <a:off x="3485451" y="1671943"/>
                <a:ext cx="2334240" cy="29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F82296-AA4E-BDA0-C1B5-B289DD06BD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6811" y="1662943"/>
                  <a:ext cx="23518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ABC378-0AF0-0C65-D849-3FB18D37AB1D}"/>
                    </a:ext>
                  </a:extLst>
                </p14:cNvPr>
                <p14:cNvContentPartPr/>
                <p14:nvPr/>
              </p14:nvContentPartPr>
              <p14:xfrm>
                <a:off x="3402651" y="1518583"/>
                <a:ext cx="2382120" cy="7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ABC378-0AF0-0C65-D849-3FB18D37AB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4011" y="1509583"/>
                  <a:ext cx="239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A13A71-109F-18D0-EEA6-5F12E3996439}"/>
                    </a:ext>
                  </a:extLst>
                </p14:cNvPr>
                <p14:cNvContentPartPr/>
                <p14:nvPr/>
              </p14:nvContentPartPr>
              <p14:xfrm>
                <a:off x="3500211" y="1571863"/>
                <a:ext cx="3102480" cy="54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A13A71-109F-18D0-EEA6-5F12E39964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91211" y="1563223"/>
                  <a:ext cx="31201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807AE5-B069-1548-C6F0-B84622FC904E}"/>
                    </a:ext>
                  </a:extLst>
                </p14:cNvPr>
                <p14:cNvContentPartPr/>
                <p14:nvPr/>
              </p14:nvContentPartPr>
              <p14:xfrm>
                <a:off x="2386011" y="456223"/>
                <a:ext cx="3759120" cy="349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807AE5-B069-1548-C6F0-B84622FC90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7371" y="447223"/>
                  <a:ext cx="3776760" cy="351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399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14:cNvPr>
              <p14:cNvContentPartPr/>
              <p14:nvPr/>
            </p14:nvContentPartPr>
            <p14:xfrm>
              <a:off x="2526015" y="111220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D284F2-35D0-B9BE-4211-AA78ACAC7E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0015" y="1076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14:cNvPr>
              <p14:cNvContentPartPr/>
              <p14:nvPr/>
            </p14:nvContentPartPr>
            <p14:xfrm>
              <a:off x="2041095" y="17090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9AAFE2-41AD-4F99-2FD5-4255B46817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5455" y="167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14:cNvPr>
              <p14:cNvContentPartPr/>
              <p14:nvPr/>
            </p14:nvContentPartPr>
            <p14:xfrm>
              <a:off x="2041095" y="9473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1DFA5A-4F2B-8270-DE31-137205449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455" y="91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14:cNvPr>
              <p14:cNvContentPartPr/>
              <p14:nvPr/>
            </p14:nvContentPartPr>
            <p14:xfrm>
              <a:off x="1829415" y="25723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457A62-4786-F707-FA45-3ADC2B61E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3775" y="25367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14:cNvPr>
              <p14:cNvContentPartPr/>
              <p14:nvPr/>
            </p14:nvContentPartPr>
            <p14:xfrm>
              <a:off x="2846775" y="25788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E791E8-D7D1-9CAC-0638-8C4FA01761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1135" y="2542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14:cNvPr>
              <p14:cNvContentPartPr/>
              <p14:nvPr/>
            </p14:nvContentPartPr>
            <p14:xfrm>
              <a:off x="3333855" y="18728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5CEAB-AD7C-2856-F543-B68B16E03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855" y="1836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14:cNvPr>
              <p14:cNvContentPartPr/>
              <p14:nvPr/>
            </p14:nvContentPartPr>
            <p14:xfrm>
              <a:off x="3940095" y="12522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448342-9F2D-1C76-C114-162230AA0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095" y="1216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14:cNvPr>
              <p14:cNvContentPartPr/>
              <p14:nvPr/>
            </p14:nvContentPartPr>
            <p14:xfrm>
              <a:off x="4520055" y="205432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877780-006A-E23B-998B-7B91609F8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4055" y="2018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14:cNvPr>
              <p14:cNvContentPartPr/>
              <p14:nvPr/>
            </p14:nvContentPartPr>
            <p14:xfrm>
              <a:off x="4453455" y="477448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1A037F-7897-E979-5EBE-C4AB58CB4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7455" y="4738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14:cNvPr>
              <p14:cNvContentPartPr/>
              <p14:nvPr/>
            </p14:nvContentPartPr>
            <p14:xfrm>
              <a:off x="9038055" y="71944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062DD9-F7DD-B5EC-5E7D-DC9880F2B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2055" y="683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14:cNvPr>
              <p14:cNvContentPartPr/>
              <p14:nvPr/>
            </p14:nvContentPartPr>
            <p14:xfrm>
              <a:off x="9588855" y="201148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E15F87-269E-78AF-C09D-79B09CE6D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2855" y="1975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14:cNvPr>
              <p14:cNvContentPartPr/>
              <p14:nvPr/>
            </p14:nvContentPartPr>
            <p14:xfrm>
              <a:off x="8868855" y="244384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3ACFA9-269F-123E-66E2-026CDB312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2855" y="24078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14:cNvPr>
              <p14:cNvContentPartPr/>
              <p14:nvPr/>
            </p14:nvContentPartPr>
            <p14:xfrm>
              <a:off x="8837175" y="3185805"/>
              <a:ext cx="360" cy="44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F598EB-7C14-A5B7-3E92-D90C242770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1175" y="3150165"/>
                <a:ext cx="720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14:cNvPr>
              <p14:cNvContentPartPr/>
              <p14:nvPr/>
            </p14:nvContentPartPr>
            <p14:xfrm>
              <a:off x="8745375" y="350188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5F911C-2F60-7F88-2D9F-F71F9DACE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375" y="3465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14:cNvPr>
              <p14:cNvContentPartPr/>
              <p14:nvPr/>
            </p14:nvContentPartPr>
            <p14:xfrm>
              <a:off x="9566175" y="419884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86A73E-342F-1A7D-7F9C-A9D33C76D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0535" y="41632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14:cNvPr>
              <p14:cNvContentPartPr/>
              <p14:nvPr/>
            </p14:nvContentPartPr>
            <p14:xfrm>
              <a:off x="9572295" y="301048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F4DDC3-08DF-DB2B-43DF-DD5993717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655" y="2974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14:cNvPr>
              <p14:cNvContentPartPr/>
              <p14:nvPr/>
            </p14:nvContentPartPr>
            <p14:xfrm>
              <a:off x="9388335" y="374308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761662-26A4-04CC-7238-BD4FDEFE9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2335" y="3707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14:cNvPr>
              <p14:cNvContentPartPr/>
              <p14:nvPr/>
            </p14:nvContentPartPr>
            <p14:xfrm>
              <a:off x="9155055" y="407788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A22760-5D89-D536-2A7C-2166631B1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9415" y="40422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14:cNvPr>
              <p14:cNvContentPartPr/>
              <p14:nvPr/>
            </p14:nvContentPartPr>
            <p14:xfrm>
              <a:off x="8857695" y="4203165"/>
              <a:ext cx="7920" cy="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09EE1B4-E01C-A079-65EF-D01287DD31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1695" y="4167525"/>
                <a:ext cx="79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14:cNvPr>
              <p14:cNvContentPartPr/>
              <p14:nvPr/>
            </p14:nvContentPartPr>
            <p14:xfrm>
              <a:off x="7820535" y="478636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D81FE3-6264-464F-50A8-C538AE8787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4535" y="4750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14:cNvPr>
              <p14:cNvContentPartPr/>
              <p14:nvPr/>
            </p14:nvContentPartPr>
            <p14:xfrm>
              <a:off x="7784535" y="407212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F95A87-1ACB-E5F7-9405-EC175E3D2D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8895" y="40364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14:cNvPr>
              <p14:cNvContentPartPr/>
              <p14:nvPr/>
            </p14:nvContentPartPr>
            <p14:xfrm>
              <a:off x="8309775" y="448036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239BAB-83ED-E2C9-EE86-BDD00501A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3775" y="4444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14:cNvPr>
              <p14:cNvContentPartPr/>
              <p14:nvPr/>
            </p14:nvContentPartPr>
            <p14:xfrm>
              <a:off x="6496815" y="462940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52659D-B87D-705A-A8C2-9B019E233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0815" y="45934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14:cNvPr>
              <p14:cNvContentPartPr/>
              <p14:nvPr/>
            </p14:nvContentPartPr>
            <p14:xfrm>
              <a:off x="5270655" y="508732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E8AC34-B5F9-B88C-95EF-2D227D032C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4655" y="5051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14:cNvPr>
              <p14:cNvContentPartPr/>
              <p14:nvPr/>
            </p14:nvContentPartPr>
            <p14:xfrm>
              <a:off x="4010655" y="369160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5CF7B4-D575-33AD-6385-2F1F2725E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4655" y="36556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14:cNvPr>
              <p14:cNvContentPartPr/>
              <p14:nvPr/>
            </p14:nvContentPartPr>
            <p14:xfrm>
              <a:off x="2114175" y="431080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592E65-680F-BC8F-A847-199DA83127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535" y="42748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14:cNvPr>
              <p14:cNvContentPartPr/>
              <p14:nvPr/>
            </p14:nvContentPartPr>
            <p14:xfrm>
              <a:off x="1613775" y="264256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17C59B-7E57-145F-C225-993F5B74E6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77775" y="26065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14:cNvPr>
              <p14:cNvContentPartPr/>
              <p14:nvPr/>
            </p14:nvContentPartPr>
            <p14:xfrm>
              <a:off x="2446095" y="358324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4E4775D-8557-B68C-57E3-04916A7D5D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095" y="354760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8D4C214-6E81-F71E-6120-EF7088075215}"/>
              </a:ext>
            </a:extLst>
          </p:cNvPr>
          <p:cNvSpPr txBox="1"/>
          <p:nvPr/>
        </p:nvSpPr>
        <p:spPr>
          <a:xfrm>
            <a:off x="10058400" y="600075"/>
            <a:ext cx="133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  <a:p>
            <a:r>
              <a:rPr lang="en-US" dirty="0"/>
              <a:t>Pick 2 points</a:t>
            </a:r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40EA7F-2FF5-10F7-EC7C-6DB031A0FF7E}"/>
              </a:ext>
            </a:extLst>
          </p:cNvPr>
          <p:cNvGrpSpPr/>
          <p:nvPr/>
        </p:nvGrpSpPr>
        <p:grpSpPr>
          <a:xfrm>
            <a:off x="6230415" y="1594965"/>
            <a:ext cx="1726200" cy="2327040"/>
            <a:chOff x="6230415" y="1594965"/>
            <a:chExt cx="1726200" cy="23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14:cNvPr>
                <p14:cNvContentPartPr/>
                <p14:nvPr/>
              </p14:nvContentPartPr>
              <p14:xfrm>
                <a:off x="6230415" y="367540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003DDA-51C6-7958-3F7C-3C56DFF1E9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4775" y="363940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14:cNvPr>
                <p14:cNvContentPartPr/>
                <p14:nvPr/>
              </p14:nvContentPartPr>
              <p14:xfrm>
                <a:off x="6409335" y="224152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FE7D33-5F80-3E66-E026-4E55B46FE2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695" y="220552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14:cNvPr>
                <p14:cNvContentPartPr/>
                <p14:nvPr/>
              </p14:nvContentPartPr>
              <p14:xfrm>
                <a:off x="7956255" y="159496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B99FF6-84F5-D9A8-CDFA-AEE635AA70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0255" y="155896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14:cNvPr>
                <p14:cNvContentPartPr/>
                <p14:nvPr/>
              </p14:nvContentPartPr>
              <p14:xfrm>
                <a:off x="7653855" y="3753885"/>
                <a:ext cx="219960" cy="16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9ADC7C-5550-9C25-7C85-B6FEEF6DD7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7735" y="3747765"/>
                  <a:ext cx="2322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14:cNvPr>
              <p14:cNvContentPartPr/>
              <p14:nvPr/>
            </p14:nvContentPartPr>
            <p14:xfrm>
              <a:off x="3361935" y="1896285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1FAF3F-B5AA-6688-EAD6-AF9BBD7E6A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5815" y="18901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14:cNvPr>
              <p14:cNvContentPartPr/>
              <p14:nvPr/>
            </p14:nvContentPartPr>
            <p14:xfrm>
              <a:off x="3212895" y="1445565"/>
              <a:ext cx="212760" cy="327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DD05D9-FFA8-1A2E-E01C-FA99C78AD8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6775" y="1439445"/>
                <a:ext cx="225000" cy="33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7B4E3AC-F1D3-C333-41A6-15C4C5E45B28}"/>
              </a:ext>
            </a:extLst>
          </p:cNvPr>
          <p:cNvCxnSpPr/>
          <p:nvPr/>
        </p:nvCxnSpPr>
        <p:spPr>
          <a:xfrm>
            <a:off x="2846775" y="533400"/>
            <a:ext cx="4096950" cy="544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C932BA8-DB4F-C33E-7EF7-45E96F9A663E}"/>
              </a:ext>
            </a:extLst>
          </p:cNvPr>
          <p:cNvSpPr/>
          <p:nvPr/>
        </p:nvSpPr>
        <p:spPr>
          <a:xfrm>
            <a:off x="3153946" y="3429000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7507E42-10C8-5F7F-1E6D-0341C1E986CF}"/>
              </a:ext>
            </a:extLst>
          </p:cNvPr>
          <p:cNvSpPr/>
          <p:nvPr/>
        </p:nvSpPr>
        <p:spPr>
          <a:xfrm>
            <a:off x="5403705" y="99290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1B34A93-53DF-A01B-8830-02CE7596B998}"/>
              </a:ext>
            </a:extLst>
          </p:cNvPr>
          <p:cNvSpPr/>
          <p:nvPr/>
        </p:nvSpPr>
        <p:spPr>
          <a:xfrm>
            <a:off x="8528264" y="3844882"/>
            <a:ext cx="207989" cy="154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389FE9-9795-946F-2203-24135B597031}"/>
              </a:ext>
            </a:extLst>
          </p:cNvPr>
          <p:cNvCxnSpPr/>
          <p:nvPr/>
        </p:nvCxnSpPr>
        <p:spPr>
          <a:xfrm flipV="1">
            <a:off x="5143500" y="66675"/>
            <a:ext cx="5581813" cy="343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73CE70D0-3A17-0B56-AAAD-6C7C62F2C267}"/>
              </a:ext>
            </a:extLst>
          </p:cNvPr>
          <p:cNvSpPr/>
          <p:nvPr/>
        </p:nvSpPr>
        <p:spPr>
          <a:xfrm>
            <a:off x="7070146" y="2856240"/>
            <a:ext cx="207989" cy="154245"/>
          </a:xfrm>
          <a:prstGeom prst="ellipse">
            <a:avLst/>
          </a:prstGeom>
          <a:solidFill>
            <a:srgbClr val="C9653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9F7FBC-3CEB-D63A-473F-66C4C92E61EE}"/>
              </a:ext>
            </a:extLst>
          </p:cNvPr>
          <p:cNvGrpSpPr/>
          <p:nvPr/>
        </p:nvGrpSpPr>
        <p:grpSpPr>
          <a:xfrm>
            <a:off x="4058175" y="1321005"/>
            <a:ext cx="2862360" cy="1703160"/>
            <a:chOff x="4058175" y="1321005"/>
            <a:chExt cx="2862360" cy="170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14:cNvPr>
                <p14:cNvContentPartPr/>
                <p14:nvPr/>
              </p14:nvContentPartPr>
              <p14:xfrm>
                <a:off x="4058175" y="1321005"/>
                <a:ext cx="2850120" cy="1544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29BA478-9B99-5FBC-4593-D72774C858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40535" y="1303005"/>
                  <a:ext cx="2885760" cy="15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14:cNvPr>
                <p14:cNvContentPartPr/>
                <p14:nvPr/>
              </p14:nvContentPartPr>
              <p14:xfrm>
                <a:off x="6794535" y="2745525"/>
                <a:ext cx="126000" cy="127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6C6D97-5B0C-CF9F-CE9D-6C3CF0E569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76535" y="2727885"/>
                  <a:ext cx="16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14:cNvPr>
                <p14:cNvContentPartPr/>
                <p14:nvPr/>
              </p14:nvContentPartPr>
              <p14:xfrm>
                <a:off x="4747215" y="2199405"/>
                <a:ext cx="1994760" cy="72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E828935-7604-7A5D-5624-32F6F7F1E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215" y="2181765"/>
                  <a:ext cx="203040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14:cNvPr>
                <p14:cNvContentPartPr/>
                <p14:nvPr/>
              </p14:nvContentPartPr>
              <p14:xfrm>
                <a:off x="6722535" y="2883765"/>
                <a:ext cx="49320" cy="140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2540CF-D7CF-D905-0FD0-4BAEEF7B3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4895" y="2865765"/>
                  <a:ext cx="84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14:cNvPr>
                <p14:cNvContentPartPr/>
                <p14:nvPr/>
              </p14:nvContentPartPr>
              <p14:xfrm>
                <a:off x="6584655" y="2359605"/>
                <a:ext cx="239760" cy="35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29FDA0-D86B-A64F-F849-96D04BC9AD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6655" y="2341605"/>
                  <a:ext cx="275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14:cNvPr>
                <p14:cNvContentPartPr/>
                <p14:nvPr/>
              </p14:nvContentPartPr>
              <p14:xfrm>
                <a:off x="6596175" y="2581365"/>
                <a:ext cx="236880" cy="81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EC52E3-B3A0-D963-31FD-3E3D2D762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8175" y="2563725"/>
                  <a:ext cx="272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99779D-CE6B-F9B9-F252-E4B63FC2E2A0}"/>
              </a:ext>
            </a:extLst>
          </p:cNvPr>
          <p:cNvGrpSpPr/>
          <p:nvPr/>
        </p:nvGrpSpPr>
        <p:grpSpPr>
          <a:xfrm>
            <a:off x="4043415" y="1106445"/>
            <a:ext cx="1411200" cy="169920"/>
            <a:chOff x="4043415" y="1106445"/>
            <a:chExt cx="14112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14:cNvPr>
                <p14:cNvContentPartPr/>
                <p14:nvPr/>
              </p14:nvContentPartPr>
              <p14:xfrm>
                <a:off x="4043415" y="1172685"/>
                <a:ext cx="1324080" cy="103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A4F5C07-6BA8-62FD-951F-8E65D3CCD8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5415" y="1155045"/>
                  <a:ext cx="1359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14:cNvPr>
                <p14:cNvContentPartPr/>
                <p14:nvPr/>
              </p14:nvContentPartPr>
              <p14:xfrm>
                <a:off x="5340495" y="1106445"/>
                <a:ext cx="114120" cy="11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DAB7660-D843-E64C-280F-03BFF6C440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2495" y="1088805"/>
                  <a:ext cx="14976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56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14:cNvPr>
              <p14:cNvContentPartPr/>
              <p14:nvPr/>
            </p14:nvContentPartPr>
            <p14:xfrm>
              <a:off x="1885935" y="18167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C9082-5BF5-11BC-0031-0123017C9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295" y="17987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4C87D-5A59-7AE9-4B15-A4F6A451705F}"/>
              </a:ext>
            </a:extLst>
          </p:cNvPr>
          <p:cNvGrpSpPr/>
          <p:nvPr/>
        </p:nvGrpSpPr>
        <p:grpSpPr>
          <a:xfrm>
            <a:off x="923655" y="959205"/>
            <a:ext cx="8069040" cy="4871160"/>
            <a:chOff x="923655" y="959205"/>
            <a:chExt cx="8069040" cy="48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14:cNvPr>
                <p14:cNvContentPartPr/>
                <p14:nvPr/>
              </p14:nvContentPartPr>
              <p14:xfrm>
                <a:off x="1205175" y="959205"/>
                <a:ext cx="56520" cy="400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10E133-2607-C6B7-E2A5-999B9C8C8C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7175" y="941205"/>
                  <a:ext cx="92160" cy="40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14:cNvPr>
                <p14:cNvContentPartPr/>
                <p14:nvPr/>
              </p14:nvContentPartPr>
              <p14:xfrm>
                <a:off x="923655" y="4901925"/>
                <a:ext cx="8004240" cy="18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8140D0-6A64-BBB3-D410-DFD926B444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6015" y="4884285"/>
                  <a:ext cx="8039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14:cNvPr>
                <p14:cNvContentPartPr/>
                <p14:nvPr/>
              </p14:nvContentPartPr>
              <p14:xfrm>
                <a:off x="8700735" y="4867725"/>
                <a:ext cx="291960" cy="43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C7062A-6AAD-C541-4E15-7191DF033F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2735" y="4849725"/>
                  <a:ext cx="327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14:cNvPr>
                <p14:cNvContentPartPr/>
                <p14:nvPr/>
              </p14:nvContentPartPr>
              <p14:xfrm>
                <a:off x="8332095" y="5462805"/>
                <a:ext cx="360" cy="36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D0F227-171D-CC11-39C9-97CE444423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4455" y="5444805"/>
                  <a:ext cx="36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14:cNvPr>
                <p14:cNvContentPartPr/>
                <p14:nvPr/>
              </p14:nvContentPartPr>
              <p14:xfrm>
                <a:off x="8494095" y="5566485"/>
                <a:ext cx="14976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E3FABC-649B-339C-A303-F2D177464E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76095" y="5548485"/>
                  <a:ext cx="1854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14:cNvPr>
              <p14:cNvContentPartPr/>
              <p14:nvPr/>
            </p14:nvContentPartPr>
            <p14:xfrm>
              <a:off x="1879815" y="5125485"/>
              <a:ext cx="237960" cy="357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259212-3473-5F9E-9E2D-6C37F7644D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2175" y="5107845"/>
                <a:ext cx="273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14:cNvPr>
              <p14:cNvContentPartPr/>
              <p14:nvPr/>
            </p14:nvContentPartPr>
            <p14:xfrm>
              <a:off x="2823735" y="5138445"/>
              <a:ext cx="36900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20B6EE-C7CF-AE59-E82B-7D3B2617CE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6095" y="5120445"/>
                <a:ext cx="404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14:cNvPr>
              <p14:cNvContentPartPr/>
              <p14:nvPr/>
            </p14:nvContentPartPr>
            <p14:xfrm>
              <a:off x="4062495" y="5117925"/>
              <a:ext cx="25056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F0DA56-018C-2706-32B1-2BFAF726E2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4495" y="5099925"/>
                <a:ext cx="2862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3C6AB3A-1216-BF64-85E9-0595C9B78FB3}"/>
              </a:ext>
            </a:extLst>
          </p:cNvPr>
          <p:cNvGrpSpPr/>
          <p:nvPr/>
        </p:nvGrpSpPr>
        <p:grpSpPr>
          <a:xfrm>
            <a:off x="5215215" y="5170125"/>
            <a:ext cx="314280" cy="326160"/>
            <a:chOff x="5215215" y="5170125"/>
            <a:chExt cx="3142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14:cNvPr>
                <p14:cNvContentPartPr/>
                <p14:nvPr/>
              </p14:nvContentPartPr>
              <p14:xfrm>
                <a:off x="5215215" y="5170125"/>
                <a:ext cx="188280" cy="32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918885-7137-383B-76C4-249DBE00C7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7215" y="5152125"/>
                  <a:ext cx="22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14:cNvPr>
                <p14:cNvContentPartPr/>
                <p14:nvPr/>
              </p14:nvContentPartPr>
              <p14:xfrm>
                <a:off x="5216295" y="5194965"/>
                <a:ext cx="313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3393FA-5B60-43C3-3FE1-2FA0B867DE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8655" y="5176965"/>
                  <a:ext cx="348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E568BB-DA30-693B-911A-FFEEE9A67979}"/>
              </a:ext>
            </a:extLst>
          </p:cNvPr>
          <p:cNvGrpSpPr/>
          <p:nvPr/>
        </p:nvGrpSpPr>
        <p:grpSpPr>
          <a:xfrm>
            <a:off x="7617135" y="5365245"/>
            <a:ext cx="375120" cy="192600"/>
            <a:chOff x="7617135" y="5365245"/>
            <a:chExt cx="3751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14:cNvPr>
                <p14:cNvContentPartPr/>
                <p14:nvPr/>
              </p14:nvContentPartPr>
              <p14:xfrm>
                <a:off x="7617135" y="5365245"/>
                <a:ext cx="360" cy="19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AC4345-CB44-7EAD-4179-6E163693EA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99135" y="5347605"/>
                  <a:ext cx="3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14:cNvPr>
                <p14:cNvContentPartPr/>
                <p14:nvPr/>
              </p14:nvContentPartPr>
              <p14:xfrm>
                <a:off x="7770135" y="5388285"/>
                <a:ext cx="222120" cy="15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441B34-7507-B04D-D203-8658214049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2135" y="5370285"/>
                  <a:ext cx="2577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14:cNvPr>
              <p14:cNvContentPartPr/>
              <p14:nvPr/>
            </p14:nvContentPartPr>
            <p14:xfrm>
              <a:off x="1067295" y="720885"/>
              <a:ext cx="300240" cy="23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9B22A97-1B84-6306-976F-EC5FB7A879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9655" y="703245"/>
                <a:ext cx="335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14:cNvPr>
              <p14:cNvContentPartPr/>
              <p14:nvPr/>
            </p14:nvContentPartPr>
            <p14:xfrm>
              <a:off x="160095" y="623325"/>
              <a:ext cx="307440" cy="482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344D5C6-0F69-6746-B0FC-C4019DDA5D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095" y="605685"/>
                <a:ext cx="3430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14:cNvPr>
              <p14:cNvContentPartPr/>
              <p14:nvPr/>
            </p14:nvContentPartPr>
            <p14:xfrm>
              <a:off x="754095" y="535485"/>
              <a:ext cx="132480" cy="29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8AC782-558D-8369-89F3-25AB1F8511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6095" y="517485"/>
                <a:ext cx="168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14:cNvPr>
              <p14:cNvContentPartPr/>
              <p14:nvPr/>
            </p14:nvContentPartPr>
            <p14:xfrm>
              <a:off x="1746975" y="1240725"/>
              <a:ext cx="24840" cy="30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2ED24D-DC7A-577A-88A5-A26E96CDC6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29335" y="1223085"/>
                <a:ext cx="60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1491480" cy="17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B34380-2A79-7D65-E165-DD615B973D8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8055" y="2897085"/>
                <a:ext cx="15271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14:cNvPr>
              <p14:cNvContentPartPr/>
              <p14:nvPr/>
            </p14:nvContentPartPr>
            <p14:xfrm>
              <a:off x="5241495" y="3074205"/>
              <a:ext cx="3250440" cy="62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07C0C3-EDBF-9BD6-CE51-54AAC5C602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3495" y="3056565"/>
                <a:ext cx="3286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14:cNvPr>
              <p14:cNvContentPartPr/>
              <p14:nvPr/>
            </p14:nvContentPartPr>
            <p14:xfrm>
              <a:off x="2528175" y="2301645"/>
              <a:ext cx="1217880" cy="608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BE9E5D5-CD0B-F7EB-3FD6-16299919FA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10535" y="2283645"/>
                <a:ext cx="125352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14:cNvPr>
              <p14:cNvContentPartPr/>
              <p14:nvPr/>
            </p14:nvContentPartPr>
            <p14:xfrm>
              <a:off x="3745695" y="291472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E47B85-C959-7F8A-F85E-6A4E06E5D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8055" y="28970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14:cNvPr>
              <p14:cNvContentPartPr/>
              <p14:nvPr/>
            </p14:nvContentPartPr>
            <p14:xfrm>
              <a:off x="3516015" y="2761365"/>
              <a:ext cx="442440" cy="162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DFFE26F-2B73-D2F6-03A0-E8C9D71534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8375" y="2743725"/>
                <a:ext cx="4780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959AA29-0499-BCFD-A7D0-8D3AB977EC76}"/>
              </a:ext>
            </a:extLst>
          </p:cNvPr>
          <p:cNvGrpSpPr/>
          <p:nvPr/>
        </p:nvGrpSpPr>
        <p:grpSpPr>
          <a:xfrm>
            <a:off x="1746975" y="1274925"/>
            <a:ext cx="995760" cy="1153800"/>
            <a:chOff x="1746975" y="1274925"/>
            <a:chExt cx="995760" cy="11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14:cNvPr>
                <p14:cNvContentPartPr/>
                <p14:nvPr/>
              </p14:nvContentPartPr>
              <p14:xfrm>
                <a:off x="1746975" y="1274925"/>
                <a:ext cx="793440" cy="100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80BFE4-B35D-233E-D45D-55DC06803A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29335" y="1257285"/>
                  <a:ext cx="8290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14:cNvPr>
                <p14:cNvContentPartPr/>
                <p14:nvPr/>
              </p14:nvContentPartPr>
              <p14:xfrm>
                <a:off x="2528175" y="2317125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DB662E-2EB9-1303-AF7C-0553112DCF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0535" y="22991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14:cNvPr>
                <p14:cNvContentPartPr/>
                <p14:nvPr/>
              </p14:nvContentPartPr>
              <p14:xfrm>
                <a:off x="2460495" y="2089965"/>
                <a:ext cx="282240" cy="338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F02ECA-3821-5889-B915-E5F57EE330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2495" y="2071965"/>
                  <a:ext cx="317880" cy="37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8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8DDD-3152-69EF-DC86-DBBB8070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Company (10 Million Players)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4B39-3D18-48D6-EC97-98C798A6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Location --&gt; (building, street, state, </a:t>
            </a:r>
            <a:r>
              <a:rPr lang="en-US" dirty="0" err="1"/>
              <a:t>pincode</a:t>
            </a:r>
            <a:r>
              <a:rPr lang="en-US" dirty="0"/>
              <a:t>) States 29 groups, south , north, east and west</a:t>
            </a:r>
          </a:p>
          <a:p>
            <a:r>
              <a:rPr lang="en-US" dirty="0"/>
              <a:t>Education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r>
              <a:rPr lang="en-US" dirty="0"/>
              <a:t>Financial </a:t>
            </a:r>
          </a:p>
          <a:p>
            <a:r>
              <a:rPr lang="en-US" dirty="0"/>
              <a:t>No of hour you play</a:t>
            </a:r>
          </a:p>
          <a:p>
            <a:r>
              <a:rPr lang="en-US" dirty="0"/>
              <a:t>No of hour game you play</a:t>
            </a:r>
          </a:p>
          <a:p>
            <a:r>
              <a:rPr lang="en-US" dirty="0"/>
              <a:t>Amount you spend the platform</a:t>
            </a:r>
          </a:p>
        </p:txBody>
      </p:sp>
    </p:spTree>
    <p:extLst>
      <p:ext uri="{BB962C8B-B14F-4D97-AF65-F5344CB8AC3E}">
        <p14:creationId xmlns:p14="http://schemas.microsoft.com/office/powerpoint/2010/main" val="31549553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477</Words>
  <Application>Microsoft Macintosh PowerPoint</Application>
  <PresentationFormat>Widescreen</PresentationFormat>
  <Paragraphs>100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Tw Cen MT</vt:lpstr>
      <vt:lpstr>Wingdings</vt:lpstr>
      <vt:lpstr>GradientRiseVTI</vt:lpstr>
      <vt:lpstr>105 Unsupervised Learning - Clustering</vt:lpstr>
      <vt:lpstr>What is Unsupervised learning ?</vt:lpstr>
      <vt:lpstr>PowerPoint Presentation</vt:lpstr>
      <vt:lpstr>Clustering Analysis</vt:lpstr>
      <vt:lpstr>K-Means</vt:lpstr>
      <vt:lpstr>PowerPoint Presentation</vt:lpstr>
      <vt:lpstr>PowerPoint Presentation</vt:lpstr>
      <vt:lpstr>PowerPoint Presentation</vt:lpstr>
      <vt:lpstr>Gaming Company (10 Million Players)</vt:lpstr>
      <vt:lpstr>PowerPoint Presentation</vt:lpstr>
      <vt:lpstr>Hierarchical clustering</vt:lpstr>
      <vt:lpstr>Agglomerative (bottom-up Approach)</vt:lpstr>
      <vt:lpstr>PowerPoint Presentation</vt:lpstr>
      <vt:lpstr>PowerPoint Presentation</vt:lpstr>
      <vt:lpstr>PowerPoint Presentation</vt:lpstr>
      <vt:lpstr>PowerPoint Presentation</vt:lpstr>
      <vt:lpstr>Divisive (Top-down Approach)</vt:lpstr>
      <vt:lpstr>DBSCAN (Density-based spatial clustering of applications with noise)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31</cp:revision>
  <dcterms:created xsi:type="dcterms:W3CDTF">2024-07-29T10:36:17Z</dcterms:created>
  <dcterms:modified xsi:type="dcterms:W3CDTF">2024-08-28T02:22:46Z</dcterms:modified>
</cp:coreProperties>
</file>