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2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notesSlides/notesSlide3.xml" ContentType="application/vnd.openxmlformats-officedocument.presentationml.notesSlide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notesSlides/notesSlide4.xml" ContentType="application/vnd.openxmlformats-officedocument.presentationml.notesSlide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notesSlides/notesSlide5.xml" ContentType="application/vnd.openxmlformats-officedocument.presentationml.notesSlide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0"/>
  </p:notesMasterIdLst>
  <p:sldIdLst>
    <p:sldId id="256" r:id="rId2"/>
    <p:sldId id="257" r:id="rId3"/>
    <p:sldId id="314" r:id="rId4"/>
    <p:sldId id="258" r:id="rId5"/>
    <p:sldId id="260" r:id="rId6"/>
    <p:sldId id="315" r:id="rId7"/>
    <p:sldId id="300" r:id="rId8"/>
    <p:sldId id="306" r:id="rId9"/>
    <p:sldId id="319" r:id="rId10"/>
    <p:sldId id="307" r:id="rId11"/>
    <p:sldId id="318" r:id="rId12"/>
    <p:sldId id="309" r:id="rId13"/>
    <p:sldId id="261" r:id="rId14"/>
    <p:sldId id="317" r:id="rId15"/>
    <p:sldId id="284" r:id="rId16"/>
    <p:sldId id="316" r:id="rId17"/>
    <p:sldId id="310" r:id="rId18"/>
    <p:sldId id="312" r:id="rId19"/>
    <p:sldId id="313" r:id="rId20"/>
    <p:sldId id="311" r:id="rId21"/>
    <p:sldId id="296" r:id="rId22"/>
    <p:sldId id="297" r:id="rId23"/>
    <p:sldId id="298" r:id="rId24"/>
    <p:sldId id="299" r:id="rId25"/>
    <p:sldId id="301" r:id="rId26"/>
    <p:sldId id="304" r:id="rId27"/>
    <p:sldId id="26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/>
    <p:restoredTop sz="95652"/>
  </p:normalViewPr>
  <p:slideViewPr>
    <p:cSldViewPr snapToGrid="0">
      <p:cViewPr varScale="1">
        <p:scale>
          <a:sx n="102" d="100"/>
          <a:sy n="10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44.9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0:00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1 24575,'0'48'0,"-4"21"0,-4-20 0,-4 8 0,-10 14 0,-7 10 0,0-4 0,-8 11 0,-2 0 0,1-4 0,-2 5 0,2-8 0,2-5 0,2-6 0,6-7 0,3-5 0,-6 24 0,11-34 0,13-26 0,1-17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00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0 24575,'0'52'0,"0"18"0,0-18 0,0 3 0,-3 8 0,-3 1 0,0 4 0,-2 1 0,-2-1 0,0-2 0,-2-5 0,1-3 0,1-6 0,0-1 0,-6 32 0,2-16 0,2-6 0,2 2 0,-4 6 0,0-6 0,3-11 0,1-15 0,7-22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01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1 247 24575,'28'-47'0,"6"1"0,9-5 0,-2 9 0,-9 10 0,-6 13 0,-8 10 0,-4 9 0,-3 8 0,-4 9 0,-1 15 0,-1 18 0,-4 25 0,-1 24 0,0-39 0,0 3 0,1 5 0,-2 0 0,-2 1 0,-1 0 0,-2 0 0,-2-2 0,0-10 0,-1-2 0,-7 31 0,6-28 0,4-30 0,11-17 0,7-17 0,19-11 0,15-11 0,10-6 0,4-2 0,-9 4 0,-14 8 0,-19 11 0,-8 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03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 24575,'59'0'0,"0"0"0,19 0 0,5 0 0,-13 0 0,3 0 0,1 0-379,5 0 1,3 0-1,-2 0 379,-3 0 0,-1 1 0,-1-2 0,-5 0 0,0-1 0,-2 0 185,22 0 1,-5-2-186,-11 0 0,-4-2 94,-14 2 1,-5-1-95,19 1 0,-24 0 0,-27 4 0,-7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04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24575,'55'0'0,"0"0"0,9 0 0,3 0 0,11 0 0,3 0 0,-1-1 0,-2 0 0,-4-1 0,-4 0 0,-8-1 0,-2 1 0,-8 0 0,-1 0 0,44 0 0,-11 2 0,-15 0 0,-12 0 0,-19 0 0,-18 0 0,-8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18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24575,'0'56'0,"0"0"0,0 3 0,0 0 0,1 5 0,0-1 0,2-1 0,2-3 0,1-6 0,1-3 0,8 31 0,-2-23 0,-5-19 0,-4-12 0,-1-10 0,-1-8 0,-2-5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20.0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24575,'0'65'0,"0"6"0,0 19 0,0 7 0,0-46 0,0 0 0,0 4 0,0 1 0,0 1 0,0-1 0,0-1 0,0-1 0,0 43 0,0-17 0,0-20 0,0-17 0,0-13 0,0-7 0,0-11 0,0-4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28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0 728 24575,'32'-24'0,"-5"2"0,-1 0 0,-5 3 0,0-2 0,4-5 0,5-4 0,7-8 0,8-5 0,7-4 0,7-7 0,4-7 0,4-1 0,-4 2 0,-7 8 0,-8 11 0,-7 7 0,-5 7 0,-6 7 0,-10 7 0,-7 6 0,-7 4 0,-4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29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24575,'38'0'0,"-8"2"0,13 3 0,-16 4 0,-1 2 0,-4 0 0,-1-3 0,0 0 0,-1-1 0,-2-2 0,-2 0 0,-4-3 0,-2-2 0,-3 1 0,-2 3 0,-2 2 0,-2 3 0,-1 4 0,0 9 0,0 19 0,0 27 0,0 23 0,0-36 0,0 1 0,0-1 0,0 0 0,0 35 0,0-23 0,0-37 0,0-16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43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641 2951 24575,'5'50'0,"7"-14"0,4 20 0,6-25 0,1-4 0,0-4 0,5-1 0,5 1 0,6 0 0,3-1 0,2-4 0,-1-3 0,6 0 0,6-2 0,7 0 0,3-4 0,-3-3 0,-2-3 0,-5-3 0,0 0 0,4-8 0,6-15 0,10-25 0,-32 12 0,0-5 0,4-9 0,0-3 0,3-4 0,0-1 0,-1-1 0,-2-1 0,-2 4 0,-3 0 0,-5 4 0,-2 0 0,-4 1 0,-2 0 0,-4 2 0,-1-1 0,-2 0 0,-1 0 0,-5 0 0,-3 0 0,-1 0 0,-2 0 0,-3-5 0,-2-2 0,-2-3 0,-2-2 0,1-3 0,0-1 0,-2-1 0,0 0 0,0 3 0,0 1 0,-1 2 0,-3 2 0,-5 0 0,-3 0 0,-6-1 0,-5 0 0,-5-3 0,-4 0 0,-6-5 0,-2-1 0,-5-3 0,-3 0 0,-4 1 0,-2 1 0,-6 2 0,-2 1 0,-3 4 0,-2 4 0,4 7 0,-1 4 0,3 6 0,1 5 0,5 7 0,1 3 0,5 6 0,-1 3 0,0 1 0,0 3 0,-2 2 0,-1 2 0,-2 2 0,-1 2 0,-1 1 0,-1 2 0,1 0 0,1 2 0,-42-1 0,16 4 0,19 10 0,13 14 0,5 20 0,-5 35 0,20-27 0,0 5 0,-3 9 0,0 4 0,-2 9 0,1 2 0,5 3 0,3 2 0,4 5 0,3 2 0,8-29 0,1 1 0,2 0 0,2 1 0,2 1 0,0 0 0,1-2 0,0 0 0,1-1 0,0 29 0,2-3 0,0-6 0,3-4 0,1-10 0,3-4 0,2-6 0,2-2 0,3-5 0,1-2 0,1-3 0,1-1 0,0 1 0,0-1 0,19 44 0,7-6 0,6-10 0,14-4 0,-23-37 0,0-4 0,4 7 0,2-9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45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720 2569 24575,'0'20'0,"0"7"0,0 10 0,0 4 0,0 4 0,1-2 0,10-4 0,12 0 0,15-5 0,23 0 0,15 5 0,-28-20 0,1 0 0,4 1 0,2-1 0,-1-1 0,0-1 0,2-4 0,1-1 0,0-3 0,1-2 0,7-2 0,1-2 0,2-1 0,2-1 0,0 0 0,1-2 0,-2 0 0,-1-1 0,-5-2 0,-2-3 0,-1-4 0,-3-4 0,-5-5 0,-2-3 0,-4-2 0,-1-4 0,-4-2 0,-3-2 0,23-32 0,-13-3 0,-16-16 0,-21 33 0,-4-4 0,0-20 0,-4-6 0,-3 15 0,-3-2 0,-3-3-348,-5-8 1,-4-2 0,-4-1 347,-7-6 0,-4-1 0,-6 1 0,-5 1 0,-6 1 0,-4 1 0,-3 2 0,-4 1 0,-2 3 0,-1 4 0,-2 2 0,-1 2 0,2 4 0,-1 3 0,0 2 0,3 4 0,-1 2 0,2 2-59,3 5 1,0 3 0,2 2 58,-18-15 0,1 5 0,7 6 0,0 5 0,3 5 0,0 3 0,0 4 0,0 2 0,-2 0 0,0 1 516,1 3 1,-1 2-517,1 3 0,0 2 92,0 4 0,0 4-92,-1 3 0,0 3 0,-3 2 0,1 2 0,0 0 0,5 0 0,-12 0 0,20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0:04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24575,'13'9'0,"19"6"0,29 10 0,16 5 0,0-4 0,-21-6 0,-23-9 0,-16-4 0,-7-1 0,-7 0 0,-3 6 0,0 0 0,-4 4 0,-12 12 0,-20 17 0,-20 22 0,21-26 0,0 1 0,-1 1 0,0-1 0,3-2 0,2-1 0,-20 23 0,16-18 0,14-15 0,12-16 0,4-4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52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1 159 24575,'40'0'0,"12"0"0,14 0 0,8 0 0,3 0 0,-1 0 0,2 0 0,2-2 0,-3-2 0,0-2 0,-6-4 0,-6 2 0,-9-1 0,-6 0 0,-5 2 0,-3-2 0,-4 1 0,-5 0 0,-4 0 0,-4 1 0,-2-1 0,0 0 0,2 0 0,4 0 0,4 0 0,-2 2 0,-2-1 0,-5 2 0,-6 2 0,-8 0 0,-4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54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1 111 24575,'16'0'0,"2"0"0,5 0 0,5 0 0,5 0 0,5 0 0,-1 0 0,2 0 0,-1 0 0,-3 0 0,-3 0 0,4 0 0,5 0 0,11-2 0,11-2 0,3-3 0,5 0 0,5-1 0,3 0 0,-2 0 0,-7 1 0,-15 3 0,-14 1 0,-9 3 0,-8-1 0,-7-2 0,-3 0 0,-3 1 0,15 1 0,9-3 0,12-3 0,-8-1 0,-10-1 0,-16 1 0,-5 5 0,-6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00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1667 0 24575,'-18'0'0,"-8"0"0,-14 0 0,-10 7 0,-5 7 0,1 12 0,-4 8 0,0 0 0,-6 5 0,3 5-501,2 10 0,3 5 0,1 4 501,-8 10 0,1 4 0,1 2-334,13-14 1,1 2-1,0 2 1,2 0 333,-1 1 0,2 2 0,1 0 0,0 0 0,2 0 0,1 1 0,1-1 0,3-1-234,-7 18 0,3-1 1,4-2 233,7-9 0,2-1 0,4-1 0,3-8 0,2 0 0,3-2 0,-2 23 0,3-2 0,4-4 0,2-1 498,4-7 0,1-1-498,3-6 0,0-1 864,0-7 0,3-2-864,11 37 814,20-14-814,25-10 0,-18-35 0,2-2 0,2 3 0,2-1 0,1 1 0,0 0 0,-3-1 0,1 0 0,-1-2 0,0 0 0,3-2 0,0 0 0,0-3 0,1-3 0,1-3 0,1-5 0,46 5 0,-4-13 0,1-7 0,5-2 0,-47 1 0,1-2 0,4-3 0,-1-3 0,2-5 0,-2-2 0,-3-4 0,-2-3 0,0-4 0,-2-4 0,-3 0 0,-1-3 0,1-4 0,0-2 0,-2-2 0,0-2 0,-1-3 0,-1-1 0,-3 1 0,-2-1 0,-4 1 0,-2 0 0,0-3 0,-2 0 0,-5 1 0,-2 0 0,-1-1 0,-2 0 0,14-46 0,-9 0 0,-14 44 0,-3-1 0,-2-1 0,-2-2 0,0-3 0,-2 0 0,-1-3 0,0-1 0,0-3 0,0-2 0,0-5 0,0-2 0,0-2 0,0-2 0,-1 2 0,-2-1 0,-1 4 0,-2 1 0,-3 6 0,-1 3 0,-3 6 0,-1 3 0,-16-40 0,-3 17 0,-2 9 0,0 8 0,-1 8 0,3 5 0,0 1 0,-3 2 0,-5-4 0,-7-1 0,-6 4 0,-6 4 0,-5 6 0,-4 6 0,0 8 0,-1 8 0,0 7 0,2 4 0,3 1 0,9 0 0,10 0 0,4 0 0,5 0 0,4 0 0,6 0 0,3 0 0,3 0 0,0 0 0,3 0 0,0 0 0,0 0 0,-4 0 0,-4 0 0,-3 0 0,-4 3 0,2 0 0,-1 3 0,4 1 0,6-1 0,8 2 0,7-4 0,5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03.6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10431 544 8191,'-70'-4'0,"-1"0"0,11 1 0,-3 1 1687,-10 0 1,-8 1 0,0 0-1688,4 1 0,0 0 0,-1 0 589,-9 0 1,-1 0 0,-3 0-590,14 0 0,-3 0 0,-1 0 0,0 0 0,-2 0 0,0 0 0,-1 0 0,0 0 159,-4 0 0,0 0 0,0 0 0,-1 0-159,-1 0 0,-1 0 0,1 0 0,-1 0 0,3 0 0,0-1 0,0 1 0,-1 1 0,1 0 0,0 1 0,-1 1 0,2 2 0,3 2 0,1 2 0,1 1 0,0 1 1168,3 2 0,0 1 0,0 2 1,3 1-1169,-20 8 0,1 3 0,3 1 0,5 0 0,2 1 0,1 1 0,0 0 0,2 0 0,-1 2 0,-1 2 0,1 2 0,-2 0 0,17-7 0,0 1 0,-1 0 0,-1 2-349,-4 1 0,-2 1 0,0 1 0,0 1 349,-3 0 0,1 1 0,-1 1 0,0 1 0,-6 3 0,0 1 0,-1 2 0,0 2-243,13-6 1,-1 2 0,-1 1-1,2 2 1,-1 1 242,0 2 0,0 1 0,1 2 0,0 1 0,1 2 0,-3 3 0,0 3 0,1 1 0,1 2 0,1 1 0,11-9 0,1 1 0,1 2 0,1 0 0,0 2 0,1 0-169,1 1 0,1 1 0,1 1 0,1 1 0,0 0 0,0 0 169,-1 3 0,0 0 0,1 2 0,0-1 0,1 0 0,1-1 0,-7 10 0,2 0 0,0 0 0,2-1 0,2 0-162,3-3 1,1 0 0,2 0 0,2 0 0,1 0 161,3-2 0,1 0 0,1 0 0,2-1 0,2-3 277,-1 4 1,3-1 0,1-3 0,1-2-278,-2 6 0,1-3 0,-1-5 0,-10 6 0,-4-8 0,-6-14 0,-6-1 0,11-4 0,-3 3 0,-1 3 475,-7 7 1,-1 4-1,1 1-475,-3 5 0,0 2 0,2 1 0,2 0 0,1 2 0,1 0 0,3-1 0,1 1 0,2 0 0,4-5 0,2 0 0,2-1 1396,-11 19 0,5-3-1396,8-9 0,4-2 1179,8-6 1,4 0-1180,7 0 0,4 1 0,2 5 0,3 1 0,3 5 0,1-1 491,1 1 1,1 0-492,2-4 0,4-1 0,6-2 0,10-3 0,12 0 0,11-4 0,18 3 0,13-6-543,-6-17 0,7-5 0,6-2 543,-7-8 0,3-3 0,4-1 0,0-2 0,7 0 0,0-2 0,3-1 0,2-3-518,-9-3 1,1-2 0,2-2 0,1 0 0,-1-2 517,0 0 0,0-1 0,0 0 0,1-2 0,-1 0 0,1-1 0,0 0 0,-1-1 0,1 0 0,-1-2 0,0 0 0,0-2 0,-1 0 0,-1-1 0,-1-2 0,9-1 0,-1 0 0,-1-3 0,-2-1-320,-3-3 0,-1 0 1,-1-3-1,-2-2 320,-5 0 0,-2-3 0,-1-1 0,0-1 0,-2 0 0,0-1 0,-1-2 0,-1 0 0,21-10 0,-1-1 0,-2-3 0,-1-1 0,-1-1 0,0-3 0,-19 9 0,0-2 0,1-2 0,-1 0 0,4-3 0,-1-2 0,1-1 0,0 0 0,1-1 0,-1-1 0,0 0 0,0-1 0,-3 2 0,1-1 0,-2 0 0,0 0 0,-6 3 0,0 0 0,-1 1 0,0 0 0,16-11 0,0 1 0,0-1 0,4 1 0,0-1 0,2 0 0,-16 11 0,1 0 0,1 0 0,1-1 0,4-2 0,2-2 0,0 0 0,-1 0 0,1-2 0,0 0 0,0-1 0,-1 0 0,-2 1 0,-1-2 0,0 1 0,-2-1 0,-4 3 0,-1 1 0,-1-1 0,-1 0 0,-2 1 0,-1-1 0,-1 0 0,0-1 0,-2 2 0,0-1 0,-1 0 0,-1 0 0,18-15 0,-2-1 0,0 0-263,0 1 1,1 0 0,-1 1 262,-3 4 0,-1 1 0,1 0 0,-1 0 0,0 1 0,0 0 0,-4 2 0,0 1 0,-1-1 0,-3 2 0,-1-1 0,-1 0 0,1 1 0,-1 0 0,-1 0 281,-1 1 0,-2 1 1,0 0-282,-1 0 0,-1 0 0,-1 1 0,-2 1 0,0 0 0,-2 1 0,20-21 0,-3 2 1191,-2 3 1,-2 2-1192,-5 4 0,0 1 743,-5 4 1,0 1-744,-5 2 0,-2 1 524,-5 2 0,-2 2-524,-4 3 0,-2 0 509,18-44-509,-13-1 10,-11-9-10,-15 32 0,-5-5 0,-8-20 0,-11-7-729,-7 14 1,-8-4 0,-7-4 728,5 24 0,-4-3 0,-4-2 0,-5 0 0,-3 0-819,-4 1 1,-5-1 0,-3-1 0,-4 0-1,-5 0 1,-4 1 818,13 14 0,-4 0 0,-2-1 0,-3 1 0,-3 0 0,-2 0 0,-2 2 0,-3 1 0,-2 3-370,9 7 1,-1-1-1,-1 1 1,-2 1-1,-2 0 1,-2 2-1,-2 1 1,-3 2 0,-2 2-1,-2 3 1,-3 2-1,-3 4 370,11 7 0,-5 3 0,-4 2 0,-3 4 0,-3 1 0,-3 2 0,-1 2 0,-1 1 0,-1 1 0,0 0 0,1 1 0,0 0 0,3 0 0,2 0 0,3-1 0,3-1 0,4-1 0,5-2 0,-19-5 0,5-3 0,5-1 0,3 0 0,2 0 0,2 1 0,-1 2 0,-2 3 0,-2 4 0,-4 5 0,-3 15 0,1 1 0,-1-1 0,1 1 0,-1-1 0,0 1 0,1-1 0,-1 1 0,1-1 0,-1 1 0,1-1 0,-1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34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1174 24575,'89'-6'0,"-2"-11"0,-9 2 0,5-3 0,-6-5 0,-1-2 0,7-3 0,1-2 0,-1 0 0,0 1 0,-5 0 0,-2 2 0,-3 0 0,-2 0 0,-3 3 0,-1 1 0,-2-1 0,-1 1 0,1 0 0,-2 0 0,0 2 0,-2-1 0,0 0 0,-1 0 0,-3 2 0,-1 0 0,-3 1 0,-1 1 0,41-14 0,-14 7 0,-7 2 0,-7 0 0,6-4 0,5-2 0,3-2 0,7 0 0,-3 3 0,-1 1 0,-2 1 0,-3-1 0,-4-2 0,-2 0 0,-8 4 0,-10 5 0,-6 4 0,-7 4 0,-4-1 0,1-2 0,-7-1 0,-1 4 0,-9 2 0,-5 6 0,-5 1 0,-3 0 0,-2 2 0,-3-1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05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854 2395 24575,'16'4'0,"2"2"0,1 4 0,15 6 0,-4-1 0,13 5 0,-6-5 0,0 1 0,1-3 0,-1-2 0,1-1 0,1-2 0,4 0 0,5-1 0,-1-1 0,3-1 0,4-2 0,3-1 0,3-2 0,4 0 0,-4 0 0,-4-6 0,0-14 0,3-20 0,10-24 0,-29 25 0,-1-2 0,0-1 0,-2 0 0,-5 2 0,-1 0 0,17-29 0,-12 5 0,-5 1 0,-6 3 0,-4 4 0,-8 2 0,-7-8 0,-4-13 0,-2-22 0,1 42 0,-2-2 0,0-4 0,-3 0 0,-1 1 0,-4 1 0,-3 2 0,-2 2 0,-3 5 0,-1 2 0,-2 1 0,-1 0 0,-21-42 0,0 10 0,-3 2 0,2 10 0,1 5 0,-2 5 0,-2 1 0,-2 0 0,-4-3 0,-4-5 0,-5 5 0,-4 4 0,-4 6 0,0 12 0,-2 8 0,-1 11 0,-1 9 0,-4 6 0,1 3 0,-1-1 0,6-2 0,6 0 0,6-1 0,5 2 0,0 2 0,0 0 0,0 1 0,2 6 0,2 5 0,4 7 0,3 3 0,2 6 0,-1 4 0,-3 5 0,1 7 0,-1 3 0,5 6 0,2 9 0,2 4 0,5-1 0,5 1 0,5 1 0,3 7 0,4 8 0,1-3 0,5-7 0,4-13 0,1-3 0,3 1 0,0 5 0,0 7 0,1 6 0,6 5 0,6-4 0,6-2 0,3-10 0,-3-10 0,-1-7 0,0-6 0,3-3 0,3-1 0,-1-2 0,0-2 0,-1-4 0,0-4 0,0-1 0,1 0 0,3 2 0,3 5 0,1-1 0,2 1 0,2 2 0,5 2 0,4 4 0,3-2 0,1 0 0,-8-5 0,-5-5 0,-5-1 0,-3-4 0,-1-1 0,-2 1 0,-2-5 0,-2-3 0,-5-2 0,-6-7 0,-5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26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62 24575,'88'0'0,"-33"0"0,4 0 0,16 1 0,4-2 0,4 0 0,1-1 0,-2-3 0,-2-1 0,-16-1 0,-4-1 0,21-8 0,-35 5 0,-28 7 0,-10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27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24575,'35'0'0,"10"0"0,15 0 0,16 0 0,-1 0 0,7 0 0,-2 0 0,-12 0 0,-5 0 0,-10 0 0,-8 0 0,-3 0 0,-8 0 0,-6 0 0,-7 0 0,-8 0 0,-7 0 0,-3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28.3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66 24575,'87'-12'0,"-13"-1"0,-17 3 0,1 0 0,25-3 0,-11 5 0,-13 10 0,-17 14 0,-17 11 0,-15 14 0,-7 8 0,-3 7 0,-1 21 0,-8-28 0,-5 2 0,-5 8 0,-4 1 0,-3 0 0,-3-2 0,1-8 0,1-4 0,-8 19 0,15-32 0,38-22 0,16-12 0,41-9 0,10 6 0,7 1 0,-1 4 0,-15 8 0,-17 18 0,-16 16 0,-17 21 0,-9 17 0,-10 9 0,-18 8 0,-3-47 0,-6-1 0,-6 1 0,-6-3 0,-8 1 0,-5-3 0,-5 0 0,-5-5 0,-4-3 0,-4-5 0,-6-2 0,-2-4 0,-5-4 0,-1-3 0,0-5 0,1-3 0,5-2 0,2-3 0,10-3 0,5-1 0,-22-3 0,40 0 0,21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29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178 178 16242,'-13'0'0,"1"0"3625,-2 0-3625,-1 2 1435,-10 17-1435,-2 12 0,-4 10 0,8 5 765,11-8-765,7 1 2508,5 5-2508,0 4 0,0 4 0,0 2 0,0-2 0,0-2 0,0-1 0,2-2 0,6-5 0,6-8 0,5-9 0,2-4 0,8-3 0,9-4 0,14-6 0,11-7 0,5-11 0,6-17 0,1-17 0,2-16 0,-8-4 0,-9-2 0,-12 3 0,-12 2 0,-5 2 0,-10 5 0,-8-1 0,-7-1 0,-6 0 0,-1 0 0,-10 2 0,-9 3 0,-13 8 0,-8 12 0,-4 10 0,-5 9 0,3 6 0,-3 3 0,1 3 0,6 0 0,15 0 0,11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0:05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24575,'37'4'0,"33"9"0,-11-1 0,6 3 0,20 7 0,4 3 0,3 3 0,0 0 0,-8-1 0,-5-2 0,-18-5 0,-7-3 0,8-2 0,-40-10 0,-12-5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2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24575,'36'0'0,"17"0"0,28 2 0,13 7 0,-1 9 0,-1 5 0,-13 3 0,-13 0 0,-15-6 0,-14-5 0,-11-4 0,-12-8 0,-7-1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3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 1 24575,'0'60'0,"0"-5"0,0 44 0,0-21 0,-2-7 0,0-11 0,-4-13 0,-3-2 0,1-3 0,-2-3 0,-2-3 0,2-6 0,1-2 0,2-2 0,4-3 0,0-3 0,1-9 0,2-3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4.3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24575,'0'22'0,"0"9"0,0 6 0,1 4 0,1-12 0,1-7 0,-1-12 0,0-4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5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24575,'65'15'0,"25"8"0,-32-6 0,3 3 0,9 2 0,1 4 0,1 2 0,-2 3 0,-3 0 0,-2 2 0,-5-1 0,-1-1 0,-10-4 0,-3-2 0,24 12 0,-27-12 0,-28-14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5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1 24575,'0'27'0,"0"2"0,0 16 0,0 1 0,0 8 0,0 30 0,-2-28 0,-3 4 0,-3 11 0,-1 3 0,-3 5 0,-1-1 0,-2-9 0,0-2 0,2-7 0,0-3 0,-7 30 0,6-29 0,5-22 0,6-25 0,2-8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6.9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24575,'7'26'0,"0"19"0,-3 34 0,-2-30 0,1 2 0,1 47 0,1-19 0,1-30 0,-1-23 0,4-15 0,2-6 0,4-5 0,5-8 0,8-6 0,7-7 0,-1-3 0,-4 8 0,-16 8 0,-6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7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0 266 24575,'24'-4'0,"13"-4"0,21-3 0,12-6 0,3-4 0,18-6 0,-20 5 0,-3 1 0,-8 0 0,-9 2 0,-5 6 0,-4-1 0,-3-2 0,0-2 0,-2-1 0,-17 10 0,-6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8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24575,'62'0'0,"-14"2"0,5 1 0,14 3 0,7 4 0,-3 4 0,6 3 0,-7 1 0,4 0 0,-4 1 0,13 9 0,-10-2 0,-19-2 0,-26-13 0,-17-3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9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24575,'0'18'0,"0"12"0,0 10 0,0 10 0,0 10 0,0 1 0,0 10 0,-2 2 0,-2-3 0,1-2 0,-1-19 0,3-6 0,1-10 0,0-7 0,0-1 0,0-4 0,0-9 0,0-3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0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174 1 24575,'4'43'0,"-1"26"0,-6-16 0,-2 5 0,-2 10 0,-3 1 0,-1-5 0,-3-2 0,1-11 0,-1-6 0,-5 9 0,12-34 0,37-27 0,5-6 0,29-16 0,-12 13 0,-8 5 0,-6 6 0,-8 5 0,-4 0 0,-4 0 0,-7 0 0,-2 7 0,-4 22 0,-1 26 0,-3 26 0,-5 16 0,-12-1 0,-12-6 0,-10-14 0,-8-15 0,-3-15 0,1-12 0,-8-8 0,-4-8 0,0-5 0,1-3 0,26-5 0,10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0:06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 24575,'0'7'0,"0"5"0,0 14 0,0 17 0,0 22 0,0 8 0,-2-1 0,-4-8 0,-1-8 0,0 2 0,2-2 0,5-6 0,0-11 0,0-11 0,0-5 0,-2-7 0,-3-3 0,0-3 0,-2 0 0,-2 6 0,-6 4 0,5-8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2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127 114 24575,'0'-7'0,"0"18"0,0 9 0,0 19 0,0 0 0,0-2 0,0-1 0,0-5 0,0 0 0,0-2 0,2-4 0,6 0 0,9-9 0,10-3 0,7-4 0,8-6 0,4 0 0,5-3 0,3-5 0,-2-8 0,-1-10 0,-4-9 0,-5-8 0,-5-1 0,-9 3 0,-6 1 0,-8 3 0,-7-3 0,-4-1 0,-3 5 0,-1 6 0,-5 8 0,-11 3 0,-15 3 0,-16 2 0,-15 3 0,-13 3 0,-11 2 0,-3 3 0,8 3 0,11 7 0,20 3 0,15 3 0,7 1 0,17-10 0,2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08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1810 24575,'76'0'0,"-1"0"0,6 0 0,3 0 0,-16 0 0,4 0 0,-2 0 0,29 0 0,-4 0 0,-11 0 0,-4 0 0,-4 0 0,-3 0 0,-5 0 0,1 0 0,9 0 0,3 0 0,11-1 0,3-1 0,-29 0 0,1 0 0,1 0 0,1-1 0,0 0 0,-1-2 0,30-3 0,-3-2 0,-9 0 0,-2-2 0,-7-1 0,-2-2 0,-6-1 0,-2 0 0,-5 2 0,-2-1 0,-3-2 0,-1 0 0,-2 0 0,0-1 0,0 0 0,0-2 0,5-3 0,0 0 0,4 0 0,1 1 0,3-3 0,-1 1 0,-3 1 0,-1 1 0,-2 2 0,-3 0 0,-5 0 0,-3 2 0,35-13 0,-7 0 0,-6-1 0,-3-1 0,2-4 0,1-4 0,2-6 0,10-8 0,-40 23 0,0-1 0,3-5 0,0 0 0,3-1 0,0 0 0,-1 2 0,-1 2 0,-3 4 0,-1 4 0,26-12 0,-13 14 0,-9 9 0,-2 6 0,1 4 0,-1 4 0,1 2 0,0 0 0,1 1 0,-4 6 0,0 7 0,-1 7 0,0 4 0,1 0 0,-2-3 0,-3-3 0,0-4 0,-1-4 0,0-3 0,1-3 0,4-3 0,1-2 0,3 0 0,4-3 0,1-9 0,0-6 0,-1-8 0,-4-1 0,-6-1 0,-3 0 0,-6 1 0,-7 2 0,-4 7 0,-6 4 0,1 3 0,2 3 0,3 0 0,6 0 0,10-1 0,13-6 0,10-2 0,11-4 0,6-5 0,3-2 0,7-3 0,-3-1 0,1-3 0,2-1 0,-7 1 0,-4 3 0,-7 3 0,-11 1 0,-10 5 0,-13 4 0,-10 5 0,-10 4 0,-6 4 0,-6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38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263 112 24575,'79'-34'0,"3"4"0,12 0 0,-14 13 0,-26 17 0,-17 35 0,-18 53 0,-13-23 0,-3 7 0,0 12 0,-2 1 0,-1-2 0,0-4 0,0-12 0,0-6 0,-2 26 0,-1-41 0,0-32 0,19-24 0,34-17 0,29-5 0,-29 17 0,1 2 0,42-1 0,-25 33 0,-23 50 0,-32-11 0,-10 9 0,-11 23 0,-11 5 0,-2-26 0,-5 2 0,-4-2-263,-7 2 1,-5-2-1,-3-2 263,-6-1 0,-5-3 0,-1-3 0,0-5 0,-1-3 0,-2-3 0,2-6 0,0-3 0,-1-4 0,-24 10 0,3-8 0,14-8 0,4-6 0,-26 3 0,45-12 0,27-12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40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78 260 15559,'-14'0'0,"1"0"3859,-3 0-3859,3 7 1555,2 11-1555,4 8 837,4 10-837,3 1 2765,0 4-2765,0 22 0,0 30 0,0-35 0,0 3 0,0 4 0,0 1 0,0 0 0,0-2 0,1-5 0,2-2 0,3-4 0,2-2 0,2-2 0,4-1 0,21 33 0,5-12 0,1-10 0,1-13 0,3-13 0,13-14 0,11-10 0,13-8 0,10-16 0,-44 1 0,-1-5 0,2-6 0,-2-5 0,-3-4 0,-4-1 0,26-30 0,-21 8 0,-15 11 0,-13 4 0,-6 0 0,-7-4 0,-4-13 0,-11-27 0,-3 30 0,-4-3 0,-6-10 0,-5-3 0,-8-9 0,-5-1 0,-2-1 0,-3 3 0,0 5 0,-1 5 0,2 8 0,-1 7 0,3 14 0,-2 8 0,-44-8 0,40 27 0,-1 7-1357,-11 16 0,3 4 0,-8-9 1,3 25-1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3.7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24575,'47'1'0,"11"6"0,11 8 0,3 3 0,-6 3 0,-12-3 0,3-6 0,-11-3 0,-8-4 0,-4-2 0,-13 1 0,-9-1 0,-2-3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4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24575,'0'25'0,"0"4"0,0 32 0,0 19 0,0 11 0,0-13 0,0 3 0,0-3 0,0 6 0,0-7 0,0 2 0,0-8 0,0-11 0,0-4 0,0 20 0,0-21 0,0-8 0,0-3 0,0-2 0,0-7 0,0-7 0,0-8 0,0-6 0,0 1 0,0-1 0,0-4 0,0-3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5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24575,'0'30'0,"1"15"0,7 18 0,6 19 0,7-4 0,3-5 0,-3-12 0,-3-21 0,-4-11 0,-7-17 0,-3-6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6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24575,'49'23'0,"5"-1"0,20 7 0,-1-1 0,-2-8 0,-11-6 0,-19-11 0,-10-3 0,-13-1 0,-8-6 0,-6-12 0,-4-9 0,0-7 0,0 14 0,0 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7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24575,'0'38'0,"0"9"0,0 18 0,0 22 0,0-33 0,0 2 0,0 5 0,0 2 0,0 4 0,0-1 0,0 1 0,0 0 0,0-2 0,0 0 0,0-2 0,0-2 0,0-4 0,0-3 0,0 32 0,0-24 0,0-19 0,0-15 0,0-13 0,0-7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8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 24575,'0'-19'0,"3"2"0,13-5 0,11 0 0,12 2 0,4 3 0,-6 9 0,-4 4 0,-7 1 0,-9 5 0,-8 2 0,-5 11 0,-4 20 0,0 19 0,0 10 0,0-6 0,0-12 0,2-16 0,2-13 0,4-7 0,4-8 0,14-8 0,14-6 0,10-11 0,5-4 0,-11 4 0,-10 7 0,-18 11 0,-7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1:03.37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10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1078 24575,'67'-52'0,"-17"13"0,5-4 0,12-12 0,5-6-622,-13 13 0,3-3 0,0-2 622,0-3 0,1-3 0,-1 1 0,-2 1 0,0 1 0,-3 1 200,-4 4 1,-2 1 0,-4 3-201,5-6 0,-6 6 77,13-9 0,-37 33 0,-13 16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12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0 411 24575,'26'0'0,"3"0"0,3 0 0,-6 0 0,-7 0 0,-6 0 0,-4 0 0,-3-1 0,1-2 0,1-4 0,1-4 0,4-4 0,-1-7 0,0-1 0,0-4 0,-5 0 0,1-1 0,-3-4 0,0-2 0,0-3 0,0-2 0,1 5 0,0 6 0,-1 9 0,-2 5 0,-1 7 0,-2 4 0,1 12 0,-1 10 0,0 11 0,0 11 0,0 2 0,0 1 0,0-4 0,0-5 0,0-1 0,0 4 0,0 11 0,0 11 0,0 6 0,0-1 0,0-6 0,0-3 0,0-6 0,0-4 0,0-9 0,0-8 0,2-5 0,-2-13 0,3-2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15.0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787 573 12242,'-13'5'0,"2"1"4770,-7 11-4770,-9 14 2145,-17 28-2145,14-15 0,-3 5 0,-7 12 0,-1 4 0,-5 14 0,-1 4 0,15-24 0,0 2 0,0 0 0,1 1 0,1 0 0,0 0 0,-10 22 0,2-2 601,6-12 0,3-3-601,5-14 0,4-3 4216,-7 27-4216,12-1 0,5 5 0,6-32 0,1 2 0,1 7 0,0 2 0,0 0 0,1 1 0,1-1 0,0-2 0,0-5 0,0-1 0,6 40 0,12-9 0,16-5 0,13-5 0,4-3 0,2-8 0,-2-9 0,2-3 0,16-7 0,-23-22 0,3 0 0,11 0 0,3-1 0,13 1 0,3-3 0,10-2 0,2-4 0,7-2 0,2-3-192,-28-3 1,0-2 0,1-1 191,-1-1 0,1-2 0,0 0 0,0-2 0,0 0 0,0-3 0,0-2 0,-1-2 0,0-2 0,-3 0 0,-1-2 0,0-1 0,-2-1 0,1 0 0,-2-2 0,27-9 0,-3-1-71,-5 2 0,-1-3 71,1-4 0,-2-4 0,-3 1 0,-3-2 0,-3 0 0,-3-1 0,-5 1 0,-3 0 0,-7 5 0,-3 1 0,-5 1 0,-1-1 570,33-28-570,-15 4 146,-15 4-146,-17 11 0,-11 5 0,-10-2 0,-6-15 0,-3-29 0,-1 28 0,-2-4 0,2-14 0,-2-5 0,-1-15 0,-4-5-333,-2 22 0,-2-1 0,-3-2 333,-2-8 0,-3-1 0,-1 0 0,-4-2 0,-3 0 0,-1 1 0,-2 4 0,-1 1 0,-2 2 0,1 7 0,-1 2 0,-1 2-10,1 9 0,-2 2 0,-1 3 10,-15-18 0,-3 8 0,4 11 0,-4 7 0,1 10 0,-4 7 0,-4 4 0,-3 5 0,-9 6 0,-5 5 0,-11 2 0,-4 3 0,25 4 0,-1 0 0,-2 2 29,-6 0 0,0 2 1,-3-1-30,-11-1 0,-2 0 0,-2 3-380,18 1 0,-3 3 0,0 0 0,0 3 380,-1 2 0,0 2 0,0 2 0,2 3 0,0 2 0,2 2 0,1 3 0,4 2-118,-12 11 1,4 4 0,7 1 117,-13 16 0,11-2 0,26-21 0,8-3 0,1 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16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601 1 24575,'-24'73'0,"-15"13"0,5-32 0,-6 1 0,-8 11 0,-3 2 0,-4 4 0,1-1 0,2-4 0,3-3 0,9-14 0,5-3 0,-9 16 0,22-32 0,12-16 0,7-12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17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24575,'0'22'0,"0"13"0,0 25 0,0 19 0,0 11 0,0-9 0,0-16 0,0-22 0,0-15 0,5-13 0,13-9 0,23-3 0,24-3 0,13 0 0,-7 0 0,-18 0 0,-21 0 0,-19 0 0,-3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1 246 24575,'5'-11'0,"17"-9"0,30-22 0,18-10 0,1-4 0,-16 12 0,-29 28 0,-14 12 0,-8 14 0,-4 20 0,0 4 0,0 22 0,3 7 0,7 15 0,5 6 0,5 4 0,-1-3 0,-2-10 0,-3-12 0,-4-19 0,-3-16 0,-4-15 0,-1-6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18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1 223 24575,'43'-33'0,"16"-7"0,12-11 0,-3 6 0,-22 17 0,-20 11 0,-15 12 0,-7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20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1 216 24575,'0'24'0,"0"-1"0,0 4 0,0 5 0,0 8 0,0 9 0,0 4 0,2 1 0,2-4 0,2-4 0,2-9 0,-2-8 0,1-4 0,1-7 0,-1-4 0,3-5 0,4-5 0,3-3 0,10 0 0,13-1 0,20-11 0,21-12 0,8-14 0,-1-10 0,-15 3 0,-16 3 0,-16 5 0,-11 7 0,-9 4 0,-9 0 0,-3-1 0,-5-1 0,-2-2 0,1 0 0,-3-7 0,0-7 0,-6-7 0,-7 0 0,-6 5 0,-5 8 0,1 11 0,-2 10 0,-2 6 0,-2 5 0,-2 2 0,-1 2 0,0 1 0,0 0 0,1 2 0,1 3 0,1 3 0,-1 5 0,1 1 0,-1-1 0,1-2 0,4-6 0,1 0 0,3 0 0,0 2 0,2 5 0,2 1 0,0 5 0,10-8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28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6 621 24575,'-5'10'0,"4"-2"0,22-12 0,40-26 0,-11 2 0,4-4 0,17-11 0,3-3 0,6-6 0,0 0 0,-3 4 0,-2 0 0,-5 3 0,-4 2 0,-11 7 0,-3 3 0,30-16 0,-27 18 0,-27 18 0,-12 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0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331 0 24575,'-37'19'0,"-11"22"0,-17 31 0,31-28 0,2 3 0,-23 36 0,19-12 0,19-22 0,10-17 0,7-12 0,14-9 0,31-6 0,44-5 0,-24 0 0,5 1 0,9-1 0,3 0 0,0 0 0,-1 0 0,-8 0 0,-3 0 0,-12-1 0,-5 2 0,28 5 0,-29 9 0,-15 15 0,-15 10 0,-11 3 0,-7-1 0,-11 0 0,-12 3 0,-12-1 0,-8-2 0,4-12 0,10-13 0,9-7 0,7-15 0,2-7 0,3-10 0,1-8 0,3-8 0,0-11 0,0-12 0,0-16 0,0-11 0,0-7 0,0-3 0,0 14 0,0 19 0,0 24 0,-2 20 0,-2 11 0,0 6 0,1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1:04.61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1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18 107 24575,'-4'17'0,"0"1"0,4 10 0,0 26 0,0-9 0,0 18 0,0-22 0,0-2 0,4-4 0,6-5 0,10 0 0,10-3 0,8 2 0,1-3 0,-1-7 0,-1-7 0,-3-8 0,4-6 0,4-13 0,2-15 0,-3-11 0,-3-8 0,-9-1 0,-8 3 0,-7 0 0,-7 5 0,-5 4 0,-2 4 0,0 4 0,0 2 0,-2 1 0,-9-3 0,-19 0 0,-23-1 0,-29 5 0,-12 9 0,1 7 0,17 11-1696,22 18 0,28-12 0,12 12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8:59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0 638 24575,'33'-9'0,"33"9"0,-16 5 0,4 3 0,9 1 0,0 1 0,-8 2 0,-3 0 0,26 2 0,-34-7 0,-26-7 0,-11-11 0,-4-8 0,-3-10 0,0-5 0,0-5 0,0-8 0,0-12 0,0-17 0,0-12 0,0-6 0,0 14 0,0 18 0,0 20 0,0 21 0,0 16 0,0 25 0,0 20 0,0 16 0,0 9 0,0 11 0,0 18 0,0-37 0,0 2 0,0 10 0,0 2 0,0 3 0,1 1 0,0-3 0,1-2 0,2-6 0,0-3 0,5 38 0,-1-25 0,-1-13 0,-3-17 0,0-9 0,1-11 0,-3-13 0,0-3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00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1 116 24575,'40'-32'0,"9"0"0,6 5 0,-11 11 0,-21 8 0,-10 11 0,-7 10 0,0 13 0,-4 19 0,-2 7 0,0-4 0,0-11 0,3-16 0,11-9 0,15-5 0,13-6 0,36 7 0,-34 9 0,9 20 0,-44 18 0,-7 8 0,-5 6 0,3-33 0,-3-7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4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0 223 24575,'58'0'0,"8"0"0,19 0 0,-28 7 0,-1 4 0,19 7 0,14 19 0,-51-5 0,-4-2 0,-9-5 0,-6-7 0,-5-11 0,-5-13 0,-6-14 0,-3-7 0,0-10 0,0-9 0,0-12 0,0-8 0,-2 4 0,-1 14 0,0 20 0,1 19 0,2 15 0,0 12 0,0 7 0,0 14 0,0 23 0,0 29 0,0-34 0,0 2 0,0 4 0,0 2 0,1-2 0,0-2 0,0-5 0,1-3 0,5 33 0,1-23 0,0-20 0,-2-13 0,-4-14 0,-2-7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6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 24575,'0'11'0,"1"-6"0,7-5 0,7-5 0,9-6 0,16-3 0,-9 4 0,8 1 0,-16 9 0,-2 0 0,0 0 0,0 0 0,0 4 0,0 6 0,1 13 0,-4 14 0,-6 10 0,-7 2 0,-5-7 0,0-10 0,0-9 0,-1-7 0,-3-5 0,-8-5 0,6-4 0,-4-2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6.9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1 313 24575,'31'-39'0,"24"-17"0,13-13 0,2-1 0,-27 24 0,-23 23 0,-9 13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8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2493 0 24575,'-1'53'0,"0"0"0,-8 36 0,-4 13 0,1-28 0,-2 6 0,-1 5 0,-2 2-1324,-1 1 1,-1 3 0,-2 3-1,-2 2 1,1 0 1323,0-9 0,0 1 0,-2 1 0,1 1 0,-2-1 0,1 0 0,0-1 0,-1 0 0,1 0 0,-2 0 0,1-2 0,0-1-114,-3 10 1,-1-1-1,1-2 1,-1-1 0,0-3 113,-4 8 0,0-3 0,0-2 0,0-3 195,4-14 1,0-1-1,-1-3 1,0-2-196,-7 13 0,-2-3 0,-1-4-139,1-6 0,-1-3 1,-1-2 138,1-2 0,-1-2 0,-2-1 0,-2-1 0,-1 0 0,-1-2 0,0-2 0,-1-2 0,0-2 1471,-19 16 1,1-6-1472,7-13 0,1-4 1142,12-9 0,2-4-1142,-21 9 986,14-9-986,2-4 605,-4 2-605,-4 0 0,-3 4 0,4-1 0,2 4 0,2 3 0,5-3 0,6-2 0,10-5 0,13-15 0,8-2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8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24575,'0'15'0,"0"5"0,0 4 0,0 6 0,0 7 0,0 7 0,0 4 0,0-3 0,0-10 0,2-13 0,12-11 0,16-7 0,14-1 0,5 3 0,-8 3 0,-10 0 0,-9-1 0,-10-4 0,-4-1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39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24575,'0'49'0,"0"12"0,0 21 0,0 0 0,3-14 0,1-22 0,-1-22 0,0-13 0,-3-8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40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22 140 24575,'0'27'0,"0"10"0,0 7 0,0 2 0,0-4 0,0-5 0,0 0 0,0-6 0,0-6 0,4-3 0,6-6 0,5-2 0,9-4 0,5-3 0,5-4 0,4-2 0,2-15 0,3-20 0,4-23 0,1-18 0,-4-2 0,-7 6 0,-12 12 0,-10 11 0,-8 10 0,-7 9 0,-2 9 0,-10 9 0,-14 7 0,-15 3 0,-10 2 0,-8 7 0,-1 12 0,0 11 0,3 10 0,12 2 0,11-2 0,13-5 0,11-4 0,7-16 0,3-3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1:05.64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42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0 184 24575,'0'23'0,"0"0"0,0 1 0,0-3 0,0-5 0,0 0 0,0-1 0,5 3 0,5 1 0,4 0 0,5-1 0,2-3 0,6-3 0,3-2 0,-1-4 0,-5-4 0,-3-2 0,0 0 0,4-5 0,2-7 0,-1-9 0,2-13 0,-3-14 0,0-8 0,-5-1 0,-7 4 0,-7 12 0,-4 9 0,-2 5 0,0 8 0,-2 6 0,-4 2 0,-7 6 0,-5 1 0,-3 2 0,-3 2 0,-3 0 0,-2 6 0,1 6 0,-2 8 0,1 7 0,2 4 0,2-1 0,7-3 0,9-14 0,3-4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54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330 0 24575,'-3'53'0,"1"-1"0,-1 35 0,5-7 0,1 5 0,-1-19 0,1-1 0,-1 6 0,1 1 0,1 2 0,-1 1 0,0 1 0,-1 0 0,1 2 0,0 1 0,-1 3 0,0 1 0,-2 4 0,0 2 0,0 2 0,0 1 0,0 3 0,0 1 0,0 0 0,0 0 0,0 0 0,-1 0 0,-1 0 0,-2 1-156,1-30 0,-2 0 0,0 1 156,-1 1 0,0 0 0,-1 1 0,0 0 0,-1 0 0,0 0 0,-2 30 0,1-2 0,1-8 0,0-3 0,1-6 0,0-2 0,-1-5 0,1-2 0,-1-3 0,0-1 0,-1-3 0,0-1 0,-2 2 0,-1 1 0,0 0 0,-1 1 234,-1 0 0,-1-1-234,1-1 0,0-2 0,2-6 0,1-1 0,0-4 0,1-1 0,-4 37 0,2-13 0,5-19 0,4-17 0,-1-13 0,0-14 0,2-7 0,-1-5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55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24575,'0'50'0,"-1"-13"0,-2 25 0,6-12 0,3-2 0,4 0 0,2-6 0,-3-12 0,-1-2 0,-2-7 0,-2 0 0,-1-3 0,2-1 0,-1-1 0,-2 0 0,2-1 0,-1-1 0,-1-1 0,0-3 0,0-1 0,1-3 0,3-3 0,2-2 0,3-1 0,3 0 0,8-3 0,7-6 0,5-6 0,4-8 0,0 1 0,-4 1 0,-5 5 0,-15 8 0,-5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9:58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4303 24575,'45'-3'0,"23"-18"0,-17 3 0,4-3 0,14-8 0,4-4 0,10-7 0,3-4 0,-26 14 0,1-2 0,0 0-248,2-2 0,-1-1 1,1-1 247,-1-2 0,1-1 0,0 0 0,0 1 0,1-1 0,0 0 0,0-2 0,1 0 0,0 0 0,1-2 0,1 0 0,-1 1 0,2 0 0,-1 0 0,1 0 0,3-3 0,0-1 0,1-1-277,1 1 0,1 0 1,0-2 276,1 0 0,0-2 0,1-1 0,1-2 0,0-1 0,0 0 0,-1 0 0,1-1 0,0 0 0,2-2 0,2-1 0,-1 1 0,1 1 0,0 1 0,-1 1 0,-2 2 0,0 2 0,0 1 0,-4 2 0,1 2 0,-2 1 0,-4 3 0,-1 2 0,0 0-125,-4 3 1,0 0 0,-1 1 124,-3 0 0,-1 0 0,-1 2 0,22-14 0,-2 2 0,-6 2 0,-3 1 0,-5 4 0,-2 2 0,-5 3 0,-1 1 260,-2 2 1,-2 0-261,-1 1 0,-1-1 510,-2 2 1,-1-1-511,-3 3 0,0 1 404,36-20-404,-11 8 0,-8 3 0,-7 4 0,-7-3 0,-3-1 0,-2 1 0,-2-2 0,3-1 0,-2 1 0,5-4 0,3-4 0,6-1 0,6-2 0,-1 2 0,-1 1 0,-5 3 0,0 0 0,0 0 0,0 1 0,0-1 0,1-3 0,-1-1 0,-3 0 0,-5 5 0,-8 10 0,-13 11 0,-11 10 0,-8 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16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216 508 24575,'-2'43'0,"2"-14"0,0 11 0,0-24 0,1-6 0,-4-8 0,-3-10 0,-4-10 0,-2-4 0,-4-4 0,2 1 0,0 4 0,-1 0 0,2 0 0,1-3 0,-1-2 0,2 1 0,0 0 0,1 4 0,0 0 0,2 2 0,1 2 0,-1 0 0,3 3 0,-2 2 0,2 2 0,3 3 0,-1 0 0,3-2 0,2 2 0,9-4 0,18-8 0,27-12 0,22-11 0,5-1 0,-8 6 0,-21 13 0,-18 12 0,-11 6 0,-9 6 0,-3 0 0,-3 4 0,0 6 0,-2 5 0,-3 8 0,-2 7 0,-3 7 0,0 8 0,0 2 0,0-2 0,0-5 0,0-7 0,0-5 0,0-4 0,-1-7 0,-2-4 0,1-6 0,0-7 0,9-6 0,3-5 0,12-4 0,10-3 0,14-5 0,12-1 0,5 0 0,0 3 0,-7 4 0,-6 5 0,-4 6 0,-8 3 0,-5 3 0,-9 0 0,-3 0 0,0 1 0,0 5 0,-2 6 0,-5 5 0,-3 7 0,-4 2 0,-2 8 0,-2-7 0,-3 3 0,0-9 0,-1 4 0,-6 4 0,-13 5 0,-17 5 0,-18 4 0,-15 3 0,-5 0 0,-1-5 0,6-7 0,8-4 0,3-5 0,0-5 0,-30-1 0,15-10 0,10-4 0,1-2 0,-1-3 0,-11 0 0,55 0 0,12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35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625 730 24575,'-36'34'0,"-6"13"0,7-5 0,-2 5 0,2 0 0,2 2 0,-2 3 0,2 0 0,4 2 0,0 2 0,0 10 0,1 2 0,-1 9 0,2 2 0,-2 11 0,2 1 0,1-3 0,3-1 0,5-11 0,3-3 0,4-12 0,3-4 0,1 29 0,4-17 0,3-12 0,0-9 0,0-7 0,0-6 0,2-6 0,5-4 0,11 1 0,13 1 0,13 3 0,17 0 0,14-8 0,18-8 0,-35-10 0,2-2 0,6-1 0,3-2 0,9 1 0,3-2 0,4-3 0,2-3 0,4-3 0,0-2 0,5-4 0,-1-2 0,-2-3 0,-1-2 0,0 1 0,0-1 0,-4 1 0,0 0 0,-4 0 0,-1 1 0,-1-1 0,0 1 0,-6 0 0,-1 1 0,-3 0 0,0 0 0,-3 0 0,-1 2 0,1 0 0,0 1 0,3-3 0,0 0 0,6 0 0,1-2 0,4-1 0,0-1 0,0 1 0,1-2 0,-1 1 0,0-1 0,-6 1 0,-1-2 0,-4-1 0,-1-1 0,-2-1 0,-1 0 0,-4-2 0,0 1 0,-3 0 0,-2 0 0,-7 3 0,-2 1 0,36-25 0,-21 4 0,-10-5 0,-5-13 0,-6-20 0,-23 32 0,-2-3 0,-4-9 0,-3-2 0,-2-9 0,-4-1 0,-1-4 0,-4 0 0,-8-1 0,-4 0 0,-3 6 0,-4 3 0,-3 10 0,-4 4 0,-1 11 0,-3 4 0,-20-20 0,-6 17 0,-16 13 0,-18 11 0,35 14 0,-1 3 0,-5 0 0,0 3 0,-2 0 0,-1 1 0,-3 0 0,-1 2 0,-5 0 0,-4 0 0,-9 3 0,-3 1 0,-7 3 0,-2 3 0,28-1 0,0 1 0,-1 2 0,0 1 0,1 1 0,0 1 0,-28 9 0,1 1 0,1 2 0,1 1 0,3 3 0,0 2 0,-2 1 0,-1 3-219,27-11 1,-1 0 0,-1 1 218,-2 2 0,0 0 0,-1 0 0,-1 1 0,0-1 0,1 2 0,2 0 0,1 1 0,1 1 0,5-3 0,2 2 0,2-1 0,-19 12 0,4 0 0,8-3 0,1 0 0,5-1 0,2 0 0,-2 2 0,1 2 0,0 1 0,3 1 0,6-2 0,3-2 327,7-4 1,4-3-328,-15 19 0,17-16 0,12-8 0,12-14 0,5-5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42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17.0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24575,'37'28'0,"-10"-9"0,19 14 0,-13-12 0,-1 0 0,-3-2 0,-5-3 0,-4-3 0,-8-6 0,-4-2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18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365 0 24575,'0'55'0,"-6"15"0,-1-6 0,-3 7 0,-5 7 0,-4 2 0,-4 8 0,-3 1 0,0 4 0,-1 0 0,0-7 0,0-3 0,2-6 0,1-2 0,5-6 0,0-4 0,3-14 0,1-3 0,-4 23 0,9-26 0,5-21 0,5-13 0,0-3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0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24575,'0'64'0,"0"14"0,0-22 0,0 5 0,1 13 0,2 3 0,2 2 0,3 0 0,0-1 0,2-3 0,-1-16 0,1-6 0,5 19 0,-11-39 0,-1-19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1:06.71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1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88 24575,'-5'7'0,"1"3"0,4 11 0,0 6 0,0 6 0,0 6 0,0-2 0,0 8 0,1 0 0,6-1 0,7-2 0,5-7 0,4-10 0,2-11 0,4-9 0,5-6 0,7-11 0,7-18 0,1-18 0,2-16 0,-4-6 0,-7-2 0,-9 7 0,-13 9 0,-10 14 0,-7 14 0,-2 10 0,-10 10 0,-10 6 0,-10 1 0,-2 2 0,0 1 0,4 1 0,4-1 0,0 1 0,4 1 0,0 3 0,0 3 0,10-4 0,1-1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2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0 24575,'-42'21'0,"2"8"0,4 12 0,11 0 0,13-12 0,21-11 0,31-15 0,38-1 0,-26-2 0,1 0 0,5 0 0,-1 0 0,-4 0 0,-3 0 0,21 6 0,-20 15 0,-22 27 0,-14 26 0,-7 13 0,-7-2 0,-1-9 0,-8-13 0,-11-10 0,-6-11 0,-4-16 0,6-10 0,8-10 0,4-12 0,4-18 0,3-30 0,3 4 0,-1-7 0,1-19 0,1-7 0,0-14 0,0 2 0,0 32 0,0 5 0,0-34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4.0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259 909 18848,'0'14'0,"0"0"2629,0 2-2629,2-5 977,14-6-977,28-47 0,6-23 254,-19 19 1,-1-4-255,8-9 0,2-8 0,-8 3 806,-9-7 0,-8 3-806,-3 8 0,-3 1 0,-4 7 0,-1 2 0,-3-25 0,-1 17 0,-8 19 0,-8 16 0,-5 10 0,-3 8 0,1 3 0,-6 5 0,-16 18 0,-18 29 0,25-15 0,0 4 0,0 4 0,1 2 0,3-2 0,3 0 0,-18 36 0,10-3 0,8-3 0,9-6 0,7-11 0,8-14 0,4-7 0,3-6 0,4-4 0,11 1-1696,11-5 0,-7-8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5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0 178 24575,'79'-21'0,"-2"-13"0,-6-12 0,-16 0 0,-23 20 0,-15 21 0,-10 30 0,2 30 0,6 22 0,-5-26 0,1 1 0,1 2 0,-1-1 0,-2 0 0,-2-2 0,7 45 0,-6-18 0,-2-15 0,0-15 0,-3-15 0,0-9 0,-3-12 0,0-3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6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0 189 24575,'48'-22'0,"-1"0"0,23-12 0,-17 13 0,-1 2 0,0-1 0,-20 8 0,-16 5 0,-7 3 0,-1 0 0,2-2 0,0-2 0,-4 4 0,-1-1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7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0 24575,'0'63'0,"0"-1"0,-1 10 0,0 5 0,0 16 0,-3 4-4916,-2 0 1,-2-1 4170,-1-9 0,1-4 2154,1-13 0,0-5-1409,-1 34 1719,8-28-1719,0-16 0,2-16 0,5-9 6784,11-6-6784,9-7 0,8-6 0,5-6 0,2-5 0,1-9 0,2-14 0,-2-15 0,-3-13 0,-5-8 0,-7-1 0,-9 0 0,-8 1 0,-8 9 0,-3 11 0,-3 12 0,-9 14 0,-11 15 0,-14 14 0,-7 15 0,-1 8 0,20-14 0,7-7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8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0 317 24575,'0'44'0,"0"11"0,0 8 0,0-5 0,0-13 0,0-17 0,0-9 0,0-6 0,0-2 0,0-3 0,0 2 0,0 1 0,1 2 0,4-2 0,6-2 0,5-5 0,4-2 0,1-2 0,2-2 0,8-11 0,7-21 0,4-24 0,0-23 0,-23 34 0,-2-2 0,-3-2 0,-2 0 0,5-46 0,-10 14 0,-11 17 0,-6 21 0,-10 18 0,-10 14 0,-6 9 0,0 6 0,1 10 0,17-7 0,4 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29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24575,'53'0'0,"-5"0"0,5 0 0,19 0 0,3 0 0,6-1 0,0 2 0,-5 1 0,-5 4 0,-17 3 0,-6 4 0,22 17 0,-21 1 0,-26-12 0,-11-11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30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24575,'0'43'0,"0"21"0,0 30 0,0-38 0,0 1 0,0 0 0,0 0 0,0 39 0,0-24 0,0-25 0,0-19 0,0-15 0,0-7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45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1574 24575,'55'-29'0,"7"-5"0,20-8 0,6-3 0,1 5 0,-3 2 0,-17 8 0,-11 4 0,-6 2 0,-6 1 0,5-4 0,4-4 0,5-1 0,0 0 0,0 1 0,-3-2 0,-2-1 0,-1 2 0,0 1 0,1 0 0,4 0 0,6-5 0,12-8 0,-33 20 0,1-1 0,2-3 0,0 0 0,3-1 0,0 0 0,0 1 0,-1 0 0,-2 2 0,-1-1 0,39-19 0,-14 6 0,-10 7 0,-4 5 0,-4-2 0,8-2 0,-4 0 0,0 2 0,-6 3 0,-4 4 0,4 0 0,-4 3 0,0 2 0,-8 2 0,-3 3 0,-4 3 0,-5 0 0,1 2 0,-3 2 0,1-2 0,2 0 0,-3-1 0,0 0 0,0 1 0,-4 0 0,-3 2 0,-1-2 0,-2 2 0,-2 0 0,-1 1 0,-4 0 0,0 0 0,-1 2 0,0 1 0,1 0 0,-4 1 0,-3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1:07.94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47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716 1 24575,'0'24'0,"-10"26"0,-6 0 0,-5 7 0,-8 22 0,-5 6 0,5-13 0,-1 3 0,-2 2-506,-2 7 0,0 3 0,0 0 506,1-1 0,0 1 0,1-2 0,1-2 0,1 0 0,1-4 104,4-9 0,1-3 0,2-2-104,-5 17 0,3-6 0,7-18 0,1-5 0,-8 21 0,5-25 0,4-19 286,6-9 0,6-12 1,3-5-1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48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24575,'0'27'0,"0"1"0,0 5 0,0-5 0,0-8 0,0-4 0,0-6 0,0 0 0,5-3 0,15-2 0,25-3 0,28-2 0,19 0 0,3 0 0,-11 0 0,-19-2 0,-21-4 0,-14 1 0,-19 0 0,-2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56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 24575,'4'-31'0,"8"-1"0,10-2 0,10 4 0,1 10 0,-4 9 0,-7 6 0,-6 5 0,-1 0 0,1 15 0,4 25 0,-3 46 0,-10-23 0,-2 4 0,-2 8 0,-1 2 0,-2 0 0,0-3 0,0-11 0,0-5 0,0 28 0,0-34 0,2-24 0,8-18 0,10-12 0,7-11 0,1-1 0,-7 0 0,-10 9 0,-5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58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30 729 24575,'0'20'0,"0"-3"0,0-1 0,0-3 0,0-6 0,0-5 0,0-22 0,-1-77 0,-3 20 0,0 15 0,0 3 0,-4 7 0,2 19 0,4 15 0,2 6 0,0 4 0,0 0 0,0 0 0,1 0 0,2 2 0,2 3 0,2 3 0,5 0 0,4 0 0,3 4 0,5 7 0,5 6 0,1 5 0,3 1 0,-4-4 0,-6-4 0,-4-5 0,-9-7 0,-1-9 0,-3-14 0,2-21 0,6-52 0,-5 19 0,5-25 0,-8 49 0,-1 17 0,-3 12 0,1 11 0,1 4 0,1 3 0,4 4 0,17 35 0,8 36 0,-3 1 0,5 17 0,-2-3 0,-9-21 0,-2-2 0,1 4 0,10 25 0,2 5 0,-4-11 0,-6-17 0,-3-11-1696,6 16 0,-15-44 0,-8-20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00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9 172 24575,'-4'23'0,"1"16"0,3 19 0,0 13 0,0-4 0,0-13 0,0-18 0,0-14 0,0-4 0,22 20 0,39 38 0,-14-23 0,3 2 0,7 4 0,0-1 0,-9-9 0,-5-6 0,7 8 0,-49-44 0,-47-43 0,-28-29 0,32 27 0,0 1 0,-29-27 0,23 21 0,18 15 0,8 8 0,7-2 0,1-4 0,0-7 0,4-10 0,4-12 0,3-10 0,3-14 0,0-4 0,0 2 0,0 12 0,2 15 0,6 14 0,6 11 0,4 9 0,4 9 0,-2 6 0,2 2 0,3 4 0,2 15 0,1 25 0,-7 40 0,-13-23 0,-3 6 0,-2 6 0,-1 2 0,-2-2 0,-2-3 0,-1-11 0,-1-4 0,-3 17 0,-2-29 0,3-21 0,4-12 0,8-8 0,11-6 0,15-2 0,8 2 0,7 2 0,-1 2 0,-4 3 0,-4 0 0,-9 2 0,-4 7 0,-7 9 0,-4 14 0,-7 11 0,-5 8 0,-3 3 0,-7-3 0,-5-8 0,3-19 0,0-9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38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24575,'0'53'0,"0"1"0,0 22 0,0-22 0,0-2 0,0-6 0,0-22 0,0-19 0,0-10 0,0-19 0,1 6 0,1-9 0,1 17 0,-1 6 0,-2 15 0,0 2 0,0 7 0,0-7 0,0 1 0,0 0 0,0-2 0,0 2 0,0 1 0,0 8 0,0 12 0,0 7-1696,0 4 0,0-20 0,0-7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39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61 24575,'0'35'0,"0"-4"0,0-2 0,0-2 0,0-2 0,0 0 0,0-3 0,0-3 0,0 3 0,0 0 0,0 2 0,6 4 0,7-1 0,5 2 0,4-1 0,1 1 0,-1-2 0,0-2 0,-1-5 0,0-8 0,4-7 0,12-5 0,17-15 0,23-25 0,-31 8 0,1-4 0,3-9 0,-2-2 0,-1 1 0,-2 0 0,-8 5 0,-2 2 0,15-25 0,-20 18 0,-14 14 0,-9 11 0,-8 9 0,-9 6 0,-19 3 0,-17 2 0,-22 1 0,-14 0 0,-7 0 0,-3 5 0,6 8 0,11 7 0,10 7 0,12-1 0,16-1 0,12-5 0,15-9 0,6-5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0:40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247 0 24575,'-25'0'0,"-10"6"0,-6 8 0,0 6 0,9 9 0,8-2 0,10-1 0,2 2 0,6-5 0,2 3 0,0 0 0,1 4 0,0 7 0,1-3 0,2-2 0,0-7 0,0-4 0,3-4 0,12-6 0,24-5 0,32-5 0,23-4 0,-41-2 0,0-2 0,-2-3 0,-2-3 0,34-18 0,-17-5 0,-16 0 0,-14 5 0,-11 3 0,-9 4 0,-8 1 0,-3-2 0,-5-1 0,-16 0 0,-39 5 0,25 8 0,-19 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02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0 558 24575,'68'-16'0,"0"0"0,-2-3 0,5-3 0,3-1 0,14-6 0,4-1 0,2 0-656,-19 6 1,2 0-1,-1 0 1,-1 2 655,18-5 0,-2 3 0,-3 2 0,-12 6 0,-3 3 0,0 1 417,24-1 0,-4 3-417,-14 3 0,-6 2 216,-12 3 0,-5 0-216,26-7 0,-21 2 0,-14-6 1356,-1 0-1356,3 2 0,-2-2 0,-2 3 0,-8-4 0,-11 2 0,-7 2 0,-7 4 0,-5 1 0,-3 4 0,-2-1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05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24575,'7'59'0,"6"-12"0,10 20 0,14 6 0,-7-15 0,5 13 0,-16-29 0,-7-5 0,-4-8 0,-2-5 0,-1-3 0,0-1 0,-1-4 0,-1-6 0,-2-6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5:54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8191,'33'46'0,"14"37"0,16-22 1092,-1-95 0,10-41 0,8 22-784,-5 50 1,7 19-1,4 10 1,2-3-309,-5-4 0,1 1 0,3 2 0,1 1 0,0 3 227,-7-1 1,0 2 0,1 2-1,1 0 1,1 3 0,0 0-228,-7-1 0,2 1 0,0 1 0,1 1 0,0 1 0,-1 1 0,0 1-50,1 1 0,1 1 0,-1 1 1,0 1-1,-1 1 0,1 1 0,0 0 50,1 2 0,0 1 0,1 1 0,-1 1 0,-1 0 0,0 0 0,-1-1 0,-5-1 0,0 0 0,0 0 0,-1 0 0,-1-1 0,-1 1 0,-1 0 0,7 4 0,-1 0 0,0 0 0,-2 0 0,-1-1 0,-1-1 655,8 5 0,-2-1 1,-1 0-1,-2-2 0,-2-1-563,3 3 1,-3-1 0,-2-2-1,-2 0-92,11 7 0,-3-1 0,-4-3 0,-16-9 0,-3-2 0,-2-1 210,9 9 0,-3-1-210,-8-7 0,-1 0 767,-7-6 1,-1-1-768,28 24 3276,-15-11-2892,-17-13 1212,-9-10-1596,-7-6 0,-1-3 0,-3-4 0,-4-3 0,-5-2 0,-2-2 0,-3-1 0,-1-2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06.3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1 215 24575,'35'4'0,"16"9"0,21 12 0,7 7 0,-9 2 0,-17-7 0,-8-4 0,-22-12 0,0-1 0,-16-13 0,-3-4 0,5-23 0,-3-4 0,6-19 0,-1 3 0,-1-1 0,2-4 0,-3 0 0,-4 24 0,-2 6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07.8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24575,'0'11'0,"0"0"0,0 1 0,0 2 0,0 3 0,0 3 0,0 1 0,0 1 0,0 3 0,0 0 0,0 0 0,0-1 0,0-6 0,0 8 0,0-9 0,2 5 0,-1-14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09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1 268 24575,'0'11'0,"0"2"0,0-3 0,0 2 0,0 2 0,0 1 0,0 3 0,0-1 0,0-2 0,0-1 0,1-1 0,2 0 0,0-1 0,1-3 0,1-4 0,1-2 0,1-3 0,0 0 0,1 0 0,0 0 0,3 0 0,3-3 0,17-16 0,0-1 0,15-18 0,-4 0 0,-2-9 0,-4-1 0,-7 2 0,-5-13 0,-9 21 0,-6-16 0,-8 32 0,-5 1 0,-4 15 0,-7 4 0,-3 1 0,-12 2 0,7 1 0,-8 6 0,10 5 0,-3 5 0,-3 4 0,-14 10 0,14-7 0,-8 15 0,26-26 0,1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10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12 184 24575,'0'24'0,"0"-6"0,0 5 0,0-9 0,0-2 0,0 1 0,1-3 0,4-3 0,11-4 0,12-3 0,10-2 0,9-6 0,-3-7 0,-3-4 0,-6-1 0,-9 3 0,-4 3 0,-6 1 0,-7 3 0,-4-3 0,-3-2 0,-2-5 0,1-3 0,-1-4 0,-6 1 0,-10 1 0,-10 5 0,-10 8 0,-3 6 0,-3 3 0,3 6 0,2 5 0,0 11 0,4 11 0,12-11 0,5-1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11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24575,'0'63'0,"0"1"0,0 10 0,0-4 0,0 0 0,0-11 0,0-16 0,0-20 0,0-14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13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24575,'0'56'0,"0"-7"0,0-5 0,0-12 0,0-10 0,0-4 0,0-5 0,0-1 0,0 0 0,0 0 0,2 1 0,2-3 0,9-4 0,10-2 0,8 4 0,2 4 0,-4 3 0,-5-2 0,-6-3 0,-5-3 0,-6-3 0,-4-2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19.6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1889 1 24575,'-32'91'0,"1"-18"0,-7 8 0,0-8 0,-4 4 0,-3 3-1043,2-7 1,-2 3 0,-2 2 0,-1 0 1042,-2 5 0,-2 0 0,0 0 0,-1 1 0,1-1 0,-1 1 0,0-1 0,1 0 0,1 0 0,1 0 0,0 0 0,2-1 0,4-7 0,2-1 0,0-1 0,2-1 143,-8 16 1,1-1 0,3-3-144,7-11 0,1-3 0,3-2 432,-7 14 1,4-4-433,7-15 0,3-4 0,4-8 0,1-4 0,-14 31 1061,12-27 0,1-1-1061,-9 13 751,-8 17-751,18-40 0,1 2 0,5-13 0,0 3 0,4-14 0,2-3 0,1 0 0,2-4 0,1-4 0,-1-3 0,1-3 0,1-4 0,2-6 0,2 4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1:20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24575,'0'34'0,"0"1"0,0-3 0,0-4 0,0-4 0,0-9 0,0-3 0,0-2 0,3-2 0,4 3 0,6 3 0,9 4 0,7 4 0,4 1 0,1 1 0,-5-4 0,-6-3 0,-4-3 0,-2-5 0,1 0 0,1-4 0,2 1 0,0-1 0,4-3 0,4 1 0,8-3 0,1 0 0,-5 0 0,-6 0 0,-16 0 0,-2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39.0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2171 24575,'50'-35'0,"0"-1"0,32-20 0,-6 3 0,4-2 0,-27 17 0,-1 3 0,-2 2 0,1 2 0,-5 2 0,1 1 0,0 0 0,1 0 0,4 0 0,1 1 0,-2-1 0,0 1 0,0 0 0,-2 0 0,39-21 0,-18 4 0,-8 3 0,-12 6 0,-1 1 0,-1 2 0,0 3 0,2-1 0,-3 3 0,2-2 0,-3 0 0,0-4 0,2 1 0,-1 2 0,3-2 0,0 1 0,1-3 0,0 0 0,-4 1 0,-4 3 0,-4-1 0,-1 2 0,-5 2 0,0 1 0,0 3 0,1-1 0,4-3 0,-4 2 0,-1 1 0,-4 3 0,-4 6 0,0 1 0,-4 1 0,0 0 0,3-1 0,11-4 0,-4 1 0,7-2 0,-9 2 0,5 0 0,0-1 0,3 0 0,-4 0 0,-1 0 0,-5 2 0,-1 0 0,2-1 0,-3-2 0,4 2 0,-1-2 0,-2 0 0,2 0 0,-2-3 0,-1 1 0,0 2 0,-4 1 0,-1 4 0,-1 2 0,-4 1 0,-2 4 0,-5 1 0,-2 0 0,-1 1 0,0-3 0,1 1 0,5-5 0,2-1 0,0-1 0,1 2 0,-5 2 0,-2 5 0,-4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40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24575,'7'50'0,"4"-11"0,5 21 0,2-24 0,-2-4 0,-1-4 0,-1-3 0,-2 0 0,-1-4 0,1 0 0,-1 0 0,1 0 0,0 0 0,1-1 0,0 1 0,-1 0 0,1 0 0,0 0 0,0-2 0,0-1 0,-1-2 0,-1-3 0,-2 0 0,-1 0 0,-1-1 0,0 0 0,1-1 0,1 1 0,2 1 0,-1 2 0,1 0 0,-2-2 0,1 0 0,-3-2 0,-1-1 0,-2-1 0,1-1 0,2 5 0,-2-4 0,1 4 0,-2-4 0,1 0 0,1-1 0,-1 1 0,-1-5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45.5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5:56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273 733 24575,'-18'-49'0,"0"0"0,-3-6 0,-2-3 0,-5-9 0,-1-2 0,2 1 0,0 1 0,6 11 0,2 5 0,-8-23 0,13 34 0,21 22 0,47 11 0,3 4 0,10 2 0,27 1 0,8 2-281,-24-1 0,4 0 0,-1 0 281,0 0 0,-1 1 0,-2 0 0,24 2 0,-6 1 0,-25 0 0,-6 1 0,15 2 0,-47-2 0,-20-4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12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14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0 813 24575,'21'-9'0,"4"-5"0,4-3 0,4-4 0,-3 2 0,0 1 0,2-1 0,-2 0 0,2 1 0,-3-1 0,2-2 0,4-1 0,1-2 0,8-3 0,-2-4 0,4-2 0,1-3 0,0 2 0,-4 7 0,-9 3 0,-6 7 0,-7 3 0,0 1 0,0 2 0,0-3 0,0 0 0,0-2 0,3-3 0,4-1 0,5-5 0,7-3 0,6-4 0,5-4 0,-1 2 0,-5 6 0,-9 8 0,-12 9 0,-11 6 0,-7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15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24575,'21'5'0,"11"-1"0,19-4 0,10 0 0,7 0 0,-9 0 0,-14 0 0,-13 0 0,-15 0 0,-6 2 0,-4 1 0,-6 2 0,0 3 0,-1 2 0,0 2 0,0 1 0,0 2 0,0 1 0,0 0 0,0 1 0,0 1 0,-2-3 0,2-4 0,-2-5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17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165 266 24575,'-23'-37'0,"-1"-1"0,-6-8 0,3 2 0,4 5 0,5 9 0,6 12 0,7 10 0,3 3 0,2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19.1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0 218 24575,'5'-15'0,"-2"3"0,8-10 0,1 0 0,1-3 0,1-1 0,-2 5 0,-2 1 0,-2 2 0,0 2 0,-1 5 0,1 5 0,0 3 0,-1 2 0,1 1 0,0 0 0,0 1 0,-2 3 0,2 2 0,2 4 0,4 0 0,2 0 0,0-3 0,-2-1 0,-4 1 0,-4-5 0,-5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3:08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2942 24575,'79'-27'0,"1"-1"0,0 1 0,-1 0 0,1 0 0,0-1 0,-2-2 0,2-3 0,2-2 0,2-1 0,1-1 0,3-2 0,3 0 0,2-1-820,-11 5 1,2-1 0,4-1 0,1 0 0,2-2-1,2 0 1,0 0 0,1-1 0,-1-1 0,0 0 0,-2 1-1,-1-1 695,-1 0 1,0-1 0,0-1 0,-1 0 0,1 0 0,-1 0 0,0-1 0,-1 1-1,1-1 1,-2 1 0,1 0 0,-1 0 124,3-1 0,1 0 0,-1 0 0,1-1 0,-2 1 0,1 0 0,-2 1 0,-1 0 0,-2 0 0,-1 1 0,-2 0 0,12-6 0,-2 1 0,-2 0 0,-1 1 0,-3 0 0,0 1 0,-3 1 0,0 0 142,0 0 1,-1 1-1,-1 0 1,-2 1-1,-2 1 1,-4 2 0,-3 2-143,18-10 0,-4 3 0,-6 2 0,-7 3 973,20-13 0,-13 7-973,-29 17 0,-8 6 0,-1 2 0,-22 8 5995,-11 4-5995,-2 1 0,-3 3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3:09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24575,'98'0'0,"-38"0"0,6 0 0,25 0 0,5 0 0,-24 0 0,1 0 0,-2 0 0,26 0 0,-3 0 0,-6 0 0,-5 0 0,-24 0 0,-6 0 0,20 0 0,-25 0 0,-22 2 0,-11 2 0,-8 4 0,-5 5 0,-2 8 0,-3 15 0,-13 28 0,2-14 0,-1 6 0,-6 12 0,-2 3 0,0 2 0,-1-1 0,4-9 0,0-4 0,-13 20-1696,11-36 0,11-26 0,5-11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3:10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1251 2012 24575,'-3'-17'0,"-11"-14"0,-25-36 0,1 10 0,-10-10 0,2 1 0,-11-14 0,-3-2-294,18 22 1,-4-4 0,0 0-1,3 4 294,0 0 0,2 4 0,2-1 0,-1-2 0,1-1 0,1 0 10,1-1 0,1-1 0,0 1-10,-13-24 0,3 1 0,5 7 0,3 3 0,5 11 0,2 3 0,5 9 0,2 1 0,-15-28 875,11 22-875,6 19 269,8 17-269,2 9 0,3 3 0,5 4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3:12.3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0 451 24575,'0'-15'0,"0"-3"0,0-2 0,0 3 0,5 3 0,2 3 0,5-1 0,3 1 0,1-2 0,2-1 0,-1-2 0,-1 2 0,-2-2 0,-3 0 0,0 0 0,-1-2 0,1-1 0,-1-6 0,4-4 0,0-4 0,3-1 0,-1 6 0,-1 7 0,-1 10 0,-3 5 0,-1 3 0,0 3 0,4 0 0,3-1 0,3 1 0,1 0 0,-3 2 0,-6 2 0,-5 4 0,-5 2 0,-1 0 0,1-1 0,-2-4 0,2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3:32.1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0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24575,'62'0'0,"0"0"0,23 2 0,-30 1 0,-3 1 0,-2 5 0,-13 1 0,-11-5 0,-15-2 0,-3-3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4:01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6:31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24575,'78'0'0,"-18"0"0,-8 0 0,1 0 0,21 0 0,-29 0 0,-11 0 0,-27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6:42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24575,'61'0'0,"0"0"0,-1 0 0,-13 0 0,-15 0 0,-14-2 0,-9 2 0,-6-1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6:4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24575,'43'0'0,"20"0"0,14 0 0,-2 0 0,-34 0 0,-20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6:44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24575,'49'0'0,"22"0"0,19 0 0,0 0 0,-17 0 0,-39 0 0,-14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6:45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24575,'67'0'0,"-10"0"0,7 0 0,23 0 0,5 0-1639,10 0 1,-6 0-1,-33 0 1,-8 0 0,21 0-1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6:47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24575,'39'0'0,"15"0"0,30 0 0,-5 0 0,-15 0 0,-33 0 0,-18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7:34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24575,'19'0'0,"7"0"0,11 0 0,12 0 0,10 0 0,7 0 0,-1 0 0,-6 0 0,-7 0 0,-10 0 0,-8 0 0,-5 0 0,-7 0 0,1 0 0,-12 0 0,-2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9:44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24575,'0'12'0,"0"11"0,0 25 0,0 37 0,0-23 0,0 6 0,0 6 0,0 2 0,0 5 0,0-1 0,0-3 0,0-3 0,0-11 0,1-3 0,2 34 0,1-35 0,-1-34 0,-1-14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9:46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24575,'26'0'0,"7"5"0,13 7 0,1 10 0,3 13 0,-3 6 0,-3 5 0,-1 1 0,-7-4 0,-5-6 0,-7-8 0,-7-9 0,-5-11 0,-5-8 0,-1-9 0,-3 2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03.5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24575,'0'30'0,"0"12"0,0 11 0,0 7 0,0-3 0,0-6 0,0 1 0,0-5 0,0 1 0,0 4 0,0 0 0,0-1 0,0-4 0,0-6 0,0-3 0,0 3 0,0 1 0,1 5 0,3 3 0,2 1 0,1-3 0,-2-9 0,-2-18 0,-3-10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9:48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1167 24575,'89'0'0,"1"0"0,-12 1 0,9 0 0,8-1 0,9-2 0,-30 0 0,5-1 0,5-1 0,3-1 0,3 0 0,4-1 0,1-1 0,3 0 0,1 0-703,-15 0 1,1 0 0,3 0 0,1-1 0,3-1 0,0 0-1,3 0 1,0 0 0,2-1 0,1 0 0,1 0 0,0 0 0,1 0-1,1-1 620,-9 2 0,0-1 0,2 0 1,1 0-1,1-1 0,0 1 0,2-1 1,0 0-1,1 0 0,0 0 0,2 0 1,-1-1-1,2 1 0,-1-1 0,1 0 1,0 0-1,1 0 0,0 0-15,-11 1 0,1-1 0,1 1 0,0-1 0,1 0 0,0 0 0,1 0 0,0-1 0,1 1 0,-1-1 0,1 1 0,1-1 1,-1 1-1,1-1 0,0 1 0,0-1 0,0 1 0,0 0 0,0-1 0,-1 2 0,1-1 0,0 0 98,-3 1 0,1 0 0,0-1 0,0 1 0,1 0 0,-1 0 0,1 0 0,0 0 0,0 0 0,0 0 0,0 0 0,0 0 0,0 0 0,0 1 0,0-1 0,0 1 0,-1 0 0,1 0 0,-1 0 0,-1 0 0,1 1 0,-1-1 0,0 1-42,4 0 0,0-1 0,1 1 0,-1 0 0,0 0 1,0 1-1,-1-1 0,1 1 0,-1-1 0,0 1 0,0 0 1,0 0-1,-1 1 0,0-1 0,0 1 0,0-1 0,-1 1 1,0 1-1,0-1 0,-1 0 0,0 1 42,4-1 0,0 1 0,0 0 0,0 0 0,-1 0 0,1 0 0,-1 0 0,0 1 0,-1 0 0,0-1 0,0 2 0,-1-1 0,-1 0 0,0 1 0,-1 0 0,-1 0 0,0 1 0,-1-1 0,-2 1-136,11 0 1,0 0 0,-2 0 0,0 1-1,0 0 1,-2 0 0,0 1 0,-1 0 0,-1-1-1,-1 1 1,-1 1 0,-1-1 0,-2 0-1,0 0 1,-2 1 135,13-1 0,-1 0 0,-2 1 0,-1 0 0,-2 0 0,-1 0 0,-1 0 0,-1 1 0,-3-1 0,0 0 0,-2 1 139,14-1 0,-2 0 1,-1 1-1,-2-1 0,-3 1 1,-3 0-1,-3 0 1,-5 0-140,11 1 0,-4 0 0,-5 1 0,-5-1 0,-6 0 0,10 1 0,-9-1 0,-11 1 0,28 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09:57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2238 24575,'-5'-45'0,"3"-8"0,0-11 0,2-7 0,0-9 0,0-4-882,0 8 0,0-4 0,0-1 0,0-2 882,0-8 0,0-2 0,0-1 0,0 0 0,0 2 0,0-1 0,0 1 0,0 3 0,0 11 0,0 1 0,0 3 0,0 2 367,0-12 1,0 3 0,0 6-368,0-6 0,0 11 0,0 4 0,0 41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10:00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0 695 24575,'0'-23'0,"4"-11"0,12-8 0,12-16 0,15-8 0,8-11 0,3-7 0,0 2 0,-4 7 0,-5 17 0,-9 15 0,-7 16 0,-7 11 0,-6 8 0,-5 6 0,-5 7 0,-5 3 0,0-1 0,-1-2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10:02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71 113 24575,'-6'-20'0,"-5"1"0,-4-5 0,1 5 0,4 5 0,4 5 0,2 5 0,1 2 0,2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10:10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1066 12114 24575,'0'-61'0,"0"-1"0,0 8 0,0-3 0,0-21 0,0-11 0,0 14 0,0-9 0,0-2 0,0 6 0,0 1 0,0 5 0,0-8-453,-1-11 1,0-11 0,0 0 0,-1 8 452,-1 3 0,-1 6 0,0 0 0,-1-1 0,0 0 0,-1 1 0,0 4 0,-1 0 0,0 0 0,0-6 0,-1-2 0,0 0 0,1 17 0,0-1 0,-1 0 0,0-3-408,-2-9 1,-1-3-1,0-1 1,0 0 407,0-4 0,-1 0 0,1-2 0,-1-1-508,2 12 0,-1 0 0,0-2 1,1-1-1,-1 0 508,0-3 0,0-2 0,0 0 0,1 0 0,-1-1 0,1 0 0,1 0 0,-1-1 0,1 0 0,-1-1 0,3 14 0,-1-2 0,0 0 0,0 1 0,1 0 0,0 1 0,0-9 0,0 1 0,1 1 0,0 1 0,0-1 0,1 1 0,0 0 0,1 1 0,0-1 0,0 1-349,0 2 0,1 0 0,0 1 0,0 0 0,0 1 349,1 2 0,0 2 0,-1 0 0,1 0 0,0 0 0,-2-18 0,1 0 0,-1 1 0,-1 1-38,0 6 1,0 1 0,-2 0-1,0 2 38,-2 6 0,0 0 0,-2 1 0,-1 2 0,-2 3 0,-1 1 0,0 0 0,-2 1 0,-7-21 0,-1 0 0,0 0 0,0 1 0,0 0 0,0 0 0,2 0 0,0 0 0,2 1 312,1 2 1,3 1 0,0 0-313,2 6 0,2 0 0,0 2 0,1 4 0,1 1 0,2 2 733,0 6 0,2 2 1,0 1-734,-1-27 0,1 4 1076,2 8 1,1 3-1077,0 3 0,1 2 757,-1 0 0,1 1-757,1 3 0,0-1 424,-2-2 0,0 0-424,0-3 0,1 0 110,0 1 0,1 1-110,-2 0 0,0 1 0,1 6 0,1 2 0,0 6 0,0 1 0,0 5 0,0 2 0,2-32 0,0 21 0,0 24 0,0 17 0,0 4 0,0 10 0,0-4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10:11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1026 24575,'74'-60'0,"-31"20"0,2-4 0,-2-2 0,2-5 0,1-2-3277,5-6 0,0-3 0,0 0 2780,-4 2 1,-1-1-1,0 2 497,-2 3 0,-1 1 0,-4 4 1409,4-2 0,-5 5-1409,16-14 1719,-16 30-1719,-14 22 0,-4 8 0,6 14 6784,10 16-6784,12 23 0,-19-17 0,-1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10:57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1 486 24575,'0'-51'0,"0"-11"0,0-15 0,0 20 0,0-1 0,0-12 0,0-14 0,0 69 0,0 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10:58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1 350 24575,'17'-49'0,"12"-2"0,13-10 0,2 6 0,-2 9 0,-10 12 0,-10 12 0,-4 7 0,-6 6 0,0 3 0,2 4 0,2 2 0,4 1 0,5 4 0,4 1 0,1 3 0,-3-2 0,-7-3 0,-8 1 0,-7-4 0,-3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41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24575,'50'0'0,"11"0"0,-13 0 0,4 0 0,5 0 0,3 0 0,20 0 0,-1 0 0,-22 0 0,-2 0 0,4 0 0,-7 0 0,-7 0 0,-16 0 0,-10 0 0,-6 2 0,-2 8 0,3 13 0,3 20 0,5 23 0,1 12 0,0 12 0,-11-40 0,0 2 0,-1 5 0,-1 4 0,2 7 0,-1 2 0,0 4 0,-1 3 0,1 5 0,-1 1 0,1 0 0,0 0 0,0 4 0,1 1 0,-1-1 0,0 0 0,-1-6 0,1-2 0,-2-2 0,0-3 0,0-5 0,0-2 0,0-5 0,0-1 0,-2 0 0,0-2 0,-2-1 0,-2-2 0,0-2 0,-1-1 0,0-2 0,0-2 0,2 40 0,0-6 0,2-9 0,-3 0 0,4-1 0,3 0 0,0-2 0,1-12 0,-1-13 0,-3-13 0,-1-9 0,0-3 0,-2-4 0,1-2 0,-3-5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43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1 658 24575,'41'0'0,"6"0"0,4-3 0,7-7 0,16-3 0,-20 0 0,5 2 0,-31 6 0,-4 1 0,-4-1 0,-2 2 0,0-2 0,-3 1 0,-1-1 0,-2 0 0,-2 2 0,0-1 0,1 2 0,0 0 0,-2-3 0,-2 2 0,-2 0 0,-1-1 0,1 1 0,-1-1 0,0-3 0,-2 1 0,-1-3 0,-1-1 0,0-2 0,0-10 0,0-24 0,0-31 0,-1 27 0,0-2 0,-1-1 0,-1 1 0,-6-30 0,2 40 0,1 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06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24575,'63'29'0,"4"2"0,3 9 0,-5-1 0,-3-2 0,-10-1 0,-8-3 0,-5-5 0,-4-1 0,-1 0 0,5 4 0,0 5 0,3 5 0,2 2 0,4 2 0,0 3 0,0 2 0,2 2 0,2 2 0,2 0 0,0-2 0,0-2 0,-3-3 0,-2-3 0,-3-3 0,-3-5 0,-2-2 0,-2 0 0,0 0 0,-2 0 0,-2-4 0,-3-4 0,-1 2 0,1 0 0,2 5 0,2 4 0,2 0 0,0 1 0,0 0 0,0 0 0,2-1 0,-1-3 0,-1 0 0,-2-3 0,-6-6 0,-2-3 0,-3-8 0,-6-2 0,-3-2 0,-3-1 0,-2 0 0,-1-2 0,2 0 0,0 1 0,1 1 0,2 3 0,-1-2 0,2 1 0,-8-4 0,-1-2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48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1 116 24575,'17'0'0,"7"0"0,11 0 0,11 0 0,5 0 0,-1 0 0,-4 0 0,-3 0 0,-1 0 0,0 0 0,2 0 0,1 0 0,0-3 0,-2-4 0,1-3 0,1-2 0,-6 2 0,-6 1 0,-8 2 0,-4 4 0,0 0 0,0 1 0,0-1 0,0 0 0,3-2 0,5-1 0,7-2 0,4-1 0,-2 4 0,-5 2 0,-9-2 0,-12 5 0,-5-3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8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24575,'31'13'0,"16"5"0,23 9 0,6 2 0,-14-5 0,-16-8 0,-26-9 0,-11-5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9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19 18414,'0'-13'0,"0"8"2805,0 14-2805,0 15 1053,0 22-1053,0 9 0,0 22 0,-2-28 0,-1 3 275,-3 8 0,-4 3-275,-2 11 0,-4 2 876,-2 2 1,-1 0-877,-2-4 0,1-2 0,3-5 0,1-3 0,2-13 0,2-4 0,-5 28 0,7-21 0,4-20 0,3-12 0,1-4 0,2-2 0,-2-4 0,-2-5 0,2-4 0,-2-5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35.0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910 8 24575,'-36'-4'0,"5"0"0,-22 4 0,-13 0 0,12 0 0,-12 0 0,24 1 0,9 2 0,3 0 0,1 1 0,0-1 0,4 0 0,2 0 0,4-1 0,4 2 0,2-2 0,3 3 0,-1 3 0,-2 2 0,-3 6 0,-8 3 0,-5 3 0,-1 1 0,2 1 0,2 5 0,0 6 0,-2 14 0,1 4 0,3 2 0,7-1 0,1-7 0,5 2 0,5-3 0,3 0 0,3-1 0,0-2 0,0 2 0,0-2 0,4 3 0,7 0 0,12-1 0,14-2 0,9-5 0,7 0 0,6-4 0,6-1 0,6-1 0,0-3 0,-11-4 0,-10-5 0,-10-6 0,-3-4 0,2-2 0,4 0 0,8-4 0,-22 0 0,-1-3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36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24575,'30'0'0,"13"0"0,9 0 0,13 0 0,-2 0 0,-2 0 0,-2 0 0,-14 0 0,-10 0 0,-9 0 0,-16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36.9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24575,'63'0'0,"5"0"0,13 0 0,-7 0 0,-10 0 0,-9 0 0,-14 0 0,-7 0 0,-12 0 0,-5 0 0,-7 0 0,-3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39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1096 1 24575,'-31'0'0,"-10"0"0,-18 0 0,-17 0 0,1 0 0,-3 0 0,18 0 0,-1 0 0,-25-1 0,0 3 0,26 1 0,4 3 0,5 1 0,3 2 0,-36 14 0,25 4 0,24-3 0,12-5 0,10-6 0,8-4 0,1-3 0,1 1 0,3 1 0,-1 3 0,1 10 0,0 23 0,0 28 0,0-22 0,0 3 0,0 9 0,0 3 0,0 4 0,0 0 0,0 2 0,0 0 0,-1-3 0,2 1 0,0-4 0,1 0 0,2-3 0,1-1 0,1 0 0,2-2 0,0-1 0,1-2 0,-1 1 0,-1 1 0,-1 1 0,0 1 0,0 1 0,0-1 0,0 4 0,-1 0 0,1-2 0,0 0 0,0-2 0,-1 0 0,-1 0 0,0-1 0,1-1 0,0-1 0,0-4 0,1-1 0,0-1 0,1-2 0,5 41 0,-1-6 0,-2-2 0,-2-9 0,-1-2 0,1 0 0,-1 5 0,-2 6 0,-1-1 0,-3-8 0,0-14 0,0-15 0,2-13 0,1-9 0,1-8 0,2-4 0,1-3 0,2 0 0,5 1 0,17-3 0,24-3 0,38-1 0,-32-1 0,4 0 0,7 0 0,3 0 0,1 0 0,-1 0 0,-5 0 0,-1 0 0,-6 0 0,-2 0 0,-10 0 0,-2 0 0,25 0 0,-24 0 0,-22-2 0,-16 1 0,-5-1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2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24575,'29'16'0,"19"10"0,14 12 0,10 7 0,-4-1 0,-13-6 0,-12-7 0,-15-8 0,-9-9 0,-8-4 0,-4-5 0,-4-3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3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192 0 24575,'0'26'0,"0"10"0,0 28 0,-3-14 0,-3 5 0,-4 11 0,-3 3 0,-3 11 0,-3 1 0,-1-5 0,-1-3 0,2-11 0,1-4 0,-6 28 0,9-41 0,9-24 0,5-15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4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24575,'0'11'0,"15"2"0,11 4 0,10 4 0,0 0 0,-5-2 0,3-4 0,-1-1 0,6 5 0,1 3 0,-2 0 0,-3-3 0,-8-5 0,-8-5 0,-8-3 0,-4-3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08.1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0 713 24575,'0'-65'0,"0"-18"0,0 30 0,0-2 0,0-4 0,0 0 0,0-1 0,0 2 0,0-37 0,0 25 0,0 30 0,1 24 0,1 17 0,3 14 0,4 3 0,9 5 0,15 9 0,15 10 0,11 7 0,-3 1 0,-10-10 0,-14-9 0,-16-16 0,-9-6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5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1 24575,'0'23'0,"0"17"0,0 29 0,-3-17 0,-2 4 0,-6 11 0,-4 2 0,-6 9 0,-4 3 0,-4 0 0,-3 1 0,1-5 0,1-2 0,1-4 0,3-2 0,3-10 0,3-3 0,-14 38 0,8-20 0,8-21 0,3-15 0,6-10 0,4-16 0,2-3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6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24575,'36'41'0,"24"6"0,-13-11 0,5 0 0,2-2 0,0-2 0,-4-5 0,-3-2 0,20 10 0,-25-16 0,-27-12 0,-8-3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5:57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416 0 24575,'0'16'0,"-2"16"0,-15 30 0,-1-12 0,-3 4 0,-6 13 0,-4 3 0,-8 11 0,-3 2 0,2-3 0,0-3 0,5-9 0,3-5 0,-16 24 0,29-44 0,14-28 0,5-11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6:02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1959 24575,'41'0'0,"-4"0"0,0 0 0,-4 0 0,0 0 0,3 0 0,-3 0 0,-2 0 0,-2 0 0,-3 0 0,3 0 0,3 0 0,2 0 0,-1 0 0,-4 0 0,-9-5 0,-7-1 0,-5-5 0,-4-1 0,1-4 0,3-8 0,8-25 0,1 5 0,2-6 0,9-19 0,1-7 0,-5 14 0,-1-3 0,1 0 0,2-2 0,-1-1 0,-1 1 0,-1 3 0,-2 0 0,-1 2 0,5-19 0,-1 4 0,-4 11 0,-1 3 0,-4 3 0,-1 2 0,-2 4 0,-2 1 0,-1 1 0,-3 2 0,2-45 0,-4 16 0,-4 11 0,0 13 0,0 17 0,0 9 0,0 11 0,0 8 0,0 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6:03.6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6:10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4103 24575,'28'0'0,"10"0"0,19 0 0,14 0 0,1 0 0,8 0 0,-7 0 0,-5 0 0,-8 0 0,-12 0 0,-9 0 0,-5 0 0,-1-2 0,3-4 0,6-6 0,5-7 0,2-4 0,-1-3 0,-2 0 0,-5 5 0,-4 3 0,-1 0 0,-3 2 0,-5 1 0,-4 1 0,-6 4 0,-4-1 0,-4 1 0,-5 1 0,0-3 0,2-3 0,-1-4 0,-1-5 0,0-3 0,-3-7 0,1-8 0,2-17 0,-1-31 0,-1 27 0,-1-5 0,1-22 0,-1-5-231,-1 23 0,-1-1 0,1-1 231,0-4 0,0-1 0,1 1 0,1 1 0,0 0 0,1 1 0,0 5 0,-1 1 0,1 0-48,4-27 0,-1 1 48,-2 7 0,0 2 0,-2 0 0,0 1 0,2 2 0,-1 1 0,-1 0 0,-1 0 0,0 0 0,1 1 0,1 5 0,-1 0 0,0 3 0,0 1 0,-1 6 0,1 2 344,-1 7 1,0 2-345,-2-40 100,0 17-100,0 12 0,0 8 0,0 5 0,0-1 0,-3 2 0,-4 2 0,-2 7 0,-4 3 0,2 6 0,1 5 0,1 4 0,4 8 0,2 7 0,2 6 0,-1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6:15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0 636 24575,'6'21'0,"2"1"0,4-1 0,1 0 0,0-3 0,1 0 0,1-3 0,4 1 0,1 0 0,1-3 0,0 0 0,0-2 0,0 0 0,4 0 0,3 1 0,4-1 0,3 1 0,6 0 0,5-4 0,6 0 0,4-2 0,0-3 0,6-1 0,8-2 0,7-1 0,2-7 0,-5-7 0,-13-8 0,-9-3 0,-8 1 0,-8-2 0,-4 2 0,-6 1 0,-5 3 0,-6 7 0,-5 2 0,-4-1 0,-4 0 0,-2-6 0,0-3 0,0-8 0,-4-8 0,-10-6 0,-8-6 0,-7 0 0,0 0 0,0 0 0,0 7 0,-1 5 0,-4 2 0,4 6 0,-2 0 0,-2 4 0,-3 2 0,-7 0 0,-3 2 0,1 2 0,-2 3 0,-2 4 0,-1 4 0,-7 5 0,-3 3 0,1 1 0,1 0 0,8 0 0,4 0 0,7 1 0,7 5 0,7 2 0,9 6 0,9 1 0,4 0 0,1 3 0,0 0 0,0 7 0,-2 7 0,-3 15 0,0 14 0,1 5 0,3-1-1696,4-14 0,0-24 0,0-10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6:16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1:53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24575,'0'51'0,"0"31"0,0 10 0,0-11 0,0-16 0,0-50 0,0-6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1:55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0 187 24575,'73'-11'0,"-1"-9"0,8-11 0,-6-7 0,-4 6 0,-15 8 0,-15 6 0,-22 12 0,-9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09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1 682 24575,'32'0'0,"16"0"0,8 0 0,-4 0 0,-12 0 0,-19 0 0,-6 0 0,-3 0 0,-2 0 0,2 0 0,2 0 0,4-2 0,7-3 0,7-1 0,11-2 0,4 3 0,0-1 0,-9 1 0,-10 0 0,-9 0 0,-8-2 0,-6-2 0,0-1 0,-1-3 0,1 1 0,0-3 0,-3-1 0,0-6 0,-2-8 0,0-10 0,0-18 0,0-17 0,0-16 0,0-1 0,0 14 0,0 36 0,0 17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42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24575,'33'1'0,"8"6"0,12 9 0,24 18 0,-19-7 0,8 4 0,-35-19 0,-4-4 0,-10-2 0,-5-2 0,-3 1 0,-2 0 0,4 3 0,0 0 0,-1-1 0,-1 0 0,-1-1 0,0 1 0,0-1 0,1 0 0,-2 1 0,2-1 0,1 1 0,-5-3 0,0-2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1:52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24575,'0'52'0,"0"45"0,0-36 0,0 7 0,0 5-433,0-3 1,0 4 0,0 4-1,0 7 433,0 3 0,0 8 0,0 5 0,0 2 0,0-2 0,0-6-611,1 0 0,0-4 0,0-1 0,1 1 1,-1 4 610,0 1 0,1 6 0,-1 2 0,0-2 0,0-6 0,1-9 0,0 19 0,1-10 0,0-6 359,-1-16 1,0-4 0,0-6-360,-2-4 0,0-10 0,0-7 0,0-29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1:53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6 738 24575,'-5'-25'0,"9"-27"0,22-34 0,-1 25 0,4-3 0,5-6 0,2 0 0,-3 6 0,-1 4 0,-5 11 0,-3 4 0,5-10 0,-10 29 0,-7 16 0,-6 10 0,-4 9 0,0 6 0,6 5 0,11 10 0,-8-16 0,4 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24575,'0'10'0,"0"3"0,0 6 0,0 4 0,0 2 0,0-3 0,0-6 0,1-6 0,6-9 0,6-14 0,10-10 0,6-3 0,1 3 0,-2 8 0,-8 5 0,-8 5 0,-4 1 0,-4-2 0,2 0 0,0-3 0,2-1 0,3-1 0,1-2 0,4-1 0,-1 0 0,-2 1 0,-2 4 0,-6 3 0,-1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6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0 337 24575,'30'-7'0,"15"-9"0,12-14 0,4-11 0,-12 3 0,-10 3 0,-8 5 0,-5 3 0,-1 1 0,-3 1 0,-4 5 0,-3 2 0,-5 5 0,-6 6 0,-3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7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0 189 24575,'68'-37'0,"-11"3"0,-18 5 0,-12 6 0,-11 7 0,-3 0 0,-1 1 0,-3 4 0,-3 6 0,-2 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8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24575,'0'27'0,"0"8"0,0 3 0,4 2 0,4-3 0,0-2 0,3-2 0,-3-4 0,-1-6 0,-2-8 0,-2-7 0,-1-1 0,0-5 0,0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9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 24575,'20'-17'0,"0"4"0,1 2 0,0 6 0,0 3 0,-3 2 0,-3 0 0,-3 1 0,-4 5 0,-2 6 0,-2 5 0,-4 3 0,0-1 0,0-2 0,0 1 0,0 0 0,0 2 0,1-6 0,2-5 0,2-5 0,1-4 0,3-3 0,4-4 0,4-10 0,11-10 0,11-8 0,7-1 0,4 3 0,-10 8 0,-8 8 0,-10 5 0,-8 4 0,-6 3 0,-5 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1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1 271 24575,'23'14'0,"0"-2"0,8 5 0,4-2 0,-2 0 0,5 0 0,1-2 0,4 2 0,3 0 0,-4-2 0,-8-2 0,-11-8 0,-10-6 0,-7-7 0,-5-6 0,-1 0 0,0-2 0,1 9 0,1-2 0,3 6 0,-2-2 0,2-1 0,2 0 0,2-5 0,3-4 0,2-7 0,6-14 0,3-11 0,8-5 0,-1 4 0,-4 14 0,-8 15 0,-10 11 0,-6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2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1 466 24575,'0'-20'0,"0"-16"0,4-18 0,8-17 0,8-4 0,7 9 0,0 13 0,-5 14 0,-3 11 0,-10 13 0,-3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11.7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0 629 24575,'26'-37'0,"5"-1"0,3-2 0,1 0 0,1-1 0,-2 0 0,-1 1 0,-1 3 0,-3 5 0,-1 3 0,-1 2 0,-2 0 0,1-2 0,0 3 0,0 2 0,-1 3 0,-4 6 0,-1 3 0,-3 1 0,-4 2 0,-3 2 0,-3 1 0,-1 0 0,-2 2 0,0 1 0,0-1 0,-1-3 0,1 1 0,-3 0 0,1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3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0 651 24575,'0'-13'0,"0"-4"0,0-3 0,0-2 0,0-9 0,0-9 0,3-11 0,6-12 0,8-7 0,11 0 0,6 6 0,-3 9 0,-2 8 0,-6 11 0,-5 6 0,-5 14 0,-6 10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23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24575,'7'15'0,"14"12"0,17 16 0,16 12 0,1 1 0,-7-12 0,-13-17 0,-19-16 0,-6-6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1:57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24575,'84'0'0,"-8"0"0,11 0 0,-9 0 0,5 0 0,4 0-2458,-10-1 0,3-1 1,2 0-1,1 1 2085,8-1 1,2 1-1,1-1 1,0-1 372,4-2 0,1 0 0,0-2 0,0 1 323,-1 0 0,0-1 0,0 1 0,-2 0-323,-4 1 0,0 0 0,-2 1 0,-2-1 352,-9 0 1,-1 0-1,-3 0 1,-2 1-353,7 1 0,-3 2 0,-4-1 0,18 0 0,-7-1 0,-24 1 0,-7 0 5875,11 2-5875,-32 0 477,-14 0 0,-9 0 1,-5 0-1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1:58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24575,'54'0'0,"14"0"0,17 1 0,0 3 0,-19 3 0,-22 0 0,-17-2 0,-11-1 0,-3-1 0,-3 2 0,-2 2 0,-1-1 0,-2 2 0,-2 1 0,-1 1 0,-2 1 0,0 1 0,-2 1 0,-3-1 0,-5 3 0,-5-1 0,0 2 0,-1 2 0,3-1 0,2 0 0,1 1 0,1 1 0,1 2 0,0 0 0,-1-5 0,3-5 0,2-6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1:5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24575,'0'18'0,"0"4"0,0 2 0,0 3 0,0 5 0,0 20 0,0 26 0,0 15 0,0 4 0,0-18 0,0-22 0,0-16 0,0-14 0,0-13 0,0-7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00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1 409 24575,'24'0'0,"7"0"0,7 0 0,-3 0 0,-10 0 0,-5 0 0,-5 0 0,2 0 0,-4-2 0,-4-5 0,-4-3 0,-3-4 0,-2 1 0,0-3 0,0-1 0,0-6 0,0-2 0,0-1 0,0 2 0,0 5 0,0-2 0,0-5 0,0-5 0,0-7 0,0 1 0,0 6 0,0 10 0,0 13 0,0 15 0,0 12 0,0 13 0,0 17 0,0 13 0,0 4 0,0-1 0,3-6 0,4-5 0,3 1 0,5 4 0,3 6 0,1 1 0,1-4 0,-2-9 0,-1-10 0,-3-8 0,-2-7 0,-2-3 0,-2-5 0,0-1 0,-3-4 0,-3-6 0,-2-4 0,0-6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06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1206 24575,'0'-10'0,"3"2"0,4-1 0,14-7 0,-1-1 0,9-9 0,-7 4 0,1-2 0,2-3 0,4 2 0,1 2 0,0 1 0,-2 2 0,1-1 0,3-3 0,6 0 0,4-4 0,9-6 0,11-6 0,2-4 0,7-3 0,0 0 0,-5 1 0,-2 1 0,-10 8 0,-5 4 0,1 0 0,1 0 0,3-4 0,0-1 0,-2-3 0,-2 4 0,-3 1 0,-4 4 0,-1 3 0,-5-1 0,0 2 0,-3 0 0,-6 4 0,-3 8 0,-7 2 0,-4 4 0,-4 2 0,-4 1 0,-3 4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08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24575,'47'0'0,"6"0"0,12 0 0,-4 0 0,-10 0 0,-12 0 0,-10 0 0,-10 1 0,-9 3 0,-6 1 0,-4 3 0,0 1 0,0 3 0,0 4 0,0 2 0,0 3 0,0 0 0,0 0 0,0-1 0,0-9 0,0-3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09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734 1145 24575,'-1'-12'0,"-1"3"0,-2-1 0,-8-7 0,0 1 0,-10-12 0,-1 0 0,-9-12 0,-8-14 0,-8-12 0,-3-5 0,-1-3 0,2 1 0,5 4 0,5 4 0,5 6 0,5 8 0,6 5 0,2 4 0,1 5 0,0 3 0,-3 0 0,1-1 0,-1 2 0,4 1 0,2 4 0,3 5 0,6 2 0,0 2 0,6 8 0,1 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1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1 447 24575,'0'-20'0,"0"-4"0,0-5 0,0-4 0,0 0 0,0-4 0,0-1 0,0 0 0,0 4 0,0 2 0,3 2 0,2 5 0,0 4 0,2 5 0,-3 3 0,-1 4 0,1 1 0,0 2 0,1 5 0,0 6 0,-1 3 0,-1 4 0,1 0 0,1-1 0,0 1 0,1-4 0,4 0 0,4-3 0,4 1 0,3-1 0,0-2 0,-1 0 0,-1-3 0,-4 0 0,-3 0 0,-2 0 0,-2 0 0,1 0 0,-1 0 0,-1 1 0,1 1 0,-2 0 0,2 0 0,-1-2 0,-1 2 0,0 0 0,1 1 0,0-1 0,2-2 0,0 1 0,0-1 0,-5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13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24575,'31'0'0,"3"0"0,8 0 0,0 0 0,-7 0 0,-4 0 0,-7 0 0,-5 0 0,-3 1 0,-7 3 0,-4 5 0,-4 13 0,-1 13 0,0 7 0,0 8 0,-1-4 0,-2-4 0,-1-4 0,1-7 0,-1-4 0,2-7 0,0-9 0,0-6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14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1 24575,'-24'14'0,"-15"9"0,-20 23 0,-17 11 0,-2 3 0,4-4 0,13-9 0,15-10 0,21-16 0,12-9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2:16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24575,'14'25'0,"19"26"0,3-7 0,6 3 0,7 8 0,2 0 0,-1-1 0,-1-1 0,-4-6 0,-4-2 0,11 19 0,-7-8 0,-10-11 0,-10-9 0,-10-12 0,-7-4 0,-6-12 0,0-1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3:01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24575,'14'0'0,"5"0"0,9 0 0,11 0 0,7 0 0,7 3 0,2 4 0,-4 5 0,-3 1 0,-6 0 0,-10-3 0,-4-5 0,-10-1 0,-4-1 0,-6 1 0,-5 1 0,-2 2 0,0 0 0,-1 0 0,0 3 0,0 1 0,0 1 0,0 1 0,0-1 0,0 1 0,0-1 0,0-1 0,0 2 0,0-2 0,-1 0 0,-1-2 0,-2-2 0,0 2 0,0-5 0,2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3:03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3:04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3:05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3:10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561 1484 24575,'40'0'0,"19"0"0,38 0 0,-46 0 0,1 0 0,2 1 0,1-2 0,-1-1 0,-1-3 0,45-15 0,-5-9 0,-18-9 0,-14-2 0,-13 1 0,-10-3 0,-6 3 0,-7-3 0,-4-7 0,-1-11 0,-1-15 0,1-8 0,-1-5 0,-3 0 0,-4 4 0,-5 3 0,-4 5 0,-3 5 0,-6 6 0,-8 8 0,-12 10 0,-14 8 0,-7 9 0,-10 3 0,-7 3 0,-7-1 0,-10 2 0,-8 3 0,-6 1 0,45 10 0,0 2 0,0 0 0,0 1 0,-45-3 0,4 1 0,6 4 0,6 0 0,6 2 0,2 2 0,6 0 0,-2 0 0,6 5 0,9 3 0,5 7 0,13 2 0,7-1 0,9 3 0,6-3 0,5 2 0,1 0 0,4 0 0,1 3 0,1 0 0,0 4 0,0 7 0,0 14 0,0 19 0,0 24 0,0-38 0,1 1 0,1 5 0,1 0 0,3 0 0,2 0 0,3-3 0,1-1 0,2 0 0,2-1 0,17 42 0,-2-8 0,-2-13 0,-1-14 0,-3-14 0,-4-7 0,-4-8 0,-2-4 0,-1-2 0,-1-3 0,-2-3 0,-1-2 0,1-3 0,0-5 0,0 1 0,-1 0 0,2 0 0,0 1 0,0-3 0,-2 0 0,-2-2 0,-5-2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8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38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6459 2197 24575,'18'0'0,"9"0"0,20 0 0,19 0 0,9 0 0,-6 0 0,-18 0 0,-13 0 0,-11 0 0,-5 0 0,0 0 0,4 0 0,5 0 0,3 0 0,2 0 0,12 0 0,18 0 0,18 0 0,12 0 0,-1 0 0,-1 0 0,-6 0 0,-6 0 0,-6 0 0,-11 0 0,-6-6 0,-2-3 0,2-7 0,1-6 0,0-1 0,-3-2 0,-6 5 0,-1 7 0,0 3 0,-4 3 0,3 0 0,1 0 0,1 1 0,2-4 0,-4-1 0,-5-6 0,-3-5 0,-3-6 0,0-6 0,0-4 0,-1-5 0,-2-1 0,-2-2 0,-4-4 0,-5-3 0,-4-14 0,-6-12 0,-7-13 0,-5 39 0,-1-1 0,0 0 0,-2 1 0,-1-1 0,-1 1 0,-11-46 0,-8 14 0,-6 7 0,-1 10 0,-2 5 0,-4 4 0,-5 5 0,-8 3 0,-14 6 0,18 23 0,-5 3 0,-22-5 0,-7 1 0,15 6 0,-2 1 0,-3 0-246,-7-2 1,-3 0 0,0 1 245,-3-1 0,0 0 0,-1 1 0,-4 0 0,-2 0 0,-3 0-567,14 4 0,-2 0 0,-2-1 0,-2 2 567,7 1 0,-3 0 0,0 1 0,-3 0 0,-2 1-551,3 1 0,-3 0 1,-1 2-1,-1-1 1,-1 2-1,-1-1 551,-7 1 0,-2 1 0,0 0 0,-1 1 0,-2 0 0,1 0-455,8 1 1,-1 0 0,0 1 0,-1 0-1,-1 0 1,1 0 0,0 0 454,-2 1 0,-1 0 0,1 0 0,-1 0 0,0 0 0,2 0 0,0 0 0,6 0 0,0 0 0,0 0 0,1 0 0,1 0 0,0 0 0,1 0-237,-9 0 1,-1 0-1,2 0 1,0 0 0,2 1-1,1 0 237,-10 1 0,1 0 0,2 1 0,1 0 0,0 1-29,4 1 0,1 1 0,1 1 0,0 0 1,1 1 28,3 1 0,1 0 0,0 1 0,2 2 0,1 0 334,-13 4 1,3 2 0,1 1 0,3 1-335,8-1 0,1 0 0,3 2 0,4 1 928,-9 5 0,4 1 0,2 1-928,8 1 0,2 2 0,2 1 0,-22 16 0,5 4 0,9 1 0,3 2 1294,3 3 0,2 1-1294,5 2 0,2 0 1187,8-5 0,4 0-1187,5-2 0,4 1 738,9-2 0,5 2-738,7 1 0,4 3 0,2 13 0,4 6 0,6 17 0,10 6-400,5-23 1,6 2 0,8 2 399,2-11 0,6 2 0,5-1 0,7-2-656,1-8 0,4-1 0,5-2 1,5-1-1,4-2 656,0-5 0,4-2 0,4-1 0,4-2 0,4-2 0,6-3-571,-12-9 0,3-2 0,4-2 0,3-1 0,3-1 0,2-2 0,3-1 0,1-2 0,1 0 571,-15-5 0,1-1 0,2-1 0,2-1 0,1-1 0,1-1 0,2 0 0,1-1 0,0 0 0,0-1 0,2 0 0,-1-1 0,0 0-230,-6 0 1,1-2 0,1 1 0,0-1 0,1 0 0,0-1 0,1 0 0,0-1 0,1 0 0,-1 0 0,1-1 0,0-1 0,0 0 0,0-1 0,0 0 229,3 0 0,2-2 0,2-1 0,0 0 0,1-1 0,0 0 0,0-1 0,-1 0 0,0 0 0,-3-1 0,-1 1 0,-3 0 0,-3 0 0,-3 0 0,-3 1 0,14-1 0,-3 1 0,-4 1 0,-2-1 0,-3 0 0,-3 0 0,-1-2 0,-2 1 0,-2-2 0,11-6 0,-1 1 0,0 0 0,0 0 0,1 0 0,-1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29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14.2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267 1 24575,'-11'36'0,"-4"2"0,-6 0 0,-2 2 0,0-1 0,-1-3 0,2-2 0,1-6 0,3-3 0,2-3 0,5-2 0,0-2 0,4-3 0,-1-2 0,-2-2 0,2 1 0,-1-4 0,4-2 0,1-3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5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 24575,'-25'90'0,"0"1"0,8-27 0,-1 0 0,0 2 0,-2 10 0,-1 3 0,2-3 0,-5 23 0,4-5 0,6-22 0,4-7 0,2 26 0,8-29 0,14-3 0,31 7 0,-8-29 0,7-2 0,17 7 0,5-2 0,5-2 0,4-4 0,13-2 0,-4-5 0,8 5 0,-9-18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7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24575,'5'29'0,"-1"22"0,-4 33 0,0-31 0,0 1 0,0-2 0,0 0 0,0 33 0,0-31 0,2-27 0,16-16 0,31-15 0,36-17 0,-34 5 0,1-2 0,-3-2 0,-2-1 0,21-13 0,-28 14 0,-17 10 0,-13 7 0,-5 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7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8191,'8'37'0,"-4"-10"1265,-1-1 1,-3-16 0,0-4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8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24575,'0'39'0,"0"19"0,0 19 0,0-4 0,2-30 0,9-22 0,8-16 0,10-5 0,4 0 0,-4 0 0,-1 0 0,-6 4 0,-1 6 0,1 9 0,1 13 0,-1 10 0,-3 8 0,-6 9 0,-7 7 0,-4 7 0,-10 3 0,-7-10 0,-5-13 0,-1-18 0,11-18 0,3-9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9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24575,'64'-1'0,"3"-4"0,6-7 0,-10-2 0,-20 2 0,-17 4 0,-16 8 0,-6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50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24575,'-7'5'0,"24"-2"0,46 11 0,-6 3 0,8 6-4252,20 14 1,4 8 4251,-25-10 0,0 3 0,-3 2 0,-3 1 0,-2 3 0,-3 1 805,17 22 1,-9 4-806,-13 7 0,-10 8 0,-16-11 0,-5 5 0,-3 6-462,-3 0 1,-3 5-1,-2 3 1,-3 2 461,-4-10 0,-4 4 0,0 0 0,-1-2 0,2-6 0,1 21 0,2-7 0,-3-5 0,-6-16 0,0-1 0,0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52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1 110 24575,'31'-12'0,"9"-4"0,1-7 0,-1 3 0,-14 7 0,-9 7 0,-6 4 0,-3 1 0,1-1 0,-1 0 0,-2-2 0,0 1 0,0 0 0,-2 0 0,-1 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54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24575,'0'22'0,"0"16"0,8 10 0,14 4 0,12-12 0,13-19 0,-1-11 0,-4-16 0,-5-13 0,-12-7 0,-9-8 0,-9 3 0,-6 0 0,-1 2 0,0 0 0,-5 2 0,-5 6 0,-7 5 0,-4 8 0,1 3 0,3 5 0,6 3 0,5 6 0,4 2 0,1 1 0,0-4 0,1-4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4:54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8191,'9'-83'0,"-3"13"5063,-2 63-5063,-2 64 0,-4 50 0,2-35 0,0 9 0,0 7 0,0 6 0,0 3-270,0-16 1,0 4 0,0 3-1,0 3 1,0 2 0,0 2 0,0 2-1,0 1 270,0-6 0,0 3 0,0 2 0,0 1 0,0 1 0,0 2 0,0 0 0,0 1 0,0 0 0,0 0-74,0-11 1,0 1 0,0 0 0,0 1 0,0 1-1,0-1 1,0 1 0,0 1 0,0-1 0,0 0-1,0 1 1,0-1 73,0 2 0,0 0 0,0 1 0,0 0 0,0 0 0,0 0 0,0 0 0,0-1 0,0 1 0,0-2 0,0 0 0,0 0 17,0 2 1,0 0 0,0 0-1,0 0 1,0-1 0,0 0-1,0-2 1,0 1 0,0-2-1,0-1 1,0-1-18,0 9 0,0 0 0,-1-2 0,1 0 0,0-2 0,0-1 0,0 0 0,0-3 0,1 0-168,0 12 1,0-1-1,1-2 1,-1-2 0,1-1-1,1-2 1,0-1 167,1 2 0,0-2 0,1-2 0,0-1 0,1-2 0,0 0 324,2 9 1,1-2 0,0-1 0,1-2 0,0-1-325,1-7 0,0-1 0,1-2 0,0-1 0,-1-2 720,1 8 1,1-2-1,-2-3 1,1-3-721,0 4 0,0-3 0,-1-7 2169,2 10 0,-2-9-2169,2 22-626,-6-42 0,-4-34 0,-3-13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4:55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0 415 24575,'56'0'0,"0"0"0,7 0 0,6 0 0,7 0 0,5 0 0,7 0 0,4 0 0,3 0-1299,-3 0 1,4 0 0,2 0 0,1 0-1,0 0 1299,-16 0 0,1 0 0,1 0 0,0 0 0,-2 0 0,0 0 0,13 0 0,-1 0 0,-1 0 0,-2 0 0,-2 0 158,6 0 1,-1 0 0,-4 0 0,-4 0-159,7 0 0,-5 0 0,-5 0 642,15 0 1,-10 0-643,-27 0 0,-8 0 0,12 0 0,-7 1 0,23-2 0,-18-1 0,16-2 0,12 0 0,9-2 0,7 0 0,4 0 0,1-1 0,-2 1 0,-4-1-276,-15 2 0,1-1 0,0 1 0,0-1 0,1 0 0,2-1 0,1 1 0,3 0 0,1-1 0,4 0 0,3 1 276,-21 0 0,3 1 0,2-1 0,2 0 0,2 0 0,2 0 0,1 0 0,2 0 0,0 0 0,0-1 0,1 1 0,0 0 0,-1 0 0,0 0 0,-1 0 0,-1 0 0,-1 0 0,-2 0-233,5 0 1,-1 0 0,0 0 0,-1 0 0,0 0 0,0 0 0,-1 1 0,1-1 0,-2 0 0,1 0 0,0 1 0,-1-1 0,1 1 0,-1 0 0,1 0 0,-1 0 232,-1 0 0,0 0 0,0 1 0,0-1 0,1 1 0,-1 0 0,-1-1 0,1 1 0,0 0 0,-1 0 0,0 1 0,-1-1 0,0 1 0,0 0 0,-1-1 0,-1 2-217,7-1 0,0 0 0,-1 1 1,0-1-1,-1 1 0,0 0 1,-1 1-1,0-1 0,0 0 1,-1 1-1,0 0 0,0-1 1,-1 1-1,0 0 217,2-1 0,0 1 0,0 0 0,-1 0 0,0 0 0,0 0 0,-1 0 0,0 0 0,-1 0 0,-1 0 0,0 1 0,-1-1 0,-1 1-164,7 0 0,0-1 1,-1 1-1,-1 0 0,0 0 1,-1 0-1,-2 0 0,0 1 1,-1-1-1,-1 0 0,-2 0 164,6 0 0,0 0 0,-2 0 0,-1 0 0,-2 0 0,0 0 0,-2 0 0,-2 1 0,-1-1 175,10 1 1,-2 0-1,-2 0 1,-2 0 0,-2 0-1,-1 1 1,-4 0-176,12 0 0,-2 1 0,-4 0 0,-4 0 0,-3 1 871,22 2 0,-7 0 0,-7 1-871,13 1 0,-12 0 2022,-27-3 1,-7-1-2023,20-2 5085,-7 1-5085,3 1 2844,6 1-2844,-8-2 85,-14-2 0,-26-1 0,-16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15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24575,'0'21'0,"0"8"0,0 9 0,0 12 0,0 6 0,0-6 0,0-9 0,0-8 0,0-11 0,0-5 0,0-2 0,2-6 0,3 1 0,11 3 0,11 3 0,11 5 0,6 4 0,0-3 0,-5-5 0,-9-5 0,-6-6 0,-13-3 0,-4-1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4:56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24575,'32'0'0,"42"0"0,-20 0 0,3 0 0,8 2 0,1 0 0,-2 0 0,-3 0 0,25 5 0,-29-1 0,-30-3 0,-28 2 0,-42 21 0,1 3 0,-5 7 0,-22 20 0,-6 7 0,15-11 0,-2 3 0,0 2-165,1 0 1,1 2 0,1-1 164,3-4 0,2-1 0,3-2 0,-8 11 0,7-8 0,-5 7 0,31-31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4:57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1 228 24575,'23'-34'0,"12"-7"0,14-10 0,-1 6 0,-12 12 0,-13 17 0,-9 11 0,-4 3 0,-1 2 0,-1 0 0,1 0 0,3 2 0,3 6 0,9 7 0,16 12 0,16 10 0,17 9 0,3 2 0,-9-6 0,-11-8 0,-16-7 0,-10-6 0,-14-9 0,-7-5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12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3812 24575,'0'-15'0,"0"1"0,0 1 0,0-1 0,0-2 0,0 0 0,0 1 0,2 3 0,1-1 0,1 0 0,0-2 0,1-3 0,2-1 0,1-2 0,2 0 0,0 0 0,-1 0 0,1 0 0,-1 0 0,1-4 0,1-4 0,2-1 0,0-2 0,4-1 0,3-1 0,1-8 0,5-5 0,1-4 0,-1-2 0,1 3 0,-2 4 0,0 3 0,-1 3 0,1 2 0,-1 0 0,-1 3 0,-3 5 0,-4 6 0,-4 5 0,-1 3 0,2 0 0,1-1 0,3-6 0,3-6 0,2-4 0,2-5 0,2-11 0,4-7 0,2-8 0,1-6 0,1 3 0,-1-3 0,-1 5 0,0 5 0,-1 1 0,0 0 0,2 0 0,0 0 0,-2 1 0,-1 5 0,-2 3 0,-3 8 0,-4 8 0,-5 11 0,-3 7 0,-4 0 0,-1 1 0,1-4 0,1-3 0,4-9 0,4-9 0,9-17 0,8-13 0,6-2 0,2-3 0,-1 8 0,-1 5 0,1 3 0,-2 4 0,0 2 0,-4 4 0,-5 8 0,-5 5 0,-3 5 0,-1 2 0,0-4 0,-2 0 0,-2 1 0,-2 0 0,0 5 0,-1 0 0,0 1 0,-2 3 0,-2-1 0,-2 5 0,-1 2 0,-1 2 0,0 2 0,0-2 0,4-4 0,1-4 0,2-3 0,-1 1 0,-2 2 0,0 0 0,-1 0 0,-1 4 0,-1 1 0,2 2 0,-2 1 0,2 0 0,1 1 0,0-1 0,0 1 0,-1 1 0,-3 2 0,-1 2 0,-1 3 0,-2 3 0,0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14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24575,'18'0'0,"7"0"0,4 0 0,25 0 0,-18 0 0,11 0 0,-21 0 0,-3 0 0,-1 0 0,-1 0 0,0 0 0,-1 0 0,1 0 0,0 0 0,0 0 0,-3 0 0,-2 0 0,-4 4 0,-6 4 0,-2 9 0,-3 2 0,-1 6 0,0 4 0,0 4 0,0 2 0,0 0 0,0 0 0,0 1 0,0-1 0,0-4 0,0-5 0,0-6 0,0-9 0,0-4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2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24575,'19'6'0,"15"5"0,31 11 0,22 5 0,11 3 0,-11 0 0,5 1-402,-3-1 0,7 1 0,-5 0 402,-21-6 0,-3-1 0,0 0 0,-2 0 0,-1 0 0,-3-1 147,11 4 1,-5-2-148,-17-4 0,-5-1 0,9 6 0,-33-14 0,-9-6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24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24575,'73'0'0,"10"0"0,-26 0 0,3 0 0,4 1 0,1 0 0,7 2 0,1 0 0,0 4 0,0 1 0,-9 2 0,-2 1 0,-7 0 0,-2 1 0,29 10 0,-20 1 0,-6-1 0,-3 5 0,-6 2 0,-6-4 0,-8 0 0,-9-7-1696,-6-3 0,-7-8 0,-5-3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27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57 122 24575,'0'-26'0,"0"2"0,0 0 0,0 5 0,-2 4 0,-1 6 0,-3 5 0,-4 3 0,0 3 0,3 5 0,0 3 0,3 2 0,2-1 0,0-4 0,0 1 0,2-4 0,-2-1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32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3808 24575,'0'-8'0,"0"-3"0,0-2 0,0-2 0,0-1 0,0 1 0,0 0 0,0-3 0,0 1 0,0 2 0,0 3 0,0 2 0,0 1 0,0-2 0,0 1 0,0-2 0,0-1 0,2-1 0,4-7 0,3-7 0,6-15 0,7-15 0,4-13 0,7-10 0,2-1 0,-1 6 0,-1 8 0,-4 7 0,-3 11 0,-2 4 0,-2 1 0,0 2 0,-2-2 0,2 0 0,-1 4 0,-2-1 0,2 2 0,-2 1 0,-1-1 0,3-2 0,1-5 0,4-4 0,2-8 0,0-6 0,6-12 0,-14 30 0,2-1 0,1-3 0,1-1 0,1-1 0,0-1 0,-1 3 0,-1 1 0,-1 4 0,0 1 0,19-43 0,-3 4 0,0-4 0,-17 40 0,0-2 0,2-6 0,1-3 0,5-7 0,0-2 0,2-7 0,1 0 0,0 3 0,1 1 0,0 3 0,-2 3 0,-4 6 0,0 4 0,-3 9 0,-1 3 0,13-27 0,-6 21 0,-7 13 0,-6 7 0,-7 9 0,-2 7 0,-1 3 0,1 4 0,-1-2 0,5-7 0,9-13 0,5-11 0,4-3 0,-4 10 0,-9 11 0,-5 10 0,-7 8 0,-4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3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24575,'49'0'0,"-6"0"0,25 0 0,-24 0 0,-10 0 0,-13 0 0,-6 0 0,0 0 0,0 0 0,1 0 0,-1 0 0,0 0 0,0 0 0,0 0 0,-1 0 0,-3 0 0,-2 1 0,-4 5 0,1 9 0,1 13 0,5 9 0,4 13 0,4 5 0,1 7 0,1 3 0,-2-6 0,-3-4 0,-2-7 0,-2-2 0,0-1 0,0-2 0,-3-5 0,-1-12 0,-5-11 0,-2-10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2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0 494 24575,'30'29'0,"-5"9"0,20 20 0,-9-2 0,2 1 0,-5-11 0,-3-5 0,-8-12 0,-8-14 0,2-11 0,14-25 0,28-40 0,-17 10 0,1-7 0,7-17 0,-1-5 0,-1-5 0,-3 1 0,-7 8 0,-4 4 0,-7 16 0,-3 6 0,5-12 0,-15 37 0,-7 14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22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12126 24575,'59'-49'0,"0"0"0,1-1 0,-1 1 0,1-1 0,-3 1 0,5-3 0,8-8 0,8-6 0,0-1 0,-7 5-721,-3 2 1,-5 3 0,-1 1 720,-4 2 0,0 0 0,-3 2 0,16-16 0,-4 3 347,-12 9 0,-5 3-347,-10 9 0,-2 2 178,-4 1 0,-2 0-178,1 1 0,1-2 0,2-2 0,1-1 0,4-6 0,2-1 555,4-4 1,3-1-556,3-7 0,2-1 0,4-4 0,1-1 0,3-4 0,1-2-160,-19 24 1,-1-1-1,1 1 160,0-1 0,0 0 0,0 1 0,22-23 0,-2 0 0,-3 5 0,-1 2 0,-6 3 0,-1 2 0,-5 4 0,-1 1 0,-1-2 0,0 0 0,2-4 0,0-1 0,3-8 0,0-1 0,5-5 0,2 0 0,-19 25 0,1 0 0,0 0 0,0 0 0,0 2 0,0 0 0,20-22 0,-1 2 0,-2 1 0,1-1 0,0 0 0,1-1 0,1-1 0,0-2 0,-17 22 0,0-1 0,0 0 0,-2 1 0,0-1 0,-1 2 0,16-20 0,-3 2 0,-6 7 0,-2 1 0,-5 9 0,-1 3 239,-1 1 1,0 2-240,0 1 0,2 0 0,-1 4 0,-1 1 0,-4 2 0,-1 3 0,26-24 0,-11 9 0,4 0 0,13-15 0,-25 25 0,2-3 0,8-8 0,2-5 0,7-7 0,-1-4 0,2-6 0,-1-3-238,-17 21 1,0-2-1,0 0 238,2-5 0,0 0 0,1-1 0,2-4 0,0 0 0,1 0 0,3-3 0,-1 0 0,1 0 0,-2 2 0,-1-1 0,1 1 0,0 1 0,-1 1 0,1 0 0,1 0 0,-1 1 0,1-1 0,0 2 0,-1 1 0,1-1 0,2-1 0,0 0 0,-1 1 0,-4 2 0,1 0 0,-3 3 0,-3 5 0,-2 2 0,-2 1 0,13-16 0,-4 3 0,-10 12 0,-3 4 0,-5 8 0,-1 1 0,21-32 0,-3 3 0,-2 4 713,2-5-713,0 1 0,2-6 0,-22 33 0,0-1 0,2-5 0,0-3 0,4-7 0,1-2 0,3-6 0,1-2 0,2-4 0,2 0 0,1-1 0,1 2 0,3 0 0,2 3 0,-2 2 0,2 3 0,-1 4 0,1 1 0,-3 3 0,-1 2 0,-2 5 0,-1 1 0,-1 1 0,-1 0 0,-3 2 0,-2 0 0,0 2 0,-2 0 0,-2 2 0,0 0 0,26-36 0,-1 0 0,-3 1 0,0 0 0,4 1 0,-2 4 0,-2 5 0,-6 11 0,-6 8 0,-3 6 0,-5 5 0,1 0 0,-2 0 0,-3 1 0,-2 2 0,-7 7 0,-5 3 0,-3 5 0,-6 4 0,-2 2 0,-1 3 0,1 0 0,-2-1 0,0 0 0,-1-4 0,-1 0 0,0-1 0,0-3 0,0 0 0,0-2 0,0-2 0,0-3 0,0-4 0,0-1 0,0 2 0,-3 5 0,-2 4 0,-2 3 0,-1 2 0,2 3 0,1 1 0,1 5 0,2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3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24575,'14'0'0,"-3"8"0,-6 24 0,-2 34 0,-3 30 0,-1-42 0,0 0 0,-3 38 0,0-27 0,1-25 0,4-19 0,15-9 0,28-15 0,36-18 0,-28 5 0,2-2 0,3-4 0,-2 0 0,-5 1 0,-4 1 0,24-8 0,-34 13 0,-19 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4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24575,'40'0'0,"14"0"0,14 0 0,4 0 0,-9 0 0,-13 0 0,-12 0 0,-5 0 0,-4 0 0,-1 0 0,-12 0 0,-4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45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24575,'65'0'0,"24"0"0,-34 0 0,1 0 0,4 0 0,-1 0 0,-4 0 0,-3 0 0,25 0 0,-23 0 0,-29 0 0,-13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59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8636 24575,'-4'-38'0,"1"-17"0,0-2 0,6-14 0,9 1 0,6-12 0,3-3 0,-2 3 0,1-13 0,0 1 0,4-5-514,-2 17 1,4-6-1,1-1 1,0 1-1,-2 6 514,0 3 0,-1 4 0,0 3 0,0-1 0,6-19 0,0 0 0,0 3 100,-5 10 0,-1 3 1,0 2-101,6-19 0,0 4 0,-4 14 0,-1 3 0,-3 7 0,1 1 0,-1 1 0,1 0 0,1-7 0,0-2 0,2-3 0,1-3 0,1-5 0,1-3 0,1-5 0,1-1 0,0-1 0,-1 0 0,-10 29 0,1-1 0,-1 2 0,9-28 0,0 1 962,-2 8 0,0 1-962,-1 8 0,1 1 171,-2 5 1,1 2-172,2 1 0,1 0 0,2 1 0,1-1 0,0 0 0,0 0 0,1 3 0,0 1 0,-3 2 0,0 2 0,-3 5 0,0 1 0,-1 5 0,0 2 0,16-35 0,-2 7 0,-4 6 0,1 0 0,3-4 0,3-2 0,5-5 0,2-1 0,-2 6 0,-6 6 0,-3 6 0,-4 4 0,0-4 0,6-11 0,2-9 0,-18 36 0,1-2 0,0-2 0,1 0 0,2-1 0,0 0 0,1 0 0,0 1 0,0 2 0,0 0 0,1 2 0,-1 1 0,28-38 0,-30 39 0,2-1 0,1 1 0,1 0 0,1-4 0,2 1 0,3-4 0,1-1 0,0 0 0,-1-1 0,0-1 0,-1-1 0,-3 4 0,-1 0 0,-3 1 0,0 1 0,-3 2 0,0 1 0,18-30 0,-5 12 0,-8 14 0,-5 11 0,-2 1 0,2 1 0,1-2 0,3-2 0,5-4 0,4-5 0,4-5 0,-1 2 0,-5 9 0,-12 11 0,-7 12 0,-4-2 0,3-10 0,7-11 0,8-8 0,4 1 0,3 4 0,-2 4 0,-3 4 0,-6 7 0,-7 7 0,-7 7 0,-4 4 0,-2 3 0,-3 1 0,0 1 0,0 2 0,-2 1 0,0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00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24575,'63'0'0,"-2"0"0,34 0 0,-20 0 0,-13 0 0,-16 0 0,-10 0 0,-10 0 0,-6 1 0,-9 5 0,-5 6 0,-6 5 0,0 46 0,-1-9 0,-2 7 0,-4 17 0,-2 5 0,-1 12 0,-2 0 0,0-14 0,-1-4 0,2-15 0,0-6 0,-3 17 0,-1-33 0,9-25 0,-1-6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4:59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24575,'3'14'0,"26"24"0,29 34 0,-14-14 0,4 6 0,-9-9 0,2 3 0,-1 2-305,2 5 1,-2 3 0,0 1 304,0 1 0,-2 2 0,-1-1 0,-4-5 0,-1 0 0,-3-2 112,7 16 0,-4-6-112,-10-20 0,-3-7 0,3 4 0,-15-41 0,-6-24 0,-1-14 689,0-10-689,0-4 0,0-5 0,0-13 0,0-38 0,2 31 0,3-6 0,3-16 0,3-4 0,-2 26 0,1 0 0,2 1 0,6-27 0,2 5 0,-1 11 0,0 6 0,-5 19 0,-1 5 0,5-11 0,-10 33 0,-6 15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0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24575,'35'0'0,"19"0"0,25 0 0,12 0 0,-10 0 0,-17 0 0,-34 0 0,-13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0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24575,'27'0'0,"57"0"0,-24 0 0,5 0 0,9 0 0,2 0 0,-2 0 0,-5 0 0,10 0 0,-40 0 0,-25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1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 0 24575,'-38'10'0,"-13"29"0,13-1 0,-2 7 0,-4 11 0,1 7 0,1 6 0,4 3 0,3 0 0,7 3 0,8-3 0,7 1 0,3 10 0,4 1 0,2 3 0,4 3 0,1-23 0,2 3 0,4 0-261,4 5 1,4 1 0,5-1 260,6 1 0,5 0 0,5-1 0,7 3 0,5-1 0,3-3 0,3-4 0,3-4 0,1-2 0,-5-9 0,0-1 0,-1-5 0,17 10 0,-4-8 0,-12-15 0,-5-7 0,1-3 0,-18-13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2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24575,'0'70'0,"0"-21"0,0 5 0,0 11 0,0 4 0,0 11 0,0 1 0,0-3 0,0-1 0,0-9 0,0-3 0,0-8 0,0-3 0,0 22 0,0-25 0,0-22 0,0-18 0,0-7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23.9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1 158 24575,'60'0'0,"12"0"0,16-4 0,-37-2 0,1-2 0,3-2 0,-1-1 0,-1-1 0,-3-1 0,34-12 0,-19 5 0,-20 3 0,-10 5 0,-5 5 0,-5 4 0,-1 1 0,-8-1 0,-1 1 0,-1-1 0,-1 5 0,-2 7 0,-5 11 0,-4 11 0,0 6 0,1 1 0,0-1 0,-1-1 0,-2-3 0,0-5 0,1-5 0,2-4 0,0-4 0,-1 0 0,-1-2 0,-1-5 0,0-2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2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24575,'0'29'0,"0"9"0,0 4 0,0-13 0,0-8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4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24575,'11'0'0,"-1"1"0,-3 17 0,-4 35 0,-3 37 0,1-6 0,-2 6 0,0-20 0,-1 1 0,-1 14 0,-3-5 0,-9 7 0,-2-23 0,10-28 0,29-16 0,25-15 0,23-8 0,6-7 0,-11-3 0,-15 2 0,-15 3 0,-19 5 0,-7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5:04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24575,'33'6'0,"9"8"0,19 18 0,-11 1 0,0 5 0,25 27 0,-26-17 0,-6 5 0,-19-1 0,-6 5 0,2 21 0,-3 10 0,-7-12 0,-2 5 0,-2 4-496,-1-12 1,0 2 0,-2 2 0,0 2 495,0 17 0,0 5 0,-1-2 0,-1-9 0,0-16 0,-2-6 0,1-1 0,0 33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03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24575,'80'0'0,"10"0"0,-23 0 0,7 0 0,12 5 0,4 3-367,6 4 1,4 3 366,-25 1 0,1 2 0,0 3 0,-4 2 0,-1 2 0,-1 2 0,-3 1 0,-1 1 0,-1 2 0,-2 1 0,-1 1 0,-3 1 90,14 13 1,-3 1-91,-8-4 0,-4 0 0,-10-6 0,-4-2 0,23 21 0,-18-15 0,-14-10 552,-8-8-552,-6-6 0,-10-9 0,-4-3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04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24575,'54'0'0,"19"0"0,-13 0 0,4 0 0,0 1 0,0 2 0,-4 0 0,-1 2 0,36 3 0,-29 0 0,-25-4 0,-16-4 0,-15-2 0,-21-4 0,-30-5 0,-31-8 0,21 8 0,-2 0 0,-5-2 0,1 0 0,1 0 0,2 1 0,-35-6 0,32 3 0,29 11 0,17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05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1 24575,'-33'13'0,"-8"17"0,-2 13 0,3 7 0,19-17 0,17-13 0,34-7 0,37 13 0,-16-4 0,6 4 0,11 6 0,1 3 0,-4-1 0,-2 1 0,-10-6 0,-4-1 0,12 10 0,-35-20 0,-14-9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08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1955 0 24575,'0'13'0,"0"16"0,-4 47 0,-10-8 0,-6 8 0,3-13 0,-2 3 0,-2 2-321,-5 10 0,-4 2 0,-1 0 321,-3 1 0,-2 1 0,0-2 0,3-3 0,0-2 0,1-1 0,0-2 0,0 0 0,2-3 0,-9 23 0,1-2 0,5-9 0,1-3 118,1-5 1,1-2-119,0-3 0,1-2 0,1-3 0,0-1 0,2-7 0,1-1 0,2-4 0,1 0 0,-17 38 726,0 0-726,-1 0 0,0-4 0,-2-1 0,4-5 0,-2 2 0,-1 3 0,-1 1 0,-3 4 0,2-3 0,0-1 0,4-1 0,2-10 0,4-6 0,2-11 0,2-6 0,2 5 0,-3 8 0,-4 13 0,-4 10 0,17-41 0,0 1 0,0 0 0,0 1 0,-18 40 0,6-15 0,7-19 0,8-18 0,5-12 0,5-5 0,-1-6 0,3-4 0,-2-3 0,2-3 0,0 0 0,-1-1 0,3-1 0,1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09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24575,'0'12'0,"0"3"0,0 6 0,0 11 0,0 11 0,0 8 0,0 1 0,0-9 0,0-11 0,0-8 0,0-5 0,0-4 0,0-1 0,0-4 0,2 0 0,2-3 0,3-2 0,8-4 0,9-4 0,8 0 0,7-2 0,-4 0 0,-5 2 0,-15 1 0,-5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11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0 199 24575,'58'-17'0,"32"-18"0,-38 12 0,-1-1 0,-3 0 0,-3 0 0,22-12 0,-40 22 0,-14 12 0,-6 19 0,-4 3 0,-3 25 0,0 6 0,0 21 0,0 9-1696,0-2 0,0-32 0,0-18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21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25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 1 24575,'0'44'0,"0"6"0,0 5 0,0-3 0,0-16 0,0-12 0,0-11 0,0-3 0,0 1 0,0 0 0,0 2 0,0 2 0,0 2 0,0 10 0,-3 12 0,-2 16 0,-2 13 0,-2-1 0,1-12 0,3-18 0,2-19 0,8-12 0,12-8 0,15-5 0,13-1 0,1 0 0,-8 2 0,-18 2 0,-10 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24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24575,'0'57'0,"0"27"0,0-29 0,0 3 0,0 4 0,0 0 0,0-4 0,0-2 0,2 37 0,5-18 0,8-12 0,6-12 0,7-8 0,6-7 0,12-12 0,19-4 0,16-9 0,7-6 0,0-2 0,-7-3 0,-15-5 0,-15-6 0,-15-5 0,-15-3 0,-9 2 0,-6-1 0,-5 0 0,-1-7 0,-13-21 0,-19-21 0,7 25 0,-4-1 0,-5-2 0,-1 0 0,1 5 0,1 1 0,-29-28 0,11 16 0,7 13 0,4 9 0,3 12 0,3 6 0,5 7 0,1 4 0,-1 1 0,-8 10 0,-4 11 0,0 9 0,16-10 0,9-5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32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5438 24575,'16'-16'0,"2"1"0,6-3 0,7-4 0,9-4 0,13-7 0,15-7 0,14-7 0,-30 19 0,3-2 0,6-4 0,2 0 0,6-2 0,1 1 0,2-1 0,0 0 0,-3 1 0,-1 0 0,-4 1 0,-2 1 0,-7 1 0,-3 0 0,-3 2 0,-1 0 0,-3 4 0,-2 0 0,41-23 0,-38 22 0,1 1 0,1-1 0,2 0 0,3-2 0,1-2 0,6-2 0,0 0 0,2-1 0,-1-1 0,1 0 0,-1-1 0,-3 1 0,0-1 0,-4 2 0,0-1 0,0-1 0,1-2 0,2-1 0,2-3 0,4-3 0,2-3 0,8-2 0,3-2-208,-17 11 1,1 0 0,1-2 207,7-4 0,2 0 0,1-2-445,8-4 1,1-1-1,0 0 445,-17 12 0,-1 0 0,1 0 0,-1 0 0,20-13 0,-1 0 0,-1 1 0,-1 0 0,-1 2 0,-1 0-226,-7 4 0,-2 2 0,0-1 226,-2 1 0,-1 0 0,0 0 0,0 2 0,0 0 0,2-2 0,8-4 0,1-2 0,2-3-495,-12 9 0,1-2 0,1-1 1,1-1 494,6-5 0,2-1 0,1-1 0,0-2 0,-10 8 0,1-1 0,0-1 0,1 0 0,-1 0 0,2-1 0,0-1 0,-1 0 0,1 0 0,0 1 0,-2 1 0,0 1 0,0 1 0,0 0 0,-1 1 0,11-8 0,0 2 0,-1 1 0,-3 3-37,12-6 0,-3 2 0,-4 5 37,-16 11 0,-3 3 0,-4 3 567,6-3 0,-7 5-567,9-5 642,-31 20-642,-14 8 2188,6-6-2188,6-7 760,9-7-760,6-5 0,-5 3 0,0-2 0,-4 2 0,-3 3 0,-1-2 0,0 2 0,-2-3 0,-2 2 0,-4 7 0,-6 5 0,-4 8 0,-6 3 0,-5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3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24575,'22'-2'0,"24"13"0,23 11 0,25 11 0,-44-14 0,1-1 0,0-2 0,-1-2 0,39 10 0,-15-5 0,-19-8 0,-26-3 0,-13-3 0,-10 0 0,-4 4 0,-2 3 0,0 13 0,0 19 0,-8 16 0,-6 8 0,-5-8 0,1-15 0,5-15 0,4-12 0,5-9 0,0-4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35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24575,'0'49'0,"0"16"0,0 16 0,0 10 0,4-11 0,8-10 0,7-11 0,5-13 0,4-6 0,3-9 0,7-6 0,8-9 0,4-7-1696,4-6 0,-24-3 0,-7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38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24575,'18'2'0,"5"6"0,3 5 0,1 5 0,-1 2 0,-1 0 0,-1 1 0,1 0 0,-3-4 0,-5-3 0,-7-4 0,-1-2 0,-4-5 0,-2-5 0,0-5 0,-3-5 0,2-6 0,10-9 0,7-4 0,9 0 0,1 9 0,-8 7 0,-7 4 0,-6 5 0,-5 1 0,0 3 0,-2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3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1 221 24575,'27'-33'0,"7"-1"0,9-4 0,-2 4 0,-10 7 0,-6 5 0,-5 5 0,-10 7 0,-2 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40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1 241 24575,'12'-14'0,"11"-9"0,15-5 0,7-10 0,1-2 0,-7 7 0,-9 4 0,-6 10 0,-12 9 0,-4 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41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1 522 24575,'11'31'0,"23"3"0,20 8 0,10-1 0,-13-5 0,-15-6 0,-8-9 0,-10-9 0,-4-7 0,-6-9 0,-5-6 0,-3-8 0,0-4 0,0-12 0,0-23 0,0-31 0,0 31 0,0-3 0,0-4 0,0-1 0,0 4 0,0 4 0,0-28 0,0 28 0,0 34 0,0 12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42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24575,'10'9'0,"-2"6"0,2 1 0,0 4 0,0 3 0,1-5 0,-8-5 0,2-5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6:43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24575,'20'-5'0,"28"1"0,36 4 0,-30 2 0,2 1 0,-2 1 0,0 2 0,42 15 0,-17 10 0,-14 5 0,-11 4 0,-5-2 0,-7-1 0,-6 1 0,-2 0 0,-2 1 0,-2 2 0,-1 2 0,-4-2 0,-1 1 0,-6-1 0,-7 7 0,-6 21 0,-23-1 0,-3-1 0,11 0 0,-10-17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29.3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24575,'34'6'0,"7"12"0,6 14 0,10 15 0,1 8 0,6 1 0,-27-23 0,1 1 0,1-1 0,0 1 0,0-1 0,0 0 0,-1-1 0,0 1 0,35 31 0,-35-29 0,0 1 0,5 4 0,1 0 0,-2 3 0,0-1 0,-1 0 0,-1-1 0,-3-4 0,-3 1 0,25 32 0,-4-5 0,-3 0 0,2 0 0,-3-5 0,1-1 0,-2-5 0,-1-2 0,1-2 0,1-3 0,0-2 0,-1-2 0,0-3 0,0 1 0,-3-2 0,0 3 0,-3-3 0,-5 0 0,-3-3 0,-3-3 0,1 5 0,1 4 0,4 4 0,0 4 0,-2-1 0,-1-3 0,-2-1 0,-2-7 0,-3-8 0,-3-3 0,-2-1 0,-2-1 0,2 0 0,2-2 0,-1-1 0,0 0 0,-3-1 0,-1-3 0,-1-2 0,1 0 0,0-3 0,-2 3 0,-1 0 0,-3-2 0,-1-2 0,0-1 0,-2-2 0,-2 0 0,-1-2 0,0 1 0,1 0 0,0 0 0,-5-3 0,-2-1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10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24575,'38'0'0,"5"0"0,11 0 0,6 0 0,5-4 0,1 0 0,-6-3 0,-1-2 0,-7 2 0,-8 1 0,-9 1 0,-10 2 0,-9-1 0,-1 0 0,0 1 0,2 1 0,3 1 0,9-2 0,5-4 0,9 0 0,7-3 0,-1 4 0,2-1 0,-4 0 0,-4 4 0,-2 0 0,-3 3 0,-1 0 0,0-3 0,4-1 0,0-2 0,1-1 0,-2 3 0,-3-2 0,0 3 0,0-1 0,-4-1 0,0 3 0,-4-1 0,-4 0 0,-1 3 0,-3 0 0,0 0 0,0 0 0,-2 0 0,-4-3 0,0 0 0,-2 1 0,2-1 0,3 3 0,1 0 0,2-2 0,2-1 0,6 0 0,8 1 0,4 2 0,-3 0 0,-5 0 0,-8 0 0,-5 0 0,-2 0 0,-8 0 0,-5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30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1446 24575,'30'0'0,"5"0"0,3 0 0,0 0 0,-3-3 0,-2-3 0,1-7 0,-3-5 0,0-5 0,-3-6 0,4-7 0,3-13 0,8-12 0,8-16 0,4-5 0,-4-1 0,-9 6 0,-10 12 0,-5 8 0,-8 6 0,-3 3 0,-8 2 0,-4-1 0,-1-3 0,-3-2 0,-2 0 0,-6 2 0,-8 4 0,-6 0 0,-3 1 0,-3 5 0,-1 3 0,2 7 0,5 7 0,4 2 0,0 5 0,1 3 0,-2 0 0,3 2 0,0 2 0,-1 1 0,-2 1 0,-2 4 0,0 1 0,0 2 0,0 0 0,0 0 0,-1 0 0,-3 0 0,-5 3 0,-3 5 0,-1 6 0,0 5 0,2 3 0,2 4 0,2 1 0,2 3 0,5 6 0,1 3 0,2 12 0,2 9 0,0 10 0,1 8 0,3 3 0,1 1 0,4 1 0,3-4 0,0-3 0,4 3 0,0-1 0,3 5 0,7-6 0,8-6 0,7-5 0,7 1 0,5 5 0,-16-33 0,0-4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24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0 136 24575,'26'0'0,"14"0"0,17-7 0,2-2 0,2-2 0,34-9 0,-28 5 0,-2 1 0,19-1 0,-8 2 0,-8 4 0,-8 4 0,-4 2 0,-2 1 0,0 2 0,0 0 0,-3-3 0,-6 0 0,-7-1 0,-10 1 0,-6 3 0,-11 0 0,-4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26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24575,'73'0'0,"13"0"0,-35 0 0,1 0 0,1 0 0,-1 0 0,44 0 0,-11 0 0,-3 0 0,-7 0 0,-9 0 0,-6 0 0,-15 0 0,-8 0 0,-17 0 0,-10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3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885 194 24575,'44'0'0,"4"0"0,9 0 0,35 0 0,13 0-1065,-33 0 1,6 0 0,3 0 0,2 0 1064,-5 0 0,1 0 0,3 0 0,2 0 0,0 0-493,8 0 0,2 0 0,2 0 0,1 0 1,0 0 492,-10 0 0,0 0 0,2 0 0,0 0 0,1 0 0,1 0-321,6 0 0,2 0 1,0 0-1,1 0 1,1 0-1,0 0 321,-9 0 0,0 0 0,1 0 0,1 0 0,0 0 0,0 0 0,0 0 0,2 0 0,1 0 0,1 0 0,-1 0 0,1 0 0,0 0 0,0 0 0,0 0 0,0 0 0,0 0 0,0 0 0,0 0 0,0 0 0,-1 0 0,-4 0 0,0 0 0,0 0 0,-1 0 0,0 0 0,0 0 0,-1 0-331,0 0 0,0 0 0,-1 0 0,0 0 0,0 0 0,-2 0 0,0 0 331,6 0 0,-1 1 0,-1-1 0,-1 0 0,0 0 0,-1-1-88,-3 1 1,0-1 0,-1-1 0,0 1 0,0-1 0,-1-1 87,15 0 0,0-2 0,-1 0 0,0 0 0,-1 0 0,-4-1 0,-1 0 0,0 0 0,0 0 0,1 0 0,3 0 0,1 0 0,0 0 0,-1 1 0,-1 0 85,-9 1 1,0 1-1,-1-1 1,-1 2 0,2 0-86,0 0 0,1 2 0,-1-1 0,1 1 0,-1 0 0,-3 0 0,1 0 0,-1 0 0,0 0 0,-1 0 0,-1 0 0,-1 0 0,0 0 0,0 0 0,0 0 372,20 0 1,-1 0 0,0 0 0,-3 0-373,-10 1 0,-2-1 0,-2 0 0,0 2 508,-4 0 1,-1 1 0,-1 0 0,-3 2-509,13 1 0,-3 2 0,-5 2 1222,21 5 1,-8 2-1223,-22 1 0,-7 0 2232,23 13-2232,-35-5 1913,-20-4-1913,-12 0 941,0-1-941,-1 3 0,3 6 0,3 8 0,1 8 0,3 12 0,1 15 0,2 12 0,-14-34 0,0 1 0,0 4 0,0 2 0,-2 4 0,-1 2 0,-1 12 0,-2 3 0,-2 10 0,-3 4 0,-3-25 0,-1 2 0,0 0-186,0 5 1,0 1 0,-1 0 185,-1-1 0,0 1 0,0-1 0,0-2 0,0-1 0,0 0 0,0-2 0,0-1 0,0-1 0,0 28 0,0-2-15,0-6 1,0-2 14,0-3 0,0-1 0,0-4 0,0-2 0,0-2 0,0-2 0,0-9 0,0-3 0,-2 36 554,-4-23-554,-4-21 31,-5-2-31,-5-4 0,-5-4 0,-3 0 0,-3-5 0,4-3 0,1-5 0,-1-4 0,-2-2 0,-19 8 0,3-7 0,-10 2 0,-29 11 0,-12 3-625,31-14 0,-5 2 0,-3-1 1,-3 1 624,3-3 0,-3 1 0,-2-1 0,-2 0 0,0 1-581,-8 1 0,-2 0 0,-1 0 0,-1 0 1,-1-2 580,10-2 0,-2-2 0,0 1 0,0-2 0,-2 1 0,1-1 0,-2 0 0,-1-1 0,-1 1 0,1-2 0,0 1 0,0-2 0,3 0 0,1 0 0,0-1 0,0 0 0,0 0 0,2-1 0,-14 1 0,1 1 0,1-2 0,0 0 0,2 0-377,5-2 0,2-1 0,0 0 0,1-1 0,-1 0 377,3 0 0,0-2 0,1 1 0,-1-1 0,1 0-248,2 0 0,0 0 0,0-1 0,0 0 0,1 0 248,-18 1 0,0 0 0,2-1 0,-1 0 0,4 0 0,1-1 0,0-1 0,1 0 0,6-1 0,0 0 0,1 0 0,-2-1 0,-7 0 0,-2-1 0,-1 0 0,0 0 0,-2 1 0,-1-1 0,-1 0 0,1 0 0,0 1 0,0-1 0,-1 1 0,-1-1-100,15-1 0,-1 0 1,0-1-1,-1 1 1,-1-1 99,-4 1 0,-2 0 0,0-1 0,-1 0 0,0 0 0,11 0 0,0-1 0,-1 0 0,-1 0 0,0 0 0,-1 0-36,-5 1 0,-2-1 1,0 0-1,-1-1 1,1 1-1,1 0 36,1 0 0,0 0 0,0 0 0,1 0 0,1 0 0,1 0 0,-10 1 0,2-1 0,0 0 0,2 0 0,0-1 10,2 1 0,1 0 1,0 0-1,2-1 1,1 0-11,6-1 0,2-1 0,1 0 0,0 0 0,1-2 0,-15-1 0,0-1 0,2-1 0,0-1 84,5-1 0,0-1 0,2-1 0,2-1-84,-15-5 0,2-1 0,5 0 714,12 3 1,2-1 0,6 0-715,-11-6 0,8-1 1482,20 6 0,8-1-1482,-7-12 2303,23 5-2303,16 4 1368,5 0-1368,0-7 73,-5-15-73,-9-17 0,-12-27 0,12 28 0,-2-5 0,-6-22 0,0-10-604,6 15 0,0-5 0,1-4 604,4 10 0,1-4 0,0-1 0,1-3-487,2 8 0,1-2 0,0-2 0,1 0 0,1 0 487,1 0 0,0-2 0,2 1 0,0-1 0,0 1 0,2 2 0,0 0 0,0-1 0,2 2 0,-1 2-233,1-11 1,0 1 0,1 3 0,0 3 232,2-10 0,1 5 0,0 4 0,-1 15 0,1 4 0,1 4 0,1-5 0,0 6 1486,0-30-1486,5 17 2518,7 2-2518,9 1 1172,7-2-1172,3-6 0,-14 33 0,1-1 0,2-6 0,2-1 0,1-5 0,1-1 0,2-1 0,0 2 0,-2 5 0,-1 2 0,17-35 0,-9 26 0,-9 24 0,-4 19 0,-6 12 0,-4 5 0,0 2 0,1-1 0,19 1 0,38-4 0,-12-3 0,7-1 0,20-5 0,6-2 0,-18 2 0,2-1 0,3 1-515,14-1 1,4-1 0,2 3 514,-17 3 0,3 1 0,-2 1 0,-5 0 0,27-3 0,-9 2 0,-12 6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37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24575,'40'0'0,"1"0"0,5 0 0,-6 0 0,-8 0 0,-5 0 0,-10 0 0,-6 0 0,-6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38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24575,'39'0'0,"-3"0"0,16 0 0,-13 0 0,0 0 0,-12 0 0,-1 0 0,-15 0 0,-4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54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507 35 24575,'-26'0'0,"1"-2"0,-5 5 0,1 6 0,-2 13 0,-4 15 0,0 8 0,-5 13 0,-3 9 0,0 13 0,2 8 0,5-1 0,6-3 0,7-7 0,5-6 0,6-6 0,6-9 0,3-10 0,3-6 0,0-7 0,0-1 0,3-3 0,7 0 0,5 0 0,6 0 0,5 4 0,4 1 0,1 0 0,2-4 0,1-4 0,0-2 0,4 0 0,3-2 0,6-1 0,4-4 0,3-5 0,0-3 0,-3-6 0,-5-2 0,-7-1 0,-9 0 0,-4 0 0,-4 0 0,-1-2 0,0-6 0,-3-5 0,-3-10 0,0-6 0,-2-6 0,4-10 0,3-12 0,3-19 0,1-17 0,-13 40 0,0-2 0,-2-2 0,-1 0 0,-2 2 0,-1 0 0,-2 4 0,-1 1 0,-1-39 0,-1 17 0,0 15 0,0 12 0,0 12 0,0 4 0,0 3 0,0 0 0,0-3 0,-5-4 0,-7-5 0,-9-3 0,-9 0 0,-5 6 0,14 15 0,4 9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08:57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0 24575,'-3'25'0,"-5"6"0,-8 7 0,-7 6 0,-6 4 0,0-1 0,2-2 0,4-3 0,5-8 0,4-5 0,3-5 0,3-5 0,4-3 0,1-3 0,2-4 0,-1 0 0,-1 2 0,0 1 0,1 2 0,1 0 0,1 2 0,0 2 0,0 3 0,0 4 0,0 6 0,0 4 0,3 5 0,3-2 0,3-2 0,2-2 0,2-1 0,2 5 0,3 3 0,3 1 0,-3-2 0,2-5 0,-1-3 0,1 1 0,3-4 0,-1 0 0,0-5 0,-1-4 0,-1-3 0,-2-3 0,-1-6 0,1-3 0,-1-4 0,1-1 0,0 0 0,-3 0 0,2 0 0,-1-6 0,-4-5 0,0-6 0,-3-6 0,-1-2 0,-2-4 0,-3 0 0,-2-2 0,-1-1 0,0 2 0,0-3 0,0 3 0,0-4 0,0-19 0,0-26 0,0 27 0,0-3 0,0-7 0,0-2 0,0 1 0,0 1 0,-2 7 0,-1 5 0,2-10 0,-3 25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04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778 1 24575,'-82'0'0,"7"0"0,11 0 0,-2 0 0,14-1 0,2 2 0,-1 1 0,1 2 0,-37 11 0,16 8 0,18 5 0,16 0 0,17-3 0,8-3 0,7 2 0,3 5 0,1 20 0,1 27 0,2-24 0,0 4 0,4 13 0,3 4 0,0 6 0,2 2 0,2 6 0,-1 1 0,0-4 0,-3 0 0,-1-4 0,-2-1 0,-1-4 0,0 0 0,-3-6 0,1-1 0,0-1 0,0-2 0,0-7 0,-1-2 0,0-3 0,0-2 0,2 41 0,-2-13 0,5-6 0,0-15 0,2-14 0,-1-11 0,3-11 0,5-9 0,13-6 0,25-5 0,34-2 0,-29 0 0,5 0 0,7 0 0,1 0 0,-2 0 0,-1 0 0,-7-1 0,-4-1 0,29-5 0,-30 0 0,-31 1 0,-15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30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1 617 24575,'40'0'0,"-6"0"0,15 0 0,-18 0 0,-1 0 0,-4 0 0,7 0 0,2 0 0,2 0 0,-2 2 0,-3 1 0,-5 1 0,1 1 0,-2 0 0,0-1 0,-1-1 0,-4-3 0,-4-2 0,-4-7 0,-6-12 0,-5-22 0,-2-31 0,0-25 0,-3 42 0,-1 0 0,-1 4 0,-2 2 0,-11-30 0,-1 31 0,4 22 0,6 16 0,5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05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24575,'20'0'0,"-2"0"0,6 2 0,-8 9 0,0 19 0,-8 18 0,-3 14 0,-2-2 0,-3-13 0,0-12 0,-2-13 0,-2-8 0,1-5 0,1-6 0,7-3 0,13 2 0,18 1 0,14 1 0,8-1 0,-2-2 0,-14-1 0,-9 0 0,-18 0 0,-7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07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24575,'18'0'0,"-1"0"0,0 0 0,-3 2 0,-7 1 0,-2 10 0,-3 5 0,-1 8 0,-1 3 0,-3-5 0,-5-5 0,-4-9 0,2-5 0,6-4 0,12-1 0,8 0 0,6 0 0,-1 0 0,-1 0 0,1 5 0,-2 6 0,-4 5 0,-4 4 0,-5-1 0,-1-1 0,-3 0 0,0 2 0,-2 1 0,-5-5 0,-5-5 0,-9-5 0,-10-6 0,0 0 0,9 0 0,7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08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 24575,'15'0'0,"8"0"0,-1 0 0,-1 2 0,-11 7 0,-7 8 0,-1 14 0,-7 17 0,-10 11 0,-10 15 0,-9 2 0,-2-4 0,5-14 0,8-16 0,12-18 0,9-15 0,18-9 0,19-9 0,25-2 0,22-3 0,10 1 0,-6 3 0,-19 3 0,-20 3 0,-27 3 0,-9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09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24575,'0'23'0,"0"12"0,0 22 0,0 15 0,0 7 0,0 0 0,0-9 0,0-18 0,0-17 0,0-14 0,0-13 0,0-1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11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1 24575,'48'0'0,"24"0"0,-21 0 0,3 0 0,7 0 0,0 0 0,-9 0 0,-2 0 0,35 0 0,-29 0 0,-24 0 0,-13 2 0,-13 15 0,-4 22 0,4 33 0,0-23 0,1 3 0,3 7 0,-1 2 0,3 9 0,-2 3 0,1 4 0,-1 1 0,-2 4 0,-1 1 0,1 4 0,-1 1 0,-1-3 0,0 0 0,0-4 0,0-2 0,-1-2 0,0-3 0,-3-9 0,1-2 0,-1-5 0,0-2 0,-2-5 0,0-2 0,0 38 0,0-14 0,3-16 0,0-14 0,1-11 0,1-9 0,-2-5 0,0-4 0,-1-3 0,-2-3 0,0 0 0,0 3 0,0 5 0,0 2 0,0 0 0,0 0 0,0 7 0,0 11 0,0 9 0,0 4 0,0-8 0,0-9 0,0-10 0,-2-8 0,-4-6 0,-10-5 0,-23-3 0,-49 1 0,16 1 0,-8 2 0,15 1 0,-4 0 0,1 2 0,-2 0 0,0 0 0,2 1 0,-20 3 0,8 0 0,23-4 0,9-1 0,1-2 0,28-4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12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24575,'77'0'0,"16"0"0,-38 0 0,0 0 0,-3 0 0,-1 0 0,29 0 0,-29 0 0,-18 0 0,-20 0 0,-6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13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24575,'42'2'0,"16"13"0,29 21 0,-18 3 0,0 3 0,-19-12 0,-2 1 0,9 10 0,-5-3 0,-12-3 0,-12-7 0,-17-16 0,-2-3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14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 24575,'-12'26'0,"-5"8"0,-9 17 0,-5 6 0,2-7 0,4-8 0,14-23 0,2-9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16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24575,'0'27'0,"0"1"0,0 5 0,0-1 0,0 5 0,0 0 0,0-2 0,0-1 0,0-6 0,0-4 0,0-1 0,0-2 0,0-3 0,0-1 0,0-4 0,0-3 0,0 0 0,0 0 0,0 4 0,0 1 0,0 0 0,0-6 0,0-6 0,0-17 0,0-2 0,0-11 0,0 3 0,0-2 0,0 9 0,0 5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18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445 1 24575,'-30'4'0,"12"-1"0,-11-3 0,15 0 0,1 0 0,0 0 0,1 4 0,-1 8 0,-5 14 0,-15 29 0,-16 30 0,19-34 0,0 2 0,-1 2 0,1-2 0,-14 31 0,18-26 0,17-21 0,7-16 0,2-1 0,4 7 0,10 15 0,13 20 0,9 13 0,2 2 0,-4-6 0,-8-10 0,-5-6 0,-5 0 0,-4 5 0,-2 6 0,1 12 0,0 6 0,1-2 0,0-3 0,0-10 0,-2-7 0,2-3 0,-1-8 0,0-4 0,-1-9 0,-1-8 0,-4-6 0,0-3 0,0-2 0,-1-6 0,0-2 0,-1-5 0,2-1 0,2 2 0,4 0 0,5 0 0,10 2 0,12-3 0,19-2 0,20-1 0,11-3 0,5 0 0,-13 0 0,-21 0 0,-18 0 0,-16 0 0,-14 0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33.1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0 399 24575,'0'-18'0,"0"-5"0,0 1 0,0-6 0,0 0 0,0-1 0,0-4 0,0-2 0,0-2 0,0 4 0,0 1 0,0 6 0,0 4 0,0 3 0,0 9 0,0 7 0,0 17 0,2-4 0,5 11 0,14-11 0,20 3 0,19-1 0,12 0 0,4 0 0,-5-1 0,-12 3 0,-15-5 0,-14-3 0,-16-4 0,-6-2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19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24575,'-4'21'0,"0"11"0,4 8 0,0 2 0,0-2 0,0-8 0,0-1 0,0-3 0,0-5 0,0-5 0,0-7 0,0-6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20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8 201 24575,'-4'26'0,"1"-5"0,3-1 0,0-1 0,0 2 0,0 7 0,0 5 0,0-2 0,2-1 0,5-6 0,3-6 0,3-4 0,-1-6 0,-1-5 0,4-4 0,4-4 0,9-8 0,5-6 0,5-5 0,-2-2 0,-7-1 0,-5 2 0,-9 3 0,-7 3 0,-5 2 0,-3-3 0,0-3 0,0-4 0,0-9 0,0-3 0,-4-6 0,-5 4 0,-10 10 0,-6 9 0,-3 12 0,0 6-1696,-5 9 0,16-3 0,0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22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0 159 24575,'0'11'0,"0"1"0,0 4 0,0 1 0,0 1 0,1-2 0,3-7 0,4 0 0,5-4 0,3-2 0,11-1 0,13-3 0,14-9 0,6-9 0,-5-8 0,-11-5 0,-14 5 0,-11 1 0,-8 5 0,-5 3 0,-3 2 0,0 0 0,-3 1 0,0 0 0,0 1 0,-3 4 0,-5 3 0,-3 5 0,-5 2 0,-4 0 0,-2 0 0,-7 5 0,-4 3 0,2 6 0,2 1 0,7-2 0,4 0 0,4-3 0,1-1 0,0 0 0,2 1 0,2-4 0,1 2 0,3-6 0,3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2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24575,'23'0'0,"19"0"0,13 0 0,1 0 0,-11 0 0,-20 0 0,-6 0 0,2 0 0,5 0 0,4 0 0,-2 0 0,-14 0 0,-4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28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24575,'14'0'0,"9"0"0,16 0 0,19 0 0,20 0 0,4 0 0,-10 0 0,-22 0 0,-20 0 0,-13 0 0,-10 0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29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0 24575,'-23'9'0,"-9"14"0,-3 15 0,0 11 0,10 5 0,12-4 0,7-8 0,6-4 0,0-3 0,0-2 0,0 4 0,0 0 0,0-3 0,0 4 0,3 0 0,5-1 0,7-4 0,4-5 0,4-7 0,8-9 0,8-5 0,18-6 0,17-13 0,8-17 0,1-16 0,-17-12 0,-19 5 0,-15 9 0,-14 10 0,-7 9 0,-6 3 0,-5-4 0,-7-11 0,-23-19 0,-32-18 0,16 32 0,-1 3 0,-15-10 0,11 17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2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24575,'0'23'0,"0"7"0,0 11 0,0 13 0,0 15 0,0 9 0,0 4 0,0-1 0,0-13 0,0-11 0,0-12 0,0-13 0,0-5 0,0-7 0,0-10 0,0-3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25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24575,'40'0'0,"15"0"0,25 0 0,5 0 0,-9 0 0,-21 0 0,-23 0 0,-13 2 0,-9 5 0,0 43 0,-6 16 0,-1-7 0,-1 6 0,-1 4 0,-1 2 0,0 12 0,0 3 0,0 5 0,0 2 0,2 2 0,1 0 0,0-4 0,0-3 0,1-7 0,2-2 0,0-5 0,1-1 0,0-4 0,0-1 0,2 1 0,2-1 0,-1 0 0,0-2 0,0-7 0,0-1 0,0-5 0,-1-1 0,5 39 0,-2-8 0,0-2 0,0-3 0,-1-9 0,-2-15 0,-3-16 0,-3-16 0,-1-6 0,-2-4 0,-8-1 0,-9 0 0,-15 4 0,-13 5 0,-1-2 0,17-5 0,10-6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30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24575,'61'0'0,"27"0"0,-32 0 0,3 0 0,0 0 0,-1 0 0,28 0 0,-40 0 0,-28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 24575,'-5'-5'0,"1"16"0,4 48 0,0 5 0,0 13 0,0-2 0,0 7 0,0 7-903,0-5 0,0 6 0,0 3 0,0 2 903,-1-10 0,1 3 0,0 2 0,0 0 0,1 2 0,0 6 0,2 1 0,0 1 0,0 0 0,0 0 0,0-2 0,0-1 0,1 1 0,-1-2 0,2 0 0,0-6 0,0-1 0,1 0 0,1-2 0,-1 0-125,3 12 0,0-1 0,0-1 1,0-4 124,-1-9 0,-1-2 0,2-1 0,-1-2 0,4 16 0,0-1 0,-1-4-98,-1-9 0,-1-3 0,-1-3 98,4 24 0,0-5 0,-2-15 0,-2-3 0,0-11 0,-2-4 2518,3 35-2518,-4-26 1520,-2-16-1520,0-16 91,-1-8 1,-2-14 0,0-7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5:58.2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60 24575,'63'0'0,"-2"0"0,-5-1 0,-5-5 0,-6-3 0,-10 0 0,-4-3 0,-8 2 0,-4 3 0,3 1 0,-2 6 0,-1 0 0,-4 2 0,-3 3 0,-2 12 0,-4 22 0,-3 25 0,-2 21 0,-1 8 0,0-9 0,-2-19 0,-1-22 0,0-24 0,1-10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33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24575,'0'54'0,"0"30"0,0-11 0,0 8 0,0-8 0,0 5 0,0 3-648,0-9 1,0 2 0,0 3 0,0 3 647,0 12 0,-1 4 0,1 3 0,1 0 0,0-15 0,1 1 0,0 1 0,1 0 0,2 1-352,1 4 0,2 0 1,0 1-1,2 0 1,1-1 351,0-2 0,1 1 0,2-2 0,0 0 0,2-1 0,1-5 0,1 0 0,1 0 0,1-2 0,0-1 0,4 16 0,1-2 0,0-2 0,-1 0-296,-1-8 1,-1 0 0,0-2 0,0 0 295,1-2 0,-1-1 0,0-1 0,-1-2 0,5 19 0,-2-3 0,0-1-173,-2-6 1,-1-2-1,0-1 173,-3-6 0,0-3 0,-1-1 770,2 21 0,0-5-770,-4-13 0,0-4 1175,-4-9 0,0-1-1175,-2-6 0,0-2 1446,3 40-1446,-1-18 710,-4-22-710,-3-23 0,-2-15 0,-2-8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17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24575,'14'0'0,"5"0"0,1 0 0,1 0 0,-1 0 0,-2 0 0,-2 0 0,0 0 0,-4 0 0,-4 0 0,1 0 0,1 0 0,0 0 0,1 0 0,-1 0 0,0 0 0,0 0 0,0 0 0,-3 2 0,0-1 0,-3 3 0,1 2 0,0 0 0,-1 0 0,1-1 0,-3 2 0,2 1 0,-1 0 0,0-3 0,-2-2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3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24575,'17'0'0,"3"0"0,8 0 0,8 0 0,2-2 0,-3-1 0,-7 0 0,-6 1 0,-2 2 0,-3 1 0,-5 5 0,-3 5 0,-5 6 0,-1 3 0,2 4 0,-1 4 0,-1 9 0,0 13 0,-2 3 0,-5 3 0,-9-2 0,-8-9 0,-8-3 0,-2-10 0,5-7 0,4-4 0,5-5 0,4-4 0,4-1 0,4-4 0,4 0 0,5-2 0,1-5 0,6-1 0,6-4 0,12-3 0,22 0 0,21-3 0,13 0 0,2-1 0,-12-3 0,-19 4 0,-16 2 0,-17 2 0,-9 1 0,-6-2 0,-5 4 0,-1-1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33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24575,'26'0'0,"18"0"0,16 0 0,7 0 0,-2 0 0,-13 0 0,-12 0 0,-7 0 0,-9 0 0,-13 0 0,-3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3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24575,'0'18'0,"0"4"0,0 13 0,0 8 0,0-4 0,0 1 0,0-3 0,0 2 0,0 4 0,0-6 0,0-8 0,0-9 0,0-7 0,0-3 0,0-6 0,0-2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35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24575,'41'58'0,"-1"-9"0,-3-12 0,3 1 0,23 18 0,-7-3 0,-4-8 0,-5-3 0,-7-5 0,-4-3 0,-7-7 0,-4-5 0,-4-2 0,-7-4 0,-4-3 0,-6-6 0,-2-4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36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0 24575,'-6'53'0,"-11"-7"0,-12 33 0,-10-14 0,-1 6 0,4-10 0,6-13 0,10-10 0,4-9 0,4-5 0,5-4 0,2-11 0,5-5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38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24575,'42'0'0,"8"0"0,12 0 0,4 0 0,-22 0 0,-10 2 0,-26 9 0,-5 13 0,-3 11 0,0 7 0,0-1 0,0-5 0,0-2 0,0-8 0,2-7 0,0-12 0,7-11 0,1-6 0,9-2 0,9 1 0,11-1 0,8-2 0,8-2 0,-5 2 0,-7 5 0,-10 1 0,-16 5 0,-8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39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24575,'43'0'0,"19"0"0,24 0 0,-32 0 0,2 0 0,0 0 0,-2 0 0,34 0 0,-30 0 0,-34 0 0,-16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4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24575,'0'23'0,"0"3"0,8 7 0,18 8 0,30 13 0,-14-21 0,4 2 0,10 6 0,2 1 0,0 4 0,-1-1 0,-5-2 0,-2-1 0,-10-6 0,-3-3 0,12 15 0,-20-25 0,-17-10 0,-7-15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5:58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24575,'84'0'0,"-27"0"0,5 0 0,13 0 0,5 0 0,8 0 0,-1 0 0,-8 0 0,-4 0 0,-12 0 0,-5 0 0,22 0 0,-43 0 0,-20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42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0 24575,'-5'18'0,"1"8"0,4 8 0,0 6 0,-3-1 0,-3-7 0,-4-1 0,-3 1 0,-2 2 0,2-1 0,2-5 0,-1-4 0,2-7 0,2-4 0,2-3 0,6-6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43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24575,'57'0'0,"11"0"0,15 0 0,-1 0 0,-7 0 0,-13 0 0,-16 0 0,-15 0 0,-12 0 0,-7 0 0,-1 0 0,-1 0 0,-1 0 0,0 0 0,-1-1 0,-2 0 0,-3-1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46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 0 24575,'-13'10'0,"-6"10"0,-2 16 0,-12 13 0,-8 17 0,-6 11 0,0 1 0,10-4 0,12-14 0,12-14 0,8-7 0,4-6 0,1 4 0,0 10 0,0 15 0,0 10 0,1 4 0,3-10 0,5-15 0,6-16 0,6-13 0,6-5 0,5-5 0,8-6 0,6-4 0,10-2 0,0 0 0,0-6 0,-6-9 0,-11-9 0,-6-6 0,-9 1 0,-6 2 0,-5-1 0,-6 3 0,-5-1 0,-2 3 0,0 2 0,0 1 0,-2 4 0,-9 4 0,-7 1 0,-9 5 0,-10 0 0,-3 2 0,-6 1 0,-3 0 0,-2 1 0,0 2 0,5 0 0,5 2-1696,5 3 0,16-2 0,5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46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24575,'60'0'0,"8"0"0,21 0 0,-1 0 0,-3 0 0,-20 0 0,-19 0 0,-24 0 0,-13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47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24575,'19'-4'0,"19"1"0,21 3 0,10 0 0,-5 0 0,-15 0 0,-26 0 0,-10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49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89 24575,'-9'-4'0,"-11"15"0,-10 24 0,-30 43 0,14-12 0,-10 16 0,29-36 0,6-6 0,4-6 0,3-6 0,5-5 0,2-2 0,6-5 0,4-6 0,2-2 0,2-3 0,1 1 0,4 2 0,3 0 0,2 3 0,4 0 0,0 1 0,0-1 0,0-3 0,0-1 0,-3-2 0,0-2 0,-3-1 0,0-2 0,0 0 0,0 0 0,1 0 0,-1 0 0,0 0 0,0 0 0,0 0 0,0 0 0,1-2 0,-1-4 0,1-4 0,-1-3 0,1-3 0,-3 0 0,-1 1 0,-3-4 0,-1 0 0,-1-1 0,-2-1 0,2-4 0,0-4 0,0-8 0,1-11 0,-2-12 0,-2-6 0,-1-4 0,-3 9 0,0 13 0,0 11 0,-1 17 0,-2 8 0,-2 6 0,-3 5 0,-1-1 0,-4 2 0,0-1 0,-3 1 0,-1 0 0,-2 3 0,-2 4 0,2 7 0,2 5 0,3 1 0,4 1 0,3 0 0,5-2 0,0-4 0,2-4 0,0 2 0,0-5 0,0 5 0,0-9 0,0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52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01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24575,'30'0'0,"6"0"0,7 0 0,3 0 0,2 0 0,-7 0 0,-7 0 0,-3 0 0,-8 0 0,-1 0-1696,1 0 0,-10 0 0,-2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0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24575,'0'16'0,"0"0"0,0 3 0,0 5 0,0 7 0,0 13 0,0 12 0,0 13 0,0 7 0,0-7 0,0-8 0,0-14 0,0-12 0,0-8 0,0-10 0,1-6 0,6-5 0,15-4 0,21-2 0,20-5 0,17-14 0,4-9 0,-9-8 0,-10-3 0,-18 6 0,-14 4 0,-9 4 0,-12 7 0,-6 6 0,-5 12 0,-1 15 0,0 11 0,0 9 0,0 0 0,0 1 0,0 1 0,0 3 0,3 2 0,2 2 0,5 4 0,0 12 0,0 11 0,1 2 0,-1-7 0,3-16 0,-3-13 0,-3-18 0,-4-6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0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24575,'17'0'0,"11"0"0,8 0 0,6 0 0,-2 0 0,-7 0 0,-5 0 0,-3 0 0,-7 0 0,-3 0 0,0 0 0,-9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5:59.8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0 24575,'0'37'0,"0"21"0,0 34 0,0-38 0,0 3 0,0 2 0,0 1 0,0-1 0,0 0 0,0 40 0,0-9 0,0-15 0,0-15 0,0-8 0,0-13 0,0-8 0,-3-11 0,-2-5 0,1-3 0,0-7 0,3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05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24575,'33'0'0,"12"0"0,9 0 0,0 0 0,-7 0 0,-8 0 0,-2 0 0,-4 0 0,-3 0 0,-6 0 0,-6 0 0,-1 0 0,0 0 0,4 0 0,4 0 0,6-2 0,4-1 0,4-3 0,-2 0 0,-6 1 0,-7 1 0,-11 3 0,-6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07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0 24575,'-11'1'0,"-7"15"0,-3 22 0,-2 9 0,3 1 0,10-15 0,4-8 0,4 0 0,2-3 0,-1 1 0,1 2 0,0-2 0,0 6 0,0 4 0,0-4 0,0 4 0,3-4 0,2 0 0,5 0 0,4 0 0,2 0 0,1-4 0,0 0 0,1-7 0,0-3 0,3-6 0,3-5 0,4-3 0,9-1 0,7 0 0,3 0 0,-2 0 0,-7-5 0,-9-5 0,-4-7 0,-7-3 0,-3 1 0,-3 1 0,-5-4 0,-3-5 0,2-9 0,-3-11 0,1-3 0,-1-4 0,-3 5 0,0 8 0,-1 9 0,-3 12 0,-4 7 0,-2 7 0,-3 4 0,2-2 0,-2-3 0,-2-1 0,-3-2 0,-1 0 0,-5-1 0,-5-1 0,-5-1 0,-8 2 0,-4 5 0,-5 3 0,-2 3 0,7 0 0,7 0 0,10 0 0,16 0 0,4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59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24575,'27'32'0,"0"3"0,6 3 0,-4 2 0,-2-7 0,-2-3 0,-5-3 0,-3-5 0,-4-2 0,-5-3 0,-3-3 0,0-4 0,-2-3 0,1-3 0,2 0 0,-1 1 0,3 1 0,1 2 0,5 5 0,3 1 0,4 3 0,0 1 0,0-2 0,-1-1 0,-2-4 0,-5-1 0,-6-7 0,-4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00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0 24575,'0'35'0,"-3"3"0,-8 9 0,-6 7 0,-2-1 0,0-3 0,9-11 0,3-12 0,4-12 0,3-8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1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24575,'40'21'0,"-4"-1"0,21 9 0,-10-3 0,-1 0 0,-7-2 0,-3 0 0,-5-4 0,-4 0 0,2-4 0,1 1 0,3 3 0,4 0 0,0 5 0,1 3 0,-1 0 0,-1 0 0,-3-2 0,-4-4 0,-4-1 0,-3 1 0,-4-1 0,0 0 0,0-1 0,0 1 0,0 0 0,-2 0 0,-2 0 0,-1-1 0,-4-3 0,-3-4 0,0-1 0,0-3 0,-2 2 0,3-2 0,-3-4 0,0-1 0,-2-4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08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24575,'0'33'0,"0"5"0,0 17 0,3-4 0,2 0 0,-1 5 0,7 30 0,-6-62 0,-2-5 0,-1-7 0,-2-3 0,0-2 0,0 0 0,0 3 0,0-1 0,0-2 0,0-2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53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24575,'41'2'0,"6"12"0,7 10 0,6 18 0,7 15 0,-18-9 0,2 7 0,-19-24 0,-4-1 0,-1-5 0,-5 0 0,-3-1 0,-5-3 0,-2 0 0,-3-1 0,-4-9 0,-1-3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54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1 24575,'0'38'0,"0"-3"0,0-4 0,0-4 0,0-5 0,0 3 0,0 4 0,-3 4 0,-3 4 0,-7-3 0,-2-1 0,-3 0 0,1 1 0,3 3 0,-1-3 0,4-6 0,-3-3 0,2-1 0,-1 2 0,-2 2 0,0 1 0,1-6 0,-1-6 0,3-9 0,4-6 0,3-2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56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24575,'36'0'0,"2"0"0,3 0 0,-5 0 0,-12 0 0,-6 13 0,-9 17 0,0 19 0,-5 9 0,-1 1 0,-2-5 0,-1-3 0,0 7 0,0-26 0,0-3 0,0-34 0,0-15 0,0-6 0,0-2 0,11 2 0,25 0 0,27-3 0,20-2 0,4-1 0,-16 5 0,-20 6 0,-24 11 0,-14 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5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24575,'77'0'0,"15"0"0,-30 0 0,2 0 0,4 0 0,1 0 0,-5 0 0,-2 0 0,-9 0 0,-5 0 0,13 0 0,-28 0 0,-21 0 0,-6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56.7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09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24575,'0'50'0,"0"3"0,0 8 0,0 4 0,0 1 0,2-4 0,2-11 0,2-13 0,0-8 0,-4-18 0,1-3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13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0 430 24575,'52'0'0,"-1"0"0,11 0 0,3 0 0,23 0 0,5 0 0,-24 0 0,3 0 0,2 0-877,15 1 1,3-1-1,3-1 877,-16 1 0,2-2 0,2 1 0,2-1-414,8 0 0,2 1 1,2-1-1,1 0 414,-15 1 0,3-1 0,0 1 0,0-1 0,-1 1-251,-2 0 0,-1-1 0,0 1 0,0 0 1,2 0 250,5 1 0,2 0 0,0 0 0,0 0 0,0 0 0,0 0 0,0 0 0,1 0 0,-1 0 0,-1 0 0,-1 0 0,-2 0 0,1 0 0,-1 0 0,-1 0 0,-1 1 0,-1-1 0,0 0 0,-2 0 0,-1-1-276,8 1 1,-2-1 0,-1 0-1,-2-2 276,17 0 0,-2-2 0,-3 0 154,-9-3 0,-2 0 1,-2-2-155,-6 0 0,-2 0 0,-1-1 0,-5 1 0,-1-1 0,-1 1 795,31-6 0,-1 0-795,-3 2 0,-1 0 0,-8 1 0,-2 0 1187,-7 1 1,-2 1-1188,-5 2 0,-2 1 727,-3 1 0,-1 1-727,-2 0 0,-1 0 359,-3 0 1,-1 0-360,-4 1 0,0 0 20,-2-1 0,0 1-20,0-1 0,0 0 0,0 0 0,0 0 0,41-5 0,-15 1 0,-18 4 0,-20 1 0,-16-5 0,-11-11 0,-8 10 0,-3-5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14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24575,'56'10'0,"5"7"0,24 16 0,0 10 0,-1 6 0,-13-6 0,-21-9 0,-13-7 0,-13-7 0,-5-3 0,-3-2 0,-3-3 0,-4-1 0,-1-4 0,-4-4 0,-1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15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0 24575,'0'24'0,"0"8"0,0 24 0,-3 7 0,-7 10 0,-4-3 0,-10 10 0,8-29 0,0 2 0,10-32 0,3-10 0,3-3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16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24575,'41'0'0,"12"0"0,19 0 0,5 0 0,-4 0 0,-11 0 0,-20 0 0,-18 0 0,-14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7:1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24575,'34'0'0,"11"0"0,21 0 0,5 0 0,-7 0 0,-7 0 0,-12 0 0,-11 0 0,-9 0 0,-9 0 0,-3 0 0,-2 0 0,-6 0 0,0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34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24575,'33'0'0,"3"0"0,4 0 0,18 0 0,-10 0 0,9 0 0,-24 3 0,-2 6 0,-5 5 0,-1 4 0,0-1 0,-5-1 0,1-1 0,0 1 0,0-1 0,0 0 0,0 1 0,-2-3 0,-2 0 0,-2-2 0,-3 1 0,-1 0 0,0 2 0,0 1 0,0-2 0,1 1 0,-2 1 0,1-2 0,0 3 0,0-1 0,-1-1 0,1-2 0,-2-1 0,0-1 0,-1 0 0,1 2 0,1 2 0,1 4 0,3 6 0,-1 1 0,0 0 0,-4 0 0,-1-6 0,-4-5 0,7 13 0,0-5 0,4 12 0,-5-9 0,-4-6 0,-4-8 0,-1-4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37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 24575,'1'-21'0,"10"-2"0,15 2 0,24-2 0,-9 7 0,6 2 0,-21 9 0,-3 3 0,-5 1 0,-2 1 0,-2 0 0,-4 2 0,2 4 0,-2 3 0,-1 5 0,0 4 0,-5 0 0,-1 10 0,-2 8 0,-1 15 0,0 19 0,-5 26 0,-1-39 0,-3 3 0,-4 4 0,-2 1 0,-3-3 0,-1-3 0,0-10 0,1-4 0,-12 23 0,11-24 0,10-17 0,13-16 0,18-13 0,14-10 0,10-5 0,-2 1 0,-8 4 0,-8 3 0,-9 2 0,-8 5 0,-6-1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39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1 365 24575,'57'62'0,"-6"1"0,-1-2 0,-11-6 0,-7-12 0,-8-9 0,-10-11 0,-5-17 0,-7-19 0,1-29 0,4-26 0,5-20 0,5-9 0,-7 47 0,0 0 0,11-45 0,-3 10 0,-4 17 0,-8 33 0,-3 14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45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347 705 24575,'-30'0'0,"-1"1"0,-3 5 0,3 4 0,1 6 0,6 3 0,4-2 0,4 1 0,0 4 0,-1 5 0,-5 10 0,0 5 0,4-1 0,5-5 0,5-7 0,1-5 0,3-5 0,2-1 0,1-2 0,3 0 0,6 2 0,10-2 0,13 4 0,10-2 0,6-5 0,-1-4 0,-6-7 0,-7-2 0,-6 0 0,-4-4 0,-1-9 0,0-11 0,2-12 0,1-9 0,2-9 0,-3-6 0,-3 0 0,-7 10 0,-6 13 0,-3 12 0,-2 12 0,-1 8 0,-2 18 0,0 5 0,0 13 0,2-5 0,5 3 0,0-6 0,4-4 0,-2-3 0,0-4 0,0-1 0,-1-2 0,0-1 0,1 0 0,0 1 0,0-2 0,-2 0 0,0 1 0,2 2 0,3 1 0,-2-1 0,0-2 0,-4-4 0,1-2 0,3-1 0,1-1 0,5-7 0,4-14 0,1-17 0,3-19 0,-3-9 0,-6-5 0,-6-3 0,-7 2 0,-2-3 0,0 4 0,0 1 0,0-1 0,0-2 0,-3-3 0,-4 4 0,-5 11 0,-2 11 0,2 17 0,3 12 0,2 11 0,2 36 0,3 43 0,1-12 0,1 9 0,-1 23 0,2 8 0,2-26 0,2 1 0,0-1 0,6 30 0,2-4 0,0-16 0,3-8 0,14 17 0,-11-46 0,-5-14 0,-2-9 0,-1-5 0,0-3 0,-2-1 0,0-3 0,0-1 0,1-2 0,2-1 0,2 1 0,-1-2 0,3-2 0,1-1 0,1-1 0,3 0 0,0 0 0,0-2 0,0-8 0,2-11 0,0-10 0,-2-6 0,-6 3 0,-6 2 0,-6 2 0,-3 5 0,0 0 0,0 4 0,0 3 0,0 2 0,0 7 0,0 12 0,5 16 0,5 14 0,6 8 0,0-3 0,-4-8 0,-3-10 0,-3-8 0,2-5 0,1-5 0,2 0 0,1-2 0,0 0 0,-3 0 0,2 0 0,1 0 0,0 0 0,1 0 0,-2 0 0,1-1 0,0-2 0,3-6 0,0-4 0,0-5 0,1 1 0,-2 0 0,-1 1 0,-4 0 0,-2 2 0,-2 0 0,-2 1 0,-1 0 0,-1-1 0,-1 1 0,0 1 0,0 0 0,0 0 0,0 0 0,0-1 0,0 6 0,0 6 0,3 6 0,7 9 0,5 3 0,3 3 0,0 1 0,-2-2 0,-4-5 0,0-3 0,-1-6 0,-1-3 0,1-1 0,-2-1 0,1 0 0,6 0 0,2 0 0,3 0 0,0-2 0,0-3 0,0-3 0,-2-5 0,-2-1 0,-2 0 0,-5 1 0,-1 3 0,-4 0 0,-2 1 0,-1 0 0,-2-1 0,0-1 0,0-3 0,0-5 0,0 0 0,0-6 0,0 2 0,0 5 0,0 4 0,0 12 0,0 20 0,0 3 0,1 15 0,5-7 0,3-7 0,4-2 0,2-9 0,0-3 0,4-2 0,1-2 0,4-2 0,5-2 0,5-3 0,-1-6 0,-1-9 0,-3-4 0,-3-4 0,-3-1 0,-6 4 0,-5-2 0,-5 4 0,-3 0 0,-4 0 0,0 0 0,0 0 0,0 0 0,0 1 0,2 5 0,2 6 0,6 5 0,9 4 0,9 0 0,6 0 0,3 0 0,-2 4 0,-3 7 0,-4 8 0,-2 6 0,-5 0 0,-7-5 0,-5-5 0,-4-2 0,-2-1 0,0 3 0,-1 4 0,-2-7 0,-1-3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46.7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58.1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24575,'46'3'0,"19"8"0,17 13 0,3 6 0,-12 2 0,-23-5 0,-20-7 0,-8-6 0,-6-4 0,-7-6 0,-3-3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59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24575,'26'0'0,"-2"0"0,0 0 0,-7 1 0,-5 8 0,-5 10 0,-6 8 0,0 14 0,-1 11 0,-7 22 0,-13 20 0,4-45 0,-3 0 0,-2-1 0,-2-1 0,-18 28 0,10-21 0,15-23 0,9-21 0,20-10 0,28-7 0,26 1 0,19-3 0,-5 1 0,-34 3 0,-20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53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24575,'29'0'0,"4"0"0,3 0 0,-3 0 0,-6 1 0,-4 9 0,-1 11 0,-4 13 0,-4 8 0,-5 1 0,-6 2 0,-1-3 0,-2 5 0,0 1 0,-4-7 0,-2-6 0,-3-10 0,5-10 0,23-7 0,30-5 0,32-3 0,-30 0 0,2 0 0,-1 0 0,-1 0 0,37 0 0,-24 0 0,-25 0 0,-19-1 0,-11 1 0,-6-2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53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24575,'57'0'0,"16"0"0,13 0 0,1 0 0,-15 0 0,-26 0 0,-21 0 0,-15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54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24575,'49'46'0,"16"4"0,-18-19 0,3 0 0,2-1 0,0 1 0,-4-2 0,-3-1 0,27 20 0,-26-13 0,-15-8 0,-19-15 0,-3-3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55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1 24575,'-6'38'0,"-15"9"0,-10 10 0,-7 0 0,3-6 0,7-10 0,8-9 0,8-13 0,6-8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06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 24575,'-41'0'0,"-11"0"0,-17 0 0,-3 5 0,17 7 0,17 2 0,23 3 0,8-5 0,5 0 0,1-1 0,0 1 0,3 3 0,2 0 0,1 8 0,4 13 0,-2 22 0,2 28 0,-4-29 0,0 4 0,0 11 0,1 3 0,2 11 0,1 4 0,-1 7 0,2 1 0,-3-28 0,1 0 0,-1 1 0,2 3 0,-1 2 0,1 0 0,1 4 0,0 0 0,0 1 0,2 4 0,0 2 0,1-1-290,0 0 1,2 1-1,-1-1 290,-1-3 0,1 0 0,0-2 0,-1-5 0,0-2 0,0-1-61,-2-4 0,0-2 0,0-1 61,3 27 0,-1-2 0,1-9 0,0-2 0,-3-4 0,-1-1 0,-1-7 0,0-2 0,-1-4 0,1-1 430,-1 0 0,1-2-430,1-2 0,0-2 96,0-5 0,1-1-96,7 36 0,-3-19 0,-2-17 0,-2-14 0,2-14 0,10-6 0,17-3 0,23 4 0,22 4 0,-35-9 0,3 0 0,7 1 0,4-1 0,9-1 0,3-1 0,12 1 0,3 0-177,-24-5 0,1 0 0,1 0 177,4-2 0,0 0 0,1 0 0,2-1 0,0 0 0,-1-1 0,-2-1 0,-1 0 0,-2 0 0,25 0 0,-5 0 0,-20 0 0,-6 0 0,16-2 0,-47 1 0,-22-1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58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0 24575,'4'18'0,"-1"2"0,-8 3 0,-8 7 0,-6 3 0,-4 0 0,2-5 0,3-4 0,3-6 0,8-6 0,9-6 0,9-6 0,7-3 0,5 1 0,3-1 0,6 1 0,2 2 0,0 0 0,-3 0 0,-4 5 0,-5 5 0,-8 9 0,-5 6 0,-3 1 0,-4-2 0,0-3 0,-2 0 0,0-1 0,0-2 0,-3-2 0,-9-2 0,-14-2 0,-19 0 0,-20 0 0,-12 0 0,-5-4 0,6-5 0,18-3 0,17 0 0,23 0 0,9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01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24575,'-5'22'0,"1"13"0,4 27 0,0 23 0,0 13 0,0 1 0,0-17 0,0-20 0,0-21 0,0-23 0,0-8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02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24575,'26'0'0,"3"0"0,4 0 0,0 0 0,-5 0 0,-6 0 0,-4 0 0,-6 0 0,2 0 0,-7 0 0,0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03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24575,'21'2'0,"-4"0"0,-6 2 0,-1 0 0,-3 0 0,3 3 0,0 1 0,1 4 0,2 2 0,3 1 0,3 4 0,2-3 0,-3 0 0,-4-4 0,-4-3 0,-3-2 0,1 0 0,0-1 0,-2 1 0,1 0 0,0 0 0,2 1 0,3 4 0,5 11 0,3 4 0,1 2 0,-1-2 0,-2-6 0,1 4 0,5 6 0,7 4 0,0-1 0,-1-5 0,-15-16 0,-6-3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6:58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24575,'0'82'0,"0"1"0,0-4 0,0 7 0,0 3 0,0 9 0,0-3-382,0-13 1,0-2 0,0-1 381,0-4 0,0-1 0,0-3 187,0 17 0,0-8-187,0-23 0,0-8 47,-1 11 1,1-35-1,0-18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04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0 24575,'-13'45'0,"-5"1"0,-12 26 0,1-17 0,6-13 0,2-11 0,7-9 0,3-5 0,5-8 0,6-5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08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24575,'86'0'0,"-11"0"0,10 0 0,-10 0 0,5 1 0,2-2-715,14 0 0,3-1 1,-1 0 714,-4-1 0,0-1 0,-5 0 0,-14 0 0,-4 1 0,-4-1 344,10-2 0,-8 2-344,7 0 354,-39 4-354,-20 0 0,-5 2 0,-1 10 1102,5 20-1102,7 24 0,6 35 0,-12-30 0,1 5 0,3 19 0,-1 5 0,-5-19 0,-1 3 0,1 2-394,1 9 1,0 2 0,0 1 393,1 8 0,-1 0 0,1 2 0,0-1 0,-1 0 0,1 1 0,0-1 0,1-1 0,-1 0 0,1-2 0,1-2 0,0 1 0,-1-1 0,1-1 0,0 1 0,0 1 0,1 0 0,-1 0 0,1 1 0,0-1 0,0 1 0,-1 0 0,-1 1 0,1-2 0,0-3 0,-1 0 0,0-2 0,-3-3 0,0-1 0,0-1-93,-1-6 1,-1-2 0,-1-2 92,3 23 0,-2-4 0,-2-13 0,-2-4 0,0-15 0,-1-4 0,1 29 0,-1-24 1164,-2-20-1164,-3-13 293,0-4-293,0-6 0,-1-2 0,0-4 0,0-4 0,-2 2 0,0-3 0,0 1 0,-6 3 0,-21 4 0,-34 10 0,9-7 0,-6 3 0,-21 6 0,-6 3 0,21-6 0,-1 0 0,-1 1 0,-1 1 0,0-1 0,1 1 0,-20 7 0,6-2 0,22-8 0,7-2 0,-2-2 0,34-9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09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24575,'20'0'0,"30"0"0,0 0 0,9 0 0,10 0 0,9 0 0,-3 0 0,14 0 0,-1 0 0,14 0 0,-11 0 0,-24 0 0,-45 0 0,-13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10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24575,'80'0'0,"0"0"0,2 0 0,-1 0 0,-1 0 0,-2 0 0,-10 0 0,-5 0 0,26 0 0,-39 0 0,-23 0 0,-20 0 0,-2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25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24575,'70'0'0,"0"0"0,-12 0 0,2 0 0,35 0 0,7 0 0,-23 0 0,3 0 0,-8 0 0,-3 0 0,-3 0 0,30 0 0,-7 0 0,-23 0-2126,-20 0 0,-23 0 0,-11 0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6:26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0 113 24575,'36'0'0,"12"0"0,21 0 0,5 0 0,8 0 0,-15 0 0,3 0 0,-3 0 0,4 0 0,-4 0 0,3-2 0,-4 0 0,-7-2 0,-3-1 0,22-3 0,-20 0 0,-10 3 0,-4-1 0,0-5 0,0-5 0,-4 1 0,-7 1 0,-8 5 0,-12 4 0,-5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3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24575,'55'20'0,"8"13"0,-9 3 0,2 4 0,-6-1 0,1 2 0,6 6 0,1 0 0,-8-4 0,-3-3 0,29 21 0,-20-15 0,-31-27 0,-8-4 0,-2 1 0,2 0 0,5 5 0,3 1 0,1-2 0,-2-4 0,-4-3 0,-8-7 0,-4-2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4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1 24575,'-5'45'0,"-13"28"0,1-21 0,-4 3 0,-4 9 0,-2 2 0,-1-6 0,-1-2 0,4-6 0,2-3 0,-8 22 0,12-27 0,11-24 0,5-12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5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97 24575,'34'0'0,"19"-7"0,25-9 0,-15 0 0,1 0 0,16-4 0,10-1 0,-72 21 0,-9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24575,'6'-11'0,"7"3"0,16-2 0,4 0 0,-3 2 0,-3 2 0,-2 6 0,1 7 0,1 9 0,0 13 0,-7 12 0,-6 15 0,-6 11 0,-7 14 0,-1 1 0,0-16 0,0-16 0,2-23 0,4-13 0,14-7 0,19-4 0,19-3 0,13 0 0,-2 0 0,-15 0 0,-15 0 0,-16-2 0,-12 1 0,-3-1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0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24575,'51'4'0,"5"3"0,14 5 0,5 7 0,-12 1 0,-6-1 0,-13-3 0,-23-10 0,-6-3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7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24575,'0'54'0,"0"-3"0,0 8 0,0 28 0,0 14 0,0-18 0,0 9 0,0 3 0,0-5 0,0 9 0,0-4 0,2 4-715,1-4 1,0 6 0,3-1 0,2-7 714,6-2 0,3-7 0,3 0 0,3 1 0,3-1 0,3-3 80,3-5 1,2-3 0,3-3-81,2-6 0,1-3 0,2-2 0,21 21 0,3-7 0,1-14 0,2-6 310,-1-6 0,1-6-310,-2-11 0,-4-6 0,7 3 0,-13-13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8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24575,'59'0'0,"18"-1"0,-26 1 0,2 3 0,4 6 0,0 8 0,0 13 0,-4 10 0,1 15 0,-4 11 0,-2 19 0,-5 8-390,-15-24 1,-2 3 0,-2 3 389,0 4 0,-2 2 0,-3 2 0,-2 2 0,-1 1 0,-3 0 0,-2-2 0,-2 0 0,-1-2 0,-3-8 0,-1-1 0,-1-4 57,-1 15 0,-2-9 0,0 6 0,0-45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9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24575,'0'59'0,"0"0"0,0 12 0,0 5 0,0-11 0,0 4 0,0 2-574,0 4 0,0 1 1,0 1 573,0 4 0,0 1 0,0-2 0,-1-4 0,0-1 0,3-2 116,1-4 1,3-1-1,3-1-116,13 27 0,7-4 0,3-11 0,7-7 167,2-11 0,3-7-167,-8-16 0,-1-5-1610,12 4 0,-21-21 0,-14-9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29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24575,'25'12'0,"17"13"0,24 24 0,-21-17 0,2 2 0,3 4 0,0 1 0,-3-1 0,-2-2 0,26 21 0,-24-13 0,-19-17 0,-15-13 0,-8-4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30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24575,'0'34'0,"-3"10"0,-1 10 0,-2-4 0,0-16 0,3-11 0,-3-12 0,5-4 0,-4-3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24575,'52'-10'0,"0"0"0,-2-2 0,1-1 0,-1-1 0,-1-2 0,30-13 0,-43 15 0,-14 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32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24575,'0'32'0,"0"10"0,0 0 0,0 0 0,0-9 0,0-13 0,0-5 0,0-3 0,0 0 0,0-4 0,0-3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34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24575,'13'0'0,"2"0"0,3 0 0,-1 3 0,-5 5 0,-5 5 0,-4 7 0,-2 6 0,-1 9 0,0 12 0,-2 18 0,-9 15 0,-8 8 0,-8 1 0,-1-14 0,7-21 0,9-19 0,16-20 0,10-12 0,11-10 0,3-6 0,-4 0 0,-6 1 0,-6 2 0,-8 7 0,-2-1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35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24575,'83'1'0,"9"8"0,-33 0 0,2 3 0,-4 2 0,-4 2 0,25 22 0,-22-1 0,-24-2 0,-13 8 0,0 8 0,0 23 0,-8-26 0,0 4 0,0 8 0,0 1 0,1 9 0,-2 1 0,-2 3 0,-1 1 0,-2-3 0,-1 0 0,-1-4 0,-2-2 0,-1-11 0,0-4 0,0 20 0,0-27 0,0-22 0,0-6 0,0 0 0,0 1 0,0 7 0,0 2 0,0-1 0,0-1 0,0-8 0,0-2 0,-2-1 0,1-6 0,-1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37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24575,'98'0'0,"-45"0"0,3 0 0,9 0 0,0 0 0,-6 0 0,-2 0 0,35 0 0,-32 0 0,-29 0 0,-18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0.8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24575,'0'95'0,"0"-3"0,0-16 0,0 4 0,0-14 0,0-1 0,0-1 0,0-1 0,0 32 0,0-26 0,0-27 0,0-23 0,0-8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39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24575,'12'31'0,"-2"-9"0,13 9 0,-2-11 0,-4-3 0,0 0 0,-5-6 0,-2 0 0,1 3 0,2-2 0,0 0 0,0-2 0,0-4 0,-1-1 0,1 0 0,1 1 0,-1-2 0,-6-1 0,-3-2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45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24575,'52'0'0,"-5"0"0,11 0 0,26 0 0,15 0 0,-3 0 0,-18 0 0,-2 0 0,4 0 0,-3 0 0,6 0 0,-2 0 0,-9 0 0,14 0 0,-9 0 0,-14 0 0,-5 0 0,22 0 0,-30 0 0,-16 0 0,-11 0 0,-12 0 0,-4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49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24575,'58'0'0,"27"0"0,-26-2 0,4 0 0,18 0 0,-2-1 0,-27 0 0,-4 0 0,37-1 0,-72 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0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24575,'89'0'0,"-28"0"0,6 0 0,23 0 0,9 0 0,-9 0 0,6 0 0,-7 0 0,1 0 0,-6 0 0,12 0 0,-17 0 0,-49 0 0,-20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6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1 477 24575,'89'-27'0,"0"0"0,-18 8 0,5-1 0,6 0 0,5-1 0,-9 3 0,4-1 0,4 0 0,2-1 0,3 2 0,1 0-1278,0 1 1,3 0 0,2 1 0,2 1 0,0 0 0,1 0 0,-1 2 1277,-9 1 0,0 1 0,1 1 0,0 0 0,0 1 0,0 0 0,-1 1 0,-1 1 0,8 0 0,1 0 0,-1 1 0,-1 1 0,-1 0 0,-1 1 0,-2 1-22,3 0 1,0 1-1,-2 0 1,-1 2-1,-3-1 1,-1 0 21,4 1 0,-3 0 0,-1 0 0,-3 0 0,-2 0 324,5 0 1,-3 0 0,-4 0 0,-2 0-325,8 0 0,-5 0 0,-4 0 0,14 0 0,-8 0 0,-25 0 0,-6 0 4222,27 0-4222,-24 0 694,-18 0 0,-19 0 1,-7 0-1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8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10 380 24575,'-5'-8'0,"1"-14"0,14-37 0,23-22 0,13-4 0,9 15 0,-13 34 0,-17 20 0,-8 13 0,-7 6 0,0 10 0,-2 21 0,-5 33 0,0 30 0,-3-41 0,0 1 0,0 2 0,0 2 0,1-4 0,-2-1 0,-1-2 0,-3-1 0,-7 44 0,-6-20 0,-2-20 0,4-20 0,6-12 0,16-13 0,25-5 0,35-5 0,26-5 0,4-1 0,-16-1 0,-27 2 0,-28 2 0,-12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9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17175,'-13'0'0,"1"0"3287,-3 4-3287,5 4 1270,0 8-1270,3 6 671,3 4-671,-5 3 2172,2 1-2172,-1 0 0,3-3 0,5 1 0,0-3 0,0 0 0,0-2 0,0-3 0,4-4 0,6-5 0,8-6 0,13-4 0,7-1 0,8-7 0,-1-6 0,-8-6 0,-6-4 0,-12 4 0,-10 2 0,-5-3 0,-4-6 0,0-3 0,0 0 0,0 10 0,0 12 0,0 8 0,2 9 0,5 4 0,11 11 0,13 13 0,17 9 0,9 5 0,3-7 0,-4-8 0,-12-13 0,-9-9 0,-9-7 0,-12-7 0,-7-1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0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24575,'10'-5'0,"7"1"0,15 4 0,21 0 0,6 0 0,-8 0 0,1 0 0,24 0 0,-1 0 0,6 0 0,-33 0 0,-30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2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24575,'5'23'0,"-1"12"0,-4 11 0,0 8 0,0-2 0,0-9 0,0-13 0,0-10 0,0-6 0,0-3 0,0 1 0,0-2 0,0-2 0,0 0 0,0 7 0,0 8 0,0 9 0,0 1 0,0-4 0,0-7 0,0-4 0,0-1 0,0-3 0,0-3 0,0-8 0,0-17 0,2-8 0,6-24 0,11-10 0,11-9 0,6 0 0,1 9 0,-3 8 0,-5 12 0,-3 9 0,-7 9 0,-1 8 0,-3 3 0,0 5 0,3 1 0,-2 1 0,1 1 0,0 5 0,-2 6 0,2 9 0,-5 11 0,-2 6 0,-3 7 0,-4 4 0,-1-2 0,-3 2 0,-4-8 0,-6-8 0,-6-5 0,-8-7 0,-4 2 0,-7 0 0,-5-1 0,3-5 0,8-4 0,14-8 0,8-3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3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24575,'27'-5'0,"15"0"0,19 5 0,10 0 0,-4 0 0,-16 0 0,-20 0 0,-10 0 0,-13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2.1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2872 24575,'58'-40'0,"1"-1"0,7-8 0,5-5 0,-9 6 0,4-4 0,2 0-859,5-4 0,2-1 0,2 0 859,-14 11 0,1-1 0,1 1 0,1 0 0,-1 2 0,1-1 0,0 2 0,-1 0 0,18-9 0,0 2 0,-2 1 0,-2 2 0,0 0 0,-3 3 15,-5 3 1,-2 2 0,0-1-16,0-1 0,1-1 0,0-2 0,10-8 0,1-3 0,1-1-351,-19 13 1,0-2-1,0 0 1,2-1 350,7-4 0,1-1 0,0-1 0,0 1 0,-1 2 0,-1 1 0,0 0 0,-1 1-236,-6 5 1,0 1-1,-1 0 1,-1 1 235,16-11 0,0 1 0,-4 3 361,-14 8 1,-2 3 0,-3 1-362,17-11 0,-4 4 268,-13 7 0,-3 2-268,27-19 2087,-21 10-2087,-19 11 291,-15 13 1,-13 10-1,-5 5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4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24575,'0'10'0,"0"9"0,0 11 0,0 19 0,0 11 0,0 0 0,0-4 0,0-12 0,0-7 0,0-8 0,0-7 0,0-5 0,0-7 0,0-4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8:55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1585 24575,'4'-22'0,"-1"-32"0,-2 2 0,-2-7 0,1-18 0,0-5 0,0-8 0,0-2 0,0 6 0,0 2 0,0 13 0,0 3 0,0 14 0,0 2 0,0-32 0,3 16 0,6 11 0,7 2 0,10 4 0,8 0 0,14-1 0,19-2 0,-26 26 0,5 1 0,13 1 0,6 3 0,20 3 0,6 4 0,-20 8 0,2 1 0,2 2-365,11 2 0,3 0 1,1 2 364,4 0 0,0 0 0,-1 1 0,-4 0 0,-2 0 0,-1 0-130,-3 0 0,-2 0 1,-3 0 129,20 0 0,-6 0 0,-19 0 0,-6 0 0,-13 0 0,-6 0 0,13 0 0,-20 0 0,-23 0 0,-9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55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1 24575,'-25'0'0,"-3"6"0,-2 11 0,-4 23 0,-6 37 0,20-14 0,2 7 0,-1 16 0,1 4 0,4 7 0,1 2 0,4-4 0,1-2 0,3-14 0,2-2 0,2-9 0,0-2 0,0-2 0,2 0 0,2 3 0,2 1 0,7 3 0,4 2 0,4 2 0,4-1 0,4-2 0,2-2 0,-1-4 0,1-3 0,-3-1 0,-1-1 0,1 2 0,0 2 0,-1 3 0,-2 3 0,0 7 0,0 2 0,-2 4 0,0-1 0,-2-2 0,-1-1 0,-1-6 0,0-2 0,-3-11 0,0-4 0,10 37 0,-3-24 0,-1-22 0,0-14 0,9-8 0,15-1 0,33-2 0,-9-13 0,10-3 0,-9-2 0,6-1 0,4-3-848,18-3 0,5-4 0,-8 2 0,2 3 0,-7-2 0,-13-4 0,1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9:57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24575,'43'0'0,"30"0"0,-19 0 0,4 0 0,5 0 0,1 0 0,-4 0 0,-2 0 0,37 0 0,-27 0 0,-23 0 0,-19 0 0,-8 0 0,-8 2 0,1 15 0,3 41 0,-8-1 0,-1 10 0,4 26 0,2 9-449,-3-16 0,1 4 0,0 2 449,-1-17 0,0 1 0,1 2 0,0 2-535,2 8 0,1 2 0,-1 1 1,1 2 534,-3-15 0,1 2 0,-1 0 0,0 0 0,0 0 0,0 1 0,0 0 0,-1 0 0,0 0 0,-1 1 0,1 5 0,-1 0 0,0 1 0,0-1 0,0-1 0,-1-4 0,0 0 0,0-1 0,0 0 0,0-1 0,2 17 0,-1 0 0,1-2 0,0 0 0,0-7 0,1 0 0,0-3 0,0-2-95,1 9 1,0-5-1,0-3 95,-2-14 0,-1-3 0,0-4 0,-1 9 0,-1-7 0,2 25 1176,-4-33-1176,1-20 2252,-1-13-2252,-3-3 342,0 0-342,0 0 0,0 0 0,0 0 0,0-3 0,-2-3 0,-10-5 0,-42 3 0,-7-5 0,-13-2 0,-9 0 0,-8 0 0,6-1 0,5 1 0,3-1 0,-13-2 0,-1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1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24575,'25'0'0,"16"0"0,21 0 0,36 0 0,-31 0 0,8 0 0,-58 0 0,-6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19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24575,'45'4'0,"40"-1"0,-14-8 0,7-4 0,12-2 0,0-2 0,-11 0 0,-3-2 0,-14 1 0,-5 2 0,14-1 0,-46 7 0,-16 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0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10229,'29'0'0,"1"0"5074,8 0-5074,-1 0 2494,-5 0-2494,-3 0 1448,-5 1-1448,-2 4 5330,5 3-5330,0 5 0,10 1 0,3 0 0,4 2 0,6 3 0,-3 1 0,-1-1 0,-8-1 0,-8-1 0,-9-3 0,-11-4 0,-5-6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1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24575,'0'46'0,"0"6"0,0 7 0,0-3-2126,0-21 0,0-15 0,0-16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24575,'0'44'0,"0"0"0,0 13 0,0-2 0,2-4 0,1-9 0,0-14 0,-1-14 0,-2-5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3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24575,'31'0'0,"29"3"0,27 7 0,-33-3 0,1 2 0,-1 0 0,-2 1 0,34 8 0,-23-3 0,-24 0 0,-17-3 0,-8-5 0,-1 1 0,1-2 0,-1 2 0,-5-3 0,-3-2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4.6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24575,'21'58'0,"19"26"0,-11-32 0,4 4 0,8 13 0,3 2 0,-1-5 0,1 0 0,3 0 0,0-1 0,2 0 0,0-1 0,-1-4 0,0 0 0,2 3 0,2 2 0,0 1 0,1 0 0,0 0 0,-1 1 0,0 3 0,-1 0 0,-3-2 0,0-1 0,-3 0 0,-2-1 0,-2-3 0,-2-2 0,-1-5 0,-2-1 0,-4-3 0,-1-2 0,-3-6 0,0 0 0,21 39 0,-1-6 0,1 1 0,-1-1 0,0 1 0,-1 5 0,-23-39 0,0 0 0,2 3 0,0 1 0,1 2 0,0 0 0,1 0 0,0-1 0,-1 1 0,1 0 0,-1 0 0,-1 0 0,-2-3 0,1 0 0,22 42 0,-1-2 0,0-1 0,-22-39 0,0 1 0,-1 2 0,0 1 0,-1 0 0,0 2 0,1 2 0,0 1 0,1 0 0,0 2 0,0 2 0,2 1 0,-1 1 0,1 1 0,0 0 0,0 1 0,-1-3 0,1-1 0,0-3 0,0-1 0,-1-2 0,0-2 0,0-4 0,0-1 0,0-1 0,-1 1 0,1 3 0,-1 0 0,1 1 0,0 0 0,0 3 0,1-1 0,-1 2 0,0-1 0,1 0 0,-1-1 0,2 0 0,-1 1 0,0 0 0,0-2 0,0-2 0,1-2 0,-2-3 0,1-1 0,23 35 0,3-3 0,4 2 0,-2 1 0,3 3 0,-6-6 0,-5-5 0,-2-5 0,-5-2 0,-3-4 0,0 0 0,-3-3 0,0 0 0,4 7 0,7 7 0,6 6 0,1 0 0,-3-5 0,-8-11 0,-8-15 0,-7-14 0,-9-10 0,-7-11 0,-5-4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4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24575,'0'21'0,"0"19"0,0 16 0,0 13 0,0 2 0,0-6 0,0-11 0,0-13 0,0-20 0,0-12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5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24575,'18'-13'0,"-5"6"0,-1 26 0,-9 25 0,-3 28 0,0 14 0,0-2 0,0-12 0,0-16 0,0-19 0,2-14 0,6-13 0,13-8 0,21-12 0,21-12 0,10-8 0,-2-4 0,-11 5 0,-18 9 0,-18 10 0,-12 5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6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1 428 24575,'44'-25'0,"1"0"0,8-5 0,3-3 0,17-11 0,2-3 0,-1 0 0,-1 3 0,-11 10 0,-5 3 0,28-15 0,-51 31 0,-16 9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30:2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1 446 24575,'34'-44'0,"32"-20"0,-14 18 0,5 0 0,8-3 0,1 2 0,-6 7 0,-2 4 0,-12 9 0,-5 5 0,8 4 0,-28 12 0,-13 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39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893 0 24575,'-72'0'0,"10"0"0,10 0 0,-2 0 0,-27 0 0,-2 2 0,5 5 0,5 7 0,2 14 0,1 13 0,6 10 0,7 2 0,16-10 0,20-11 0,10-1 0,9 11 0,2 22 0,0 31 0,0-36 0,0 4 0,1 13 0,2 4 0,3 12 0,3 4-254,0-24 0,1 1 1,0 1 253,1 5 0,1 0 0,1 0 0,-1-2 0,2 0 0,-1-1 0,0-4 0,-1-2 0,1 0-111,5 26 0,0-1 111,0-1 0,1 2 0,-7-29 0,1 1 0,-1 1 0,1 2 0,-1 0 0,1 1 0,0-2 0,0 0 0,1-2 0,7 26 0,-1-6 0,-2-18 0,-1-6 0,8 28 0,-9-38 0,-9-33 752,0-15-752,15-9 231,23-3-231,35 6 0,-17 0 0,5 0 0,17 0 0,4 0 0,-20-1 0,2-1 0,-1 0 0,2-2 0,0-1 0,-3-1 0,24-2 0,-6 0 0,-15 0 0,-6-1 0,22-6 0,-35 8 0,-29 0 0,-14 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42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24575,'0'33'0,"0"6"0,0 10 0,0 6 0,0-2 0,2-10 0,1-11 0,0-11 0,-1-7 0,-2-3 0,0-1 0,0 4 0,3 8 0,-1 6-1696,1 1 0,-1-11 0,-2-8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41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24575,'44'0'0,"34"0"0,-15 0 0,7 0 0,14 0 0,2 0 0,3 0 0,-1 0 0,-1 0 0,-4 0 0,-13 0 0,-4 0 0,-10 0 0,-5 0 0,26 0 0,-28 0 0,-15 0 0,-10 3 0,-3 5 0,1 8 0,1 17 0,4 25 0,9 34 0,-15-32 0,3 5 0,4 10 0,1 4 0,4 10 0,1 3-206,-11-26 0,0 1 0,1 1 206,1 6 0,1 2 0,0 1 0,0 4 0,-1 2 0,2-1-340,0 1 1,0 0 0,1 0 339,0 3 0,0-1 0,-1 0 0,-3-4 0,0-1 0,0-1 0,-1-5 0,-1-1 0,-1-1-12,-2-5 0,-1 0 1,-1-3 11,7 21 0,-2-4 0,-2-7 0,-1-4 0,-3-9 0,-1-2 292,-2-9 0,-1-2-292,8 34 1049,-4-18-1049,-6-12 38,-1-9-38,-1-9 0,-1-6 0,-2-3 0,-2-5 0,-3-3 0,0-4 0,0-4 0,0-2 0,-20 7 0,-26 7 0,-34 12 0,28-12 0,-2 1 0,3-1 0,2 1 0,-33 17 0,40-19 0,20-9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44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24575,'24'-11'0,"22"-8"0,13-5 0,7 3 0,-19 7 0,-20 17 0,-11 17 0,-11 20 0,-3 20 0,-2 21 0,-3 13 0,0-44 0,-2 0 0,-7 41 0,1-25 0,3-23 0,6-23 0,17-10 0,23-5 0,27-5 0,22-6 0,1-8 0,-12-6 0,-20-1 0,-22 5 0,-19 9 0,-7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45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 24575,'61'0'0,"-2"0"0,-2 0 0,-16 0 0,-21 1 0,-9 6 0,-8 24 0,-2 45 0,-3-25 0,-2 4 0,-2 6 0,-1 0 0,-3-4 0,-2-4 0,-16 22 0,7-28 0,5-24 0,10-23 0,25-19 0,32-18 0,32-17 0,-32 24 0,2 3 0,-4 3 0,-1 4 0,27-6 0,-22 18 0,-23 10 0,-14 17 0,-9 26 0,-18 33 0,-8-23 0,-6 2 0,-10 6 0,-8-3 0,-10 1 0,-7-5 0,-3-5 0,-3-5 0,1-9 0,-1-6 0,2-6 0,4-5 0,-11 4 0,22-15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24575,'0'30'0,"0"10"0,0 16 0,0 7-8503,0-11 8503,0 6 1719,0-7-1719,0-2 0,0-2 0,0-3 0,0-3 0,0-1 6784,-5-8-6784,-2-9 0,1-9 0,15-6 0,31-9 0,27-13 0,22-12 0,2-9 0,-16-2 0,-22 6 0,-17 7 0,-15 6 0,-7 5 0,-6 1 0,-5 3 0,-3 1 0,0 1 0,0-1 0,0-2 0,0-2 0,0 0 0,0 3 0,0 7 0,0 17 0,0 2 0,1 11 0,7 3 0,7 11 0,8 12 0,4 3 0,-3-9 0,-10-21 0,-5-13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6.1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2172 24575,'57'-51'0,"0"1"0,5-4 0,7-5 0,6-5 0,-13 10 0,3-4 0,3-2 0,2-2 0,1-1-547,-5 4 1,1-1 0,2-2 0,1 0 0,0-1 0,-1 0-1,4-1 1,0-2 0,0 0 0,1 0 0,-2 1 0,-1 2 507,6-6 1,-1 0-1,-1 2 1,-2 3-1,-2 2 303,2 0 0,-2 3 1,-3 4-1,-2 2-264,4-1 0,-3 3 0,-5 7 627,-1 3 0,-8 7-627,15-1 0,-38 20 0,-17 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56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24575,'0'-14'0,"0"5"0,0 5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0:59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24575,'50'0'0,"26"6"0,-21 4 0,6 4 0,8 7 0,7 4 0,-4 1 0,8 4 0,-1 3 0,-12-5 0,2 2 0,-8-2 0,-11-2 0,-6-1 0,23 15 0,-14-7 0,-19-6 0,-11-7 0,-8-3 0,-7-5 0,-4-7 0,-3-2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00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1 535 24575,'34'0'0,"0"0"0,11 0 0,-1 0 0,1 3 0,-3 6 0,-4 5 0,-1 4 0,-4-3 0,-5-6 0,-8-6 0,-9-7 0,-5-4 0,-4-6 0,-1-4 0,-1-6 0,0-2 0,0 1 0,0 0 0,0 2 0,0-3 0,0-14 0,0-13 0,0-9 0,0-4 0,0 7 0,0 6 0,0 10 0,0 20 0,0 9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02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24575,'46'0'0,"6"0"0,13 4 0,6 5 0,5 10 0,-5 7 0,-1 6 0,-5 3 0,-8-3 0,-5-2 0,-9-5 0,-8-3 0,-4-4 0,-7-5 0,-5-2 0,-5-2 0,-4-2 0,-3 0 0,-3-4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03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24575,'0'25'0,"0"-1"0,0 19 0,0 19 0,-3-16 0,-1 14 0,0-34 0,1-11 0,3-7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04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24575,'35'0'0,"3"0"0,15-2 0,5-2 0,4 8 0,1 7 0,-9 7 0,-10 3 0,-12-7 0,-13-3 0,-5-3 0,-7-4 0,-1-2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05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24575,'0'28'0,"0"14"0,0 14 0,0 8 0,-3-3 0,-1-11 0,0-8 0,1-8 0,1-1 0,-1-4 0,-2-3 0,-3-2 0,3-3 0,0-5 0,2-3 0,3-7 0,0-2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06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24575,'50'-18'0,"4"-15"0,16-17 0,0-10 0,-3 5 0,-10 6 0,-14 9 0,-9 7 0,-8 5 0,-7 8 0,-7 10 0,-6 4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08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24575,'29'0'0,"11"0"0,13 0 0,0 0 0,-7 0 0,-11 0 0,-6 0 0,-4-5 0,-5-2 0,-5 0 0,-4 1 0,-5 4 0,0-1 0,2 1 0,-1-1 0,0 1 0,-2 0 0,0-2 0,0 1 0,2 0 0,2-1 0,5 0 0,3-2 0,3-1 0,0-1 0,1 0 0,-2 3 0,-5 2 0,-7 2 0,-4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15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2132 181 24575,'-30'0'0,"-3"0"0,-8 0 0,-6 0 0,-8 0 0,-16 0 0,-24 0 0,40 0 0,-2 0 0,-8 1 0,-1 2 0,0 0 0,0 2 0,3 4 0,0 4 0,-2 3 0,1 4 0,5 3 0,1 2 0,1 3 0,1 2 0,6-3 0,2 1 0,4-3 0,1 1 0,-31 23 0,5 1 0,4 1 0,4 1 0,5-3 0,6-2 0,3 3 0,2 5 0,3 10 0,2 7 0,3 4 0,6 0 0,5-4 0,8-2 0,2 0 0,4 4 0,1 8 0,3 11 0,5-42 0,2 2 0,0 3 0,0 2 0,1 6 0,0 1 0,0 2 0,0 1 0,4 4 0,1 0 0,4 2 0,2 0 0,5-4 0,2-3 0,4-3 0,1-2 0,1-8 0,2-4 0,2-6 0,1-2 0,35 35 0,9-11 0,-31-37 0,2-2 0,3-4 0,2-1 0,6-2 0,3-1 0,4 0 0,2-1 0,7-2 0,2-3 0,5-2 0,2-3 0,4-3 0,0-2 0,7-2 0,0-1 0,-2 0 0,-1 0 0,-2 0 0,-1 0 0,-6-2 0,-2-2 0,-6-3 0,-2-3 0,-5-3 0,-2-3 0,-1-5 0,-1-2 0,-1-4 0,0-2 0,-1-3 0,0-2 0,0-3 0,-1 0 0,-3-2 0,-3-1 0,-2 0 0,-2-1 0,-4-1 0,-1-1 0,-3-5 0,-2-2 0,-1-4 0,-3-2 0,-1-5 0,-2-2 0,0-3 0,-2-1 0,-2 2 0,-2 1 0,-2 3 0,-2 1 0,-3 4 0,-2 1 0,6-40 0,-6 5 0,-5 7 0,-2 9 0,-3 3 0,-2 0 0,-3-6 0,-5-17 0,-1 41 0,-3-2 0,-5-5 0,-4-1 0,-5-4 0,-4 1 0,-5-1 0,-2 1 0,-3 3 0,-2 2 0,1 4 0,0 3 0,2 7 0,-1 3 0,-32-24 0,3 13 0,5 14 0,6 7 0,5 6 0,0-1 0,0 1 0,0-3 0,4 3 0,6 5 0,5 4 0,1 4 0,-1 2 0,-1 2 0,-6 5 0,-4 2 0,-9 2 0,-15 0 0,-13 0 0,-6 4 0,2 4 0,10 8 0,12 6 0,7 2 0,5 5 0,2 1 0,4 1 0,6 1 0,8-3 0,8-4 0,10-5 0,2-4 0,9-8 0,-1-4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7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1175 24575,'56'-6'0,"0"0"0,30-15 0,11-8 0,-31 8 0,5-3 0,2-3 0,2-1-820,13-9 1,4-3 0,0-2 0,-1-1 632,-18 7 0,-1-1 0,0-1 1,-1 0-1,0 0 187,15-9 0,0 0 0,-1 1 0,-3 0-57,-10 4 1,-2 1 0,-1 0-1,-4 2 57,8-4 0,-5 2 0,-2 2 505,16-8 0,-9 4-505,-26 13 0,-6 4 0,11-3 0,-29 18 0,-11 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24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35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24575,'79'0'0,"11"1"0,-33 3 0,1 2 0,0 3 0,-1 3 0,1 3 0,-1 2 0,-6 1 0,-2 0 0,33 13 0,-21-6 0,-24-8 0,-20-7 0,-7-4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3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 24575,'0'51'0,"-5"2"0,-8 15 0,-5-2 0,-1-7 0,1-5 0,6-14 0,0-3 0,2-4 0,4-10 0,3-4 0,2-7 0,-1 1 0,-3 2 0,-1 2 0,0 2 0,-1-2 0,1 1 0,1-2 0,0 0 0,2-3 0,-1-1 0,1 2 0,-2-1 0,0-1 0,1-3 0,1-3 0,0 1 0,-1 0 0,1 1 0,-1 1 0,1 2 0,-2-1 0,0 1 0,2-6 0,1-1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4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 24575,'38'0'0,"4"-1"0,10-6 0,1-7 0,-8-7 0,-7 1 0,-13 5 0,-12 8 0,-4 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45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0 270 24575,'37'-28'0,"9"-2"0,14-3 0,4-3 0,-2-3 0,-9 2 0,-10 8 0,-12 7 0,-15 12 0,-8 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4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24575,'28'0'0,"21"0"0,28 4 0,14 8 0,-6 9 0,-13 8 0,-14 3 0,-12-3 0,-10-5 0,-9-9 0,-6-3 0,-2-3 0,-1 1 0,-2 0 0,0-1 0,2 1 0,-1 0 0,0-1 0,-1-1 0,0 0 0,2 0 0,-2 4 0,2 0 0,-3-3 0,-8-3 0,0-4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4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24575,'0'22'0,"0"0"0,0 10 0,0 17 0,0 15 0,0 18 0,0 0 0,0-6 0,0-15 0,0-21 0,0-15 0,0-13 0,0-4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49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24575,'34'0'0,"4"1"0,8 5 0,7 6 0,-1 6 0,0 6 0,-2 2 0,1-3 0,1 1 0,2 0 0,-1 0 0,-3 2 0,-1 0 0,-5-1 0,-3 0 0,-6-4 0,-10-5 0,-11-7 0,-8-6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1:51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24575,'0'22'0,"0"11"0,0 17 0,-8 20 0,0 11 0,-4 3 0,1-10 0,4-14 0,1-16 0,2-13 0,1-9 0,3-4 0,0 1 0,-1 3 0,-1 7 0,-1 1 0,-2-1 0,0 2 0,3-1 0,-3-1 0,2-8 0,-4-9 0,3-8 0,-1-4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2:00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0 418 24575,'35'-19'0,"20"-17"0,20-21 0,-33 24 0,0-1 0,33-30 0,-14 11 0,-13 13 0,-14 10 0,-8 11 0,-9 7 0,-5 3 0,-4 4 0,-5 1 0,-1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8.9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24575,'14'42'0,"18"20"0,-7-19 0,3 3 0,7 7 0,2 2 0,-2 0 0,1 0 0,1 2 0,0 2 0,0 3 0,1 1 0,2 7 0,1 1 0,4 4 0,1 1 0,2 3 0,0 0 0,0-2 0,-1 1 0,1 2 0,-1 0 0,0 2 0,-1-1 0,0-2 0,-1 0 0,1-1 0,-1-1 0,-3-3 0,0-1 0,2 2 0,1-1 0,-3 2 0,1 1 0,0 1 0,-1 1 0,2 5 0,0 1 0,0-1 0,-1 1 0,1 0 0,0-1 0,2 1 0,1-1 0,0 1 0,1 1 0,-15-28 0,0 1 0,1-1 0,2 3 0,0 0 0,0 1-278,2 2 1,0 1-1,0 1 278,2 4 0,0 1 0,0 1 0,2 3 0,0 2 0,0-1 0,1 3 0,-1 0 0,0 0 0,-1-2 0,-1 0 0,1-2 0,-2-4 0,0-2 0,-1-2 0,-3-4 0,-1-2 0,-1-2 0,12 20 0,-1-4 0,-6-6 0,-2-3 0,-4-6 0,-3-1 0,-2-5 0,-1-1 0,-3-3 0,-1 0 0,18 38 833,-3-8-833,-2-7 0,-4-15 0,-5-11 0,-4-10 0,-8-8-820,-4-7 1,-7-11 0,-1-5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38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24575,'22'-2'0,"4"0"0,7-3 0,17-3 0,-13 2 0,6 0 0,-24 2 0,-2 1 0,-4 0 0,-3 1 0,0 2 0,-6 0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41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1 521 24575,'13'-41'0,"19"-23"0,-7 21 0,6-3 0,18-20 0,2 1 0,-16 23 0,1 3 0,6-8 0,-4 8 0,-16 20 0,-9 9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42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24575,'56'0'0,"5"0"0,1 0 0,-8 0 0,-21 0 0,-14 2 0,-10 5 0,-6 6 0,-1 6 0,-2 2 0,0 0 0,0 2 0,0 2 0,0 0 0,0 0 0,0-3 0,0-10 0,0-3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5:44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130 454 24575,'1'17'0,"3"-6"0,5-7 0,4-4 0,5-2 0,3-6 0,-1-2 0,1-4 0,0 1 0,0 0 0,0-1 0,0-2 0,-4 0 0,-3 1 0,-6-1 0,-2 1 0,-1 0 0,-2-1 0,0-1 0,-3-2 0,0-6 0,0-4 0,0-6 0,-1-3 0,-6 0 0,-10 5 0,-5 7 0,-3 7 0,-2 7 0,-2 5 0,-5 3 0,-3 4 0,4 0 0,4 0 0,4 0 0,6 0 0,1 2 0,3 7 0,1 5 0,2 6 0,5 5 0,3 3 0,3 1 0,1-2 0,0-2 0,0-3 0,0-5 0,2-4 0,6-1 0,5 1 0,10 6 0,6 10 0,9 11 0,2 5 0,-4-3-1696,-2 0 0,-19-25 0,-2-1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44:02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24575,'31'0'0,"4"-1"0,10-3 0,2 1 0,8-3 0,-17 2 0,-5 1 0,-19 1 0,-2 2 0,-2 0 0,4 0 0,3 0 0,2 0 0,1 0 0,-4 0 0,-4 0 0,-2 0 0,-1 0 0,0 0 0,2 0 0,1 0 0,3 0 0,-1 0 0,1 0 0,-1 0 0,-6 0 0,-2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44:15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24575,'67'0'0,"-14"0"0,6 0 0,17 0 0,5 0 0,14 0 0,3 0 0,-4 0 0,1 0 0,-1 0 0,-1 0 0,-4 0 0,-2 0 0,-5 2 0,-1 0 0,-1 1 0,0-1 0,-3 1 0,1 0 0,2 1 0,-1-1 0,-7 0 0,-4-1 0,-9 0 0,-2 1 0,35 3 0,-20-2 0,-8-1 0,-6-1 0,-5-2 0,-5 0 0,-6 0 0,-8 0 0,-10 0 0,-12 0 0,-4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41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690 1 24575,'-58'0'0,"-8"8"0,12-1 0,-3 2 0,8 2 0,1 3 0,-7 4 0,2 2 0,-34 20 0,16-2 0,23-5 0,26-11 0,11-7 0,5-4 0,3-1 0,2-2 0,1 1 0,-1 4 0,5 4 0,4 11 0,8 19 0,7 20 0,5 20 0,-14-39 0,0 0 0,11 47 0,-2-6 0,-3-11 0,-2-6 0,-1-6 0,-2 0 0,3 9 0,3 4 0,2 9 0,2 6 0,-2 2 0,-11-44 0,-1 2 0,0 4 0,-1 1 0,1 4 0,-2 2 0,1 2 0,-2 1 0,-1 3 0,-1 2 0,0-2 0,0 0 0,-2 2 0,0 1 0,1 0 0,0-1 0,0-4 0,1-1 0,0 2 0,1 0 0,1-2 0,1-1 0,-1 0 0,0 0 0,-1 1 0,1-1 0,-1-1 0,-1 0 0,0 1 0,0 0 0,-1 2 0,1 1 0,-1 4 0,0 1 0,0 4 0,0 1 0,0 6 0,1 0 0,1-1 0,0-2 0,0-5 0,1-1 0,3-5 0,0-1 0,1-6 0,-1 0 0,1 6 0,0 1 0,1 8 0,1 1 0,-1 7 0,0 2 0,2 6 0,0 2 0,-4-31 0,0-1 0,0 1-160,-1 1 1,0 0 0,0 2 159,1 2 0,0 2 0,0 0 0,0 2 0,-1 1 0,1 0 0,0 4 0,-1 1 0,0 0 0,1 1 0,-1 0 0,0-1 0,-2-1 0,0-1 0,0-1 0,0-4 0,0-1 0,-1-3 0,2 24 0,-1-4 0,-1-10 0,0-3 0,-2-13 0,0-3 0,-2-5 0,-1-1 0,0-4 0,-1-2 0,-1 36 0,0-18 478,0-17-478,0-16 0,0-9 0,0-4 0,0-4 0,0 0 0,0 0 0,0-1 0,2-6 0,1-3 0,0-3 0,1 1 0,-3 1 0,1 1 0,2 1 0,-1 2 0,3 2 0,-2 2 0,2 4 0,0 1 0,-1 5 0,0 2 0,-1 2 0,0 0 0,1-4 0,0-2 0,-2-4 0,2-3 0,0-4 0,1-4 0,5-5 0,3 0 0,9-3 0,10 0 0,11 0 0,6 0 0,9 0 0,13 0 0,7 0 0,11 0 0,1 0 0,-4 0 0,-10 0 0,-15-3 0,-18-1 0,-14 0 0,-7-1 0,-12 5 0,-4-2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44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24575,'43'0'0,"8"0"0,17-1 0,15-4 0,7-5 0,7-6 0,-11-1 0,-14 3 0,-20 4 0,-20 7 0,-13 4 0,-11 9 0,-5 13 0,0 18 0,5 21 0,8 30 0,-5-34 0,1 4 0,2 8 0,1 3 0,1 8 0,1 2 0,2 7 0,0 3-188,-6-28 0,2 2 1,0 2 187,1 5 0,1 3 0,1 0 0,1 2 0,1 0 0,0 1 0,1 0 0,1-1 0,1 1 0,-1-1 0,1 0 0,-1-1 0,-1 0 0,0-1 0,-1 0 0,-1 2 0,-1 0 0,0 0 0,-1 5 0,0 0 0,-1 1-403,1 6 0,-1 0 0,0 2 403,1 0 0,-1 2 0,1-1 0,-1 2 0,1 1 0,0-2 0,-1-1 0,1 0 0,-1-2 0,0-4 0,0-1 0,0-1 0,0 0 0,0 0 0,0 0 0,0 0 0,0-1 0,-1 1 0,0-3 0,-1 1 0,0-1-229,0 0 0,-1 0 1,1-1 228,-2-3 0,-1-1 0,0-1 0,0-7 0,0-2 0,0-1 0,5 24 0,1-4 0,-3-10 0,1-2 254,1-10 1,0-2-255,-1 0 0,-2 0 599,1 0 0,-1 0-599,-1 0 0,-1 1 375,-1 1 1,-1 0-376,-1-3 0,-1-1 0,-1-3 0,0-1 0,0-4 0,0 0 0,7 45 0,0-5 0,-1-6 0,-2-12 0,-2-10 0,1-6 0,-3-8 0,0 0 0,1-5 0,-1-3 0,1 1 0,3-2 0,-3-1 0,2 1 0,-3-4 0,-1 3 0,2 1 0,0 3 0,1 0 0,-2-1 0,0-2 0,-1-2 0,-1-2 0,1-3 0,0-1 0,0-4 0,0 0 0,-1-2 0,0 1 0,-1 0 0,0-3 0,2-2 0,-3-3 0,1 3 0,-2 2 0,-1-1 0,2 3 0,1-3 0,0 1 0,-1-2 0,1 1 0,1 1 0,-1 4 0,1 3 0,-1-3 0,-1-2 0,1-9 0,-2-8 0,-1-6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50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24575,'55'-13'0,"-5"-3"0,33-7 0,-13 4 0,-7 4 0,-9 3 0,-15-1 0,-13 5 0,-13 4 0,-5 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19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3 917 24575,'-2'12'0,"9"10"0,14 9 0,8 4 0,7-1 0,4-2 0,7-2 0,8 1 0,9-3 0,6-4 0,6-6 0,2-6 0,-6-7 0,-1-2 0,-5-3 0,-6 0 0,-1-1 0,-5-3 0,0-4 0,3-4 0,10-7 0,17-3 0,-34 10 0,3-1 0,7-2 0,1-1 0,5 0 0,2 0 0,0-1 0,1-2 0,-1-1 0,0-1 0,0-1 0,-1-2 0,-3-1 0,0 0 0,-2-2 0,-2 0 0,-5 1 0,-1 0 0,-5 1 0,-1 0 0,38-19 0,-10 9 0,-9 8 0,-15 11 0,-12 8 0,-6 5 0,-2 3 0,2 0 0,-1 5 0,1 13 0,-3 15 0,-2 13 0,1 8 0,-4-1 0,-5-3 0,-3 0 0,-5-4 0,-4-6 0,-2-5 0,-2-12 0,0-11 0,1-6 0,1-10 0,4-10 0,7-16 0,11-21 0,13-15 0,8-5 0,1 3 0,-1 6 0,-2 10 0,-5 6 0,-1 7 0,-1 10 0,1 6 0,4 5 0,4 5 0,4 5 0,6 5 0,1 3 0,-1 0 0,-4 0 0,-2 0 0,1 5 0,-5 5 0,0 7 0,-1 6 0,-2 0 0,-2 3 0,-4-1 0,-2-1 0,-3 0 0,3-3 0,-1-3 0,1-3 0,1-2 0,2-4 0,1-3 0,-1-1 0,-1-1 0,-3-1 0,0 2 0,0-1 0,3-1 0,1 0 0,2-3 0,2 0 0,-2 0 0,2 0 0,2 0 0,2-6 0,4-7 0,1-4 0,-2-6 0,-2 0 0,-2-1 0,-4-2 0,-3-4 0,-1-5 0,-2-5 0,-2-4 0,-4-4 0,-3-3 0,-1-2 0,-2-1 0,-2-5 0,-7-2 0,-4 1 0,-7 9 0,-3 17 0,-2 16 0,-2 11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09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1 714 24575,'39'0'0,"6"0"0,5 0 0,2 0 0,3 0 0,-3 0 0,1 0 0,-1 0 0,-8 0 0,3 0 0,-1 0 0,3 0 0,0 0 0,-7 0 0,-7 0 0,-6 0 0,-5 0 0,-7 0 0,-6-2 0,-6-8 0,-3-15 0,7-32 0,10-36 0,-5 34 0,1-2 0,3-3 0,0-1 0,-2 8 0,-1 2 0,7-27 0,-9 31 0,-8 27 0,-3 15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7:4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1 305 24575,'29'-3'0,"-2"-4"0,4-5 0,-2-1 0,-3 0 0,-1 2 0,0-1 0,4 0 0,6-3 0,8-7 0,4-4 0,3-4 0,-3 1 0,-8 5 0,-8 7 0,-10 3 0,-6 4 0,-2 1 0,-3 3 0,-2 0 0,0 2 0,-2-1 0,-3 3 0,0-1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28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 0 24575,'-66'15'0,"-21"23"0,31-8 0,-2 6 0,-10 11 0,3 1 0,21-14 0,3 0 0,-29 28 0,57-38 0,9-6 0,4 2 0,0 11 0,0 25 0,0 31 0,0-29 0,0 3 0,0 9 0,0 2 0,0 3 0,0 1 0,-1 2 0,2 2 0,3 2 0,1 1 0,2 0 0,2 2 0,1 5 0,1 4-316,-2-22 1,0 1-1,-1 3 316,-1 6 0,-2 3 0,0 2 0,-1-15 0,0 3 0,-1 1 0,0 1-425,1 4 0,-1 2 1,0 0-1,-1 1 425,0 5 0,0 0 0,-1 1 0,1 0 0,0 0 0,-1 0 0,1 0 0,-1 1 0,0 3 0,0 1 0,-1-1 0,1 0 0,-1-2 0,0 0 0,0-1 0,0-1 0,1-4 0,0 0 0,0-1 0,1-1 0,1 1 0,0 0 0,0-1 0,1-1 0,0 18 0,1-2 0,0 0-277,1-5 0,0 0 0,0-1 277,0-3 0,0-2 0,0 1 0,-1-4 0,1 1 0,0-2 0,0-1 0,0-2 0,-1 1 0,1-3 0,-1-1 0,0-1-66,-1-5 0,0 0 0,-1-3 66,0 27 0,0-2 0,2-4 0,-1-1 0,-1 0 0,-1 0 0,2 1 0,1 1 0,2 1 0,0 0 0,0-2 0,1-2 407,2-8 0,-1-5-407,1-12 0,-1-5 1679,4 28-1679,-4-34 943,-3-20-943,-3-12 239,0-8-239,3-6 0,13-4 0,30-2 0,50 0 0,-21 0 0,7 0 0,-17 0 0,3 0 0,0 0 0,4 0 0,0 0 0,-1 0 0,25-1 0,-6-1 0,-20-1 0,-9-2 0,20-5 0,-49 2 0,-18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30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24575,'75'0'0,"21"0"0,-39 0 0,0 0 0,0 0 0,-3 0 0,25 0 0,-29 0 0,-20 0 0,-12 0 0,0 11 0,1 25 0,6 43 0,-8-10 0,-2 8 0,-4-14 0,1 3 0,-1 3-460,2 11 1,1 4 0,0 4 459,-1-8 0,1 3 0,1 2 0,0 1-578,2 6 0,1 2 0,0 2 0,1 0 578,-3-14 0,0 1 0,1 1 0,-1 1 0,1 0 0,1 5 0,0 1 0,1 1 0,-1 0 0,0 0-513,-1-1 1,0 0 0,1 1 0,-2 0-1,1 2 513,-3-12 0,1 1 0,-2 0 0,1 1 0,0 1 0,0 0-417,0 6 1,0 1-1,0 1 1,0 1 0,-1-2-1,0 0 417,-1-3 0,-1-1 0,0 0 0,0 0 0,-1 1 0,0 0 0,-1 4 0,0 0 0,-1 2 0,0-1 0,0-1 0,-1 0 0,0-7 0,0 1 0,-1-2 0,0 0 0,-1-1 0,1-1-139,1 11 1,0-2 0,0 0 0,0-1 0,0-1 138,0-1 0,0-1 0,0 0 0,0-2 0,1-2 148,2 5 1,-1-2-1,1-2 1,0 0-149,-1-4 0,0 0 0,0-1 0,-1-3 607,1 12 0,-2-3 0,1-3-607,0 19 0,-1-8 1433,-3-22 0,-2-6-1433,1 28 2273,-3-30-2273,0-13 1481,0-1-1481,0 1 407,0 3-407,3 0 0,0-3 0,1-6 0,-1-9 0,-3-8 0,0-8 0,0-4 0,-10 0 0,-23 3 0,-41 14 0,15-11 0,-6 2 0,-14 5 0,-3 2 0,-6 0 0,1 0 0,8-3 0,4-1 0,17-5 0,6-3 0,-3-1 0,32-7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39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1 24575,'33'0'0,"5"0"0,-6 0 0,-6 0 0,-8 1 0,-12 3 0,1 17 0,-5 15 0,-1 13 0,-7 9 0,-5-12 0,-2-9 0,3-14 0,39-13 0,14-4 0,32 6 0,-14 11 0,-8 14 0,-18 5 0,-13-3 0,-11-3 0,-6-8 0,-6-3 0,-18 1 0,-28-2 0,-32-1 0,26-13 0,-3-2 0,-4-2 0,-1-1 0,1-3 0,-1 0 0,6-2 0,2 0 0,-33 0 0,30 0 0,28 0 0,18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41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 1 24575,'-21'9'0,"-17"21"0,-26 38 0,22-20 0,-1 4 0,-2 5 0,0 1 0,1-1 0,3 0 0,8-8 0,4-2 0,-17 32 0,19-21 0,15-18 0,6-14 0,6-8 0,0-2 0,7-4 0,10-2 0,12-3 0,9-2 0,1-4 0,0-1 0,-2 0 0,-4 0 0,-4-2 0,-5-3 0,-6-6 0,-2-1 0,-3-1 0,-4-2 0,-1 2 0,0-2 0,1-3 0,-1 1 0,-1 2 0,-2 2 0,-2 3 0,-1-1 0,-5 0 0,-5 2 0,-10 1 0,-5 4 0,1 0 0,-4 2 0,16 1 0,-2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43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25 24575,'-38'0'0,"-6"0"0,-11 0 0,-5 0 0,0 0 0,3 5 0,12 10 0,8 10 0,8 10 0,9 8 0,1 12 0,5 16 0,4 15 0,3-1 0,7-9 0,7-18 0,20-22 0,28-15 0,33-14 0,-28-15 0,3-8 0,11-10 0,0-8 0,4-6 0,-3-6 0,-5-2 0,-5 0 0,-14 8 0,-6 2 0,13-18 0,-27 19 0,-15 9 0,-7 6 0,-4 3 0,-2-5 0,2-2 0,0 1 0,-2 0 0,-1 6 0,-2 7 0,0 7 0,0 34 0,0 5 0,0 37 0,0 20 0,0-33 0,0 4 0,0 7 0,0 1 0,0 1 0,0-1 0,0-6 0,0-2 0,0-10 0,0-3 0,0 34 0,0-25 0,0-19 0,0-11 0,0-13 0,0-6 0,0-5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45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24575,'0'63'0,"0"9"0,0 10 0,0-6 0,0-18 0,0-14 0,0-17 0,0-4 0,0 0 0,1-11 0,11-3 0,35-5 0,1-3 0,9-2 0,21-3 0,7-2 0,-20 0 0,3-1 0,-1-2 0,28-6 0,-3-1 0,-16-1 0,-7-1 0,24-7 0,-42 7 0,-23 7 0,-16 0 0,-6-2 0,-4 0 0,-2-1 0,0-1 0,0 5 0,0 39 0,0-1 0,0 36 0,3-11 0,1 8 0,3 9 0,1-3 0,-1-11 0,-2-15 0,-2-24 0,-1-7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4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24575,'19'-14'0,"23"-9"0,23-4 0,7 2 0,-13 9 0,-22 11 0,-18 6 0,-10 4 0,-5 11 0,-4 21 0,-9 29 0,-15 29 0,7-40 0,-3 2 0,-4 4 0,-1-1 0,2-5 0,2-2 0,-13 34 0,11-22 0,13-27 0,4-11 0,5-12 0,19-6 0,29-5 0,45-4 0,-26 0 0,3 0 0,4 0 0,0 0 0,-3-2 0,-4 0 0,30-2 0,-38-3 0,-32 3 0,-16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48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23 17986,'2'-12'0,"9"6"2976,13 1-2976,18 5 0,5 0 0,-7 0 1127,-12 0-1127,-14 2 592,-7 5-592,-3 9 1894,-4 10-1894,0 8 0,0 5 0,-1 2 0,-3 0 0,-3-5 0,-4-4 0,2-9 0,4-9 0,35-2 0,4 2 0,27 3 0,-16 8 0,-8 3 0,-11 2 0,-10 0 0,-6 0 0,-6 2 0,-4 1 0,0 8 0,-7 9 0,-14 3 0,-16 1 0,-22-5 0,-16-8 0,-12-7 0,-6-12 0,13-11 0,18-8 0,30-3 0,19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49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86 24575,'-5'43'0,"1"-5"0,4 4 0,2-1 0,12-5 0,41 7 0,-10-21 0,6-1 0,9 0 0,3-1 0,3 0 0,-1 1 0,-12-4 0,-3 1 0,28 11 0,-23-1 0,-27-5 0,-14 3 0,-9 7 0,-7 6 0,-17 7 0,-19 2 0,-20-1 0,-20 1 0,-3-9 0,4-11 0,11-12 0,22-11 0,20-7 0,13-2 0,8-6 0,3-6 0,-1-7 0,1-6 0,0-2 0,0-1 0,0 1 0,0-2 0,0-3 0,0-9 0,0-7 0,0-7 0,0-15 0,0-8 0,0-12 0,0 9 0,0 12 0,0 20 0,0 21 0,0 9 0,0 10 0,0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47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11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24575,'65'49'0,"-23"-15"0,2 2 0,11 13 0,2 4 0,9 13 0,0 4-389,-19-18 0,-1 2 1,-1 2 388,0 4 0,-1 2 0,-1 0 0,-1-1 0,-1 1 0,-1 0 0,12 22 0,-5-2 190,-7-13 1,-3-3-191,-8-14 0,-1-3 193,14 30-193,-6-14 0,-4-1 0,-2-7 592,-4-5-592,-1-6 0,-5-7 0,2 2 0,0 10 0,4 6 0,2 8 0,-2-3 0,-4-10 0,-5-9 0,-7-13 0,-4-9 0,-4-11 0,-2-4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5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24575,'-6'59'0,"2"20"0,3-25 0,0 4 0,-2 5 0,1 2 0,1-2 0,2 0 0,0-4 0,1-2 0,8 39 0,5-23 0,-6-19 0,-3-30 0,-3-11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51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24575,'0'8'0,"0"2"0,0-2 0,0 10 0,0 13 0,0 46 0,0-11 0,0 28 0,0-33 0,0 2 0,0 1 0,0-4 0,0-6 0,0-7 0,0-9 0,0 8 0,0 5 0,0 0-1696,0-4 0,0-23 0,0-11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03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0 24575,'-17'0'0,"-1"0"0,-2 0 0,-3 0 0,1 0 0,0 0 0,0 0 0,4 0 0,-1 0 0,3 0 0,1 0 0,-3 0 0,-1 0 0,-2 0 0,0 3 0,0 2 0,3 2 0,0 2 0,3 2 0,-1-1 0,-3 1 0,1-4 0,-4-3 0,1-2 0,3-2 0,3 0 0,7 0 0,4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57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1411 24575,'-5'-34'0,"2"-12"0,3-22 0,0-17 0,0 30 0,0-3 0,0-14 0,0-3 0,0-10 0,0-3 0,0-3 0,0 0 0,0 6 0,0 2 0,0 14 0,0 4 0,0 12 0,0 4 0,0-23 0,2 26 0,2 20 0,5 15 0,1 7 0,-1 9 0,-2 6 0,-3 7 0,2 5 0,4 5 0,9 7 0,17 12 0,21 20 0,-18-23 0,4 2 0,4 5 0,2 2 0,2 3 0,-2 0 0,-3-1 0,-3-1 0,-6-3 0,-3-2 0,-4-3 0,-3-1 0,16 36 0,-6-11 0,-6-8 0,-4-8 0,-2-10 0,-1-5 0,-1-6 0,-4-7 0,-8-12 0,-5-5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59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24575,'33'0'0,"5"0"0,20-3 0,7-9 0,4-7 0,-4-10 0,-7-3 0,-6 6 0,-6 5 0,-9 10 0,-11 6 0,-9 2 0,-9 3 0,-4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05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1 627 24575,'57'-5'0,"26"-14"0,-29 5 0,3-3 0,4-4 0,1-2 0,1-1 0,1-2 0,0 1 0,0-1 0,-2-1 0,1 0 0,1 1 0,0 1 0,-1 0 0,-1 1 0,-1 0 0,-1-1 0,4 1 0,1 0 0,1-1 0,-1 1 0,-1 2 0,-2 1 0,-8 4 0,-3 0 0,23-8 0,-30 10 0,-27 8 0,-9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11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24575,'59'2'0,"5"5"0,0 3 0,-3 5 0,-17 1 0,-10-1 0,-9-1 0,-4-2 0,-2-3 0,-8-4 0,-5-2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12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0 24575,'0'12'0,"0"3"0,0 10 0,0 9 0,0 11 0,-4 9 0,-7 5 0,-7 6 0,-8 2 0,-1-6 0,4-11 0,1-12 0,12-20 0,1-8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1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 24575,'18'8'0,"8"9"0,7 9 0,5 6 0,-7-6 0,-6-2 0,-6-4 0,-3-1 0,-2-2 0,0-5 0,-1-9 0,-2-18 0,-2-1 0,-2-11 0,-3 8 0,-1 4 0,0 2 0,-1 3 0,0 1 0,0 0 0,-1 1 0,-1-1 0,0 1 0,0 1 0,0 1 0,0-1 0,0-1 0,0 0 0,0-1 0,0 0 0,0 0 0,0 0 0,0 0 0,0-1 0,0 0 0,0 3 0,0 21 0,0 8 0,2 27 0,2-2 0,2 11 0,1 3 0,-3-1 0,-1-2 0,-3-13 0,0-9 0,0-8 0,0-7 0,0-5 0,0-4 0,0 0 0,0 3 0,0 3 0,0 3 0,0 0 0,0-2 0,0-8 0,0-4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15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0 24575,'49'0'0,"10"0"0,7 0 0,-11 0 0,-18 0 0,-19 2 0,-11 4 0,-3 6 0,-3 6 0,-7 7 0,-14 21 0,-20 29 0,7-22 0,-5 4 0,-6 13 0,-3 2 0,-4 3 0,-1 0 0,3-2 0,3-1 0,8-10 0,3-3 0,7-13 0,4-3 0,-5 16 0,14-25 0,10-16 0,12-12 0,24-10 0,36-9 0,-16 2 0,5-1 0,11-3 0,2-1 0,0 0 0,-1-1 0,-6 1 0,-3 1 0,32-10 0,-26 7 0,-21 6 0,-16 4 0,-10 3 0,-9-1 0,-5 0 0,-2 2 0,-1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12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0 712 24575,'20'5'0,"0"-1"0,-1-4 0,0 0 0,0 0 0,2 0 0,0 0 0,3 0 0,3 0 0,-2 2 0,2 3 0,4 5 0,4 5 0,1 2 0,-3-2 0,-5-4 0,-7-4 0,-3-4 0,-3 1 0,-3-2 0,-3-1 0,-4-5 0,-1-13 0,-4-9 0,0-14 0,0-27 0,0-31 0,1 36 0,2-3 0,2-3 0,1 0 0,1 8 0,1 3 0,9-30 0,-4 33 0,-7 27 0,-3 15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16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24575,'43'0'0,"11"0"0,14 0 0,0 0 0,-12 0 0,-10 0 0,-13 0 0,-7 0 0,-7 0 0,-6 0 0,-7 0 0,-1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19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24575,'52'16'0,"6"10"0,6 11 0,-5 3 0,-16-10 0,-13-6 0,-11-5 0,-7-3 0,-1 3 0,-5-11 0,-1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19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 24575,'-4'23'0,"0"-5"0,4 10 0,0-8 0,0 1 0,0 2 0,0 7 0,0 9 0,0 10 0,0 8 0,-6 2 0,-6-4 0,-4-8 0,0-12 0,7-8 0,6-5 0,2-4 0,1 1 0,0-8 0,0-4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21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24575,'4'22'0,"4"7"0,8 13 0,3 5 0,2-4 0,4-4 0,4-6 0,1-6 0,-1-6 0,-5-8 0,-4-5 0,-3-6 0,-5-4 0,-5-4 0,-2-9 0,0-6 0,1-4 0,0-3 0,0-1 0,0-4 0,1 0 0,-3 4 0,-1 6 0,-2 9 0,1 6 0,0 7 0,0 11 0,-1 14 0,-1 35 0,0-5 0,0 23 0,0-18 0,0-1 0,0 3 0,0 0 0,0 0 0,-3 4 0,-1-4 0,1-5 0,0-6 0,3-6 0,0-6 0,0-5 0,0-8 0,0-11 0,0-6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56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58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59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31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0 275 24575,'0'-28'0,"0"-6"0,3-10 0,2-2 0,6 9 0,2 6 0,1 13 0,-1 9 0,-1 3 0,0 6 0,1-5 0,2-1 0,0 0 0,0 2 0,-2 4 0,-2 0 0,-3 0 0,3 2 0,2 4 0,3 7 0,3 8 0,-2 8 0,-2 1 0,-3-1 0,-4-5 0,-3-3 0,-3 0 0,-2-1 0,0-2 0,0 0 0,0-1 0,0 2 0,0 8 0,-2 6 0,-6 5 0,-4 6 0,-3-1 0,1-2 0,5-4 0,1-4 0,1-4 0,2-4 0,-2-1 0,0-3 0,2 0 0,0 0 0,2-1 0,2-3 0,1-4 0,1-3 0,4-5 0,24-1 0,11-3 0,26-1 0,4 0 0,7 0 0,-5-6 0,-8-6 0,-15-4 0,-16 1 0,-9 5 0,-8 5 0,-5 0 0,-5-1 0,-3 3 0,-3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39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24575,'42'-11'0,"7"-8"0,19-10 0,-9 5 0,2-1 0,28-12 0,-28 15 0,-3 1 0,7-3 0,-11 3 0,-14 4 0,-8 2 0,-8 3 0,-3 1 0,0 1 0,0 2 0,-2 2 0,-5 2 0,-4 0 0,-5 3 0,-4-1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53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24575,'0'48'0,"0"12"0,0 31 0,0-40 0,0 0 0,0 2 0,0 0 0,0 45 0,0-7 0,0-16 0,3-8 0,7-1 0,7-8 0,6-6 0,-2-7 0,-6-12 0,-8-15 0,-5-6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1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0 361 24575,'34'-16'0,"25"-16"0,15-16 0,-28 17 0,1 0 0,1-1 0,-3 1 0,30-22 0,-17 14 0,-19 15 0,-15 12 0,-8 5 0,-7 4 0,-4 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3:55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 24575,'-5'36'0,"1"11"0,4 25 0,0 12 0,0 4 0,0-5 0,-5-11 0,-2-9 0,0-13 0,1-11 0,5-9 0,-1-6 0,-1-4 0,4-4 0,16-7 0,26-5 0,19-7 0,15-12 0,0-8 0,-2-11 0,-9-1 0,-16 5 0,-14 4 0,-14 4 0,-8 1 0,-3 0 0,-4 0 0,-4 1 0,0 2 0,-3 3 0,0 9 0,0 17 0,0 19 0,0 15 0,0 6 0,0-5 0,0-4 0,0 0 0,6 9 0,6 11 0,3 5 0,3-2 0,-7-11 0,-2-9 0,-2-8 0,-1-3 0,-1-1 0,0-4 0,0-2 0,-2-14 0,-1-3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12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0 356 24575,'65'-18'0,"0"1"0,-5 1 0,3-2 0,4-2 0,6-3 0,-2 1 0,22-7 0,-2 1 0,0 0 0,-1 0 0,-7 5 0,-2 2 0,-13 3 0,-5 3 0,30-3 0,-32 9 0,-29 5 0,-17 3 0,-8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1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1 334 24575,'60'0'0,"-3"-5"0,10-2 0,-3-3 0,6-2 0,4-1-3277,19-4 0,6-3 0,1 0 2904,-19 4 1,1-1-1,1 0 1,0 1 372,-2 0 0,1 0 0,-1 2 0,-2 0 695,20-2 1,-1 2 0,-5 1-696,-13 2 0,-3 2 0,-3 0 909,19-1 0,-8 1-909,-28 4 0,-7 1 0,11 0 0,-37 4 0,-15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23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2921 1 24575,'-50'0'0,"1"0"0,-10 0 0,-16 0 0,-13 0 0,-13 0-1361,25 0 1,-10 0 0,-6 0 0,-4 0 0,0 0-1,2 0 1,6 0 1360,-14 0 0,4 0 0,2 0 0,-3 0 0,-4 0 0,9 0 0,-6 0 0,-4 0 0,0 0 0,4 0 0,7 0 0,10 0 706,-27 0 0,13 0 1,7 0-707,17 0 0,4 0 0,7 0 776,4 0 0,9 0-776,-2 0 0,28 0 0,15 0 0,4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24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 24575,'0'20'0,"-2"6"0,-5 14 0,-12 9 0,-9 10 0,-7 5 0,3-4 0,4-6 0,9-13 0,8-8 0,5-7 0,6-6 0,0-2 0,0-3 0,0 2 0,5 7 0,11 7 0,14 8 0,16 5 0,14 3 0,15 2 0,-30-23 0,2 0 0,4 0 0,0 1 0,3-1 0,-1 0 0,-4-3 0,-2-1 0,24 15 0,-32-18 0,-21-8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24575,'34'0'0,"3"0"0,13 2 0,12 9 0,12 15 0,-30-3 0,2 4 0,6 8 0,1 3 0,4 5 0,1 2 0,3 5 0,-1 1 0,-3-1 0,-2-1 0,-9-6 0,-3-1 0,21 22 0,-27-29 0,-22-20 0,-8-9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27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0 24575,'-3'32'0,"-5"7"0,-2 10 0,0-3 0,4-22 0,3-9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30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 24575,'-10'0'0,"-1"0"0,-5 0 0,-6 0 0,-3 3 0,8 7 0,23 31 0,38 40 0,-5-20 0,6 5 0,-8-12 0,2 2 0,0 1-173,3 2 1,1 0 0,0 2 172,0 2 0,-1 1 0,0 1 0,-1 1 0,-1 2 0,0 0 0,0 1 0,-2 2 0,0 1 0,0 3 0,-1 1 0,-1 1 0,-3-1 0,0 1 0,-2 0 0,-2-5 0,-1 0 0,-1-1 0,-2-3 0,-1 0 0,0-2 0,8 26 0,-1-1 0,-1-3 0,1 0 0,-1 3 0,1 1 0,-10-28 0,-1 0 0,1 2 0,-1 3 0,0 1 0,-1 1 0,0 0 0,0 0 0,-1 0 0,1 0 0,-1 1 0,0-1 0,-1-1 0,-1-2 0,0 1 0,1-3 0,-1 0 0,0-1 0,-1 1 0,0-1 0,1 0 0,-1 0 0,1 1 0,0-1 0,0 4 0,1-1 0,0 1 0,1 3 0,1 0 0,-1 1 0,1-1 0,0 1 0,-1 0 0,-1-3 0,0 1 0,-1-1 0,0-3 0,0 0 0,0 0 0,5 26 0,0-1-6,-1-7 1,0-2 5,-2-4 0,-1-1 0,-1-6 0,-1-1 0,-2 1 0,0-1 0,-1 0 0,-1-2 0,0-5 0,-2-1 258,0-4 0,-1-1-258,7 40 12,-2-13-12,0-16 0,-1-13 0,0-4 0,-2-2 0,-1 0 0,-1-5 0,-1-4 0,1-8 0,0-4 0,-2-5 0,0-3 0,-1-1 0,0-3 0,1-6 0,1-6 0,15-4 0,40-3 0,-4-5 0,8-4 0,24-7 0,7-4-355,-19 2 1,3-3 0,1-1 354,4-2 0,2-2 0,-2 0 0,-4 3 0,-2-1 0,-3 2 0,-9 3 0,-2 0 0,-4 2 0,5-1 0,-8 1 0,11-2 0,-36 10 0,-20 7 0,-6 3 0,-6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32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24575,'34'-1'0,"-5"-2"0,-7 1 0,-5-1 0,-4 2 0,-1 1 0,0 0 0,2 0 0,0 0 0,-1 0 0,1-1 0,-2 1 0,1 0 0,2 0 0,-2 0 0,-1 0 0,1 1 0,1 3 0,6 11 0,3 14 0,10 20 0,9 21 0,-17-25 0,1 5 0,3 6 0,0 2 0,1 6 0,0 1 0,0 1 0,1 1 0,-2-5 0,1 0 0,-2-3 0,-1-2 0,-1-6 0,-1 0 0,-2-3 0,-1-1 0,17 42 0,-3-4 0,-18-39 0,1 3 0,0 2 0,0 3 0,2 7 0,-1 3 0,1 9 0,0 4 0,1 7 0,1 0 0,0 4 0,1 0 0,-1 0 0,1-1 0,-2-4 0,1-1 0,-2-6 0,0-2 0,0-1 0,0-1 0,2-1 0,0 0 0,0 0 0,1 1 0,0 7 0,1 2 0,3 6 0,0 1 0,2 5 0,0 1 0,-8-30 0,-1 1 0,0 0-136,0 1 0,0 2 0,-1-1 136,0 0 0,-1 1 0,0-1 0,-1 1 0,0 0 0,-1-1 0,0-1 0,-1 0 0,-1-1 0,6 24 0,-2-3 0,-3-8 0,-2-4 0,-2-11 0,-2-4 0,7 34 0,-2-21 0,-2-11 0,1-1 408,-2 5-408,-2 7 0,-1 6 0,-2 5 0,0 7 0,-3 5 0,-2 2 0,0-7 0,2-6 0,-1-11 0,0-7 0,1-11 0,0-9 0,1-8 0,1-9 0,-1-5 0,0 1 0,-2 0 0,-1 4 0,-2 0 0,0 0 0,0 2 0,0 2 0,0 3 0,0 1 0,-3 4 0,-9 5 0,-12 2 0,-14 2 0,-10-6 0,-2-7 0,1-6-1696,4-7 0,22-10 0,5-5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7:17.2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1 369 24575,'33'-10'0,"-2"0"0,-3-2 0,-4 0 0,-3 1 0,0 0 0,0 1 0,0-3 0,0 0 0,0 0 0,0 0 0,3 2 0,5-2 0,4-3 0,3 0 0,-3-1 0,-2 1 0,1-1 0,2-3 0,7-2 0,1-3 0,-3 1 0,-7 5 0,-12 4 0,-10 9 0,-6 3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3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24575,'55'0'0,"18"0"0,-22 1 0,4 1 0,4 2 0,2 3 0,-1 3 0,0 2 0,-3 5 0,-3 2 0,-5 1 0,-4 1 0,33 21 0,-17-3 0,-15-9 0,-13-4 0,-10-7 0,-8-4 0,-8-7 0,-3-5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3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24575,'0'29'0,"0"23"0,0 34 0,0-7 0,0 3 0,-2-15 0,0-1 0,1 17 0,-2-3 0,-7 9 0,-1-20 0,3-21 0,3-16 0,3-10 0,-1-7 0,1-2 0,0-3 0,0 0 0,2-6 0,-2-2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37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3142 24575,'35'35'0,"15"17"0,10 21 0,-24-31 0,2 0 0,2 2 0,-1 0 0,0 0 0,-1 0 0,3 3 0,0 0 0,3 4 0,0 0 0,4 3 0,1 0 0,6 3 0,4 0 0,6 4 0,4-1 0,5-2 0,4-1-261,-20-17 1,1-2-1,3 0 261,8 1 0,2 0 0,3-1-581,11 2 1,4-1-1,3-1 581,-12-7 0,2-1 0,3-1 0,2-1-525,-10-6 0,2 0 0,2-1 0,2-1 0,1-1 525,8-1 0,1 0 0,3-2 0,0 0 0,1-2-447,-11-3 1,0 0 0,2-2 0,0 0 0,0-1-1,-1 0 447,1-1 0,0-1 0,0 0 0,0-1 0,1 0 0,0-1 0,5 0 0,1-1 0,1 0 0,0-1 0,0 1 0,0-1 0,-1-1 0,0 1 0,0-1 0,-1 0 0,0 0 0,0 0 0,-3-1 0,-1 1 0,0-1 0,0 0 0,-1-1 0,2 1 0,0 0 0,1 0 0,1 0 0,-1-1 0,-1-1 0,0-1 0,-5 0 0,-1-2 0,0 0 0,-1-1 0,1-2 0,0-1 0,3-2 0,1-1 0,-1-2 0,1-1 0,-1-1 0,0-1 0,0-1 0,0-2 0,-1-1 0,1-1 0,-1-1 0,-1-2 0,2-2 0,-1-2 0,-1-2 0,1 0 0,-1-1 0,-1-1 0,0 1 0,-1-1 0,0-1 0,0 0 0,-1-1 0,-1 1 0,-2-1 0,0 0 0,-1 0 0,0 0 0,0-1 0,-1-1 0,2 0 0,0-1 0,0-1 0,-1 0 0,0 0 0,-2-1 0,-3 1 0,-1 0 0,-1 0 0,0-1 0,0-1 0,-1-1 0,2-2 0,-1-1 0,0-1 0,0-1 0,0-1 0,-1-2 0,2-2 0,0-1 0,0-1 0,-1-1 0,0-2 0,-1 1 0,1-2 0,-1-1 0,0-1 0,-1-1 0,0 0 0,0-1 0,2-1 0,0-2 0,-1 0 0,0-1 0,-1 1 0,-1 0 0,-5 4 0,-1-1 0,-1 1 0,-1-1 0,-1 2 0,-1 0-158,5-5 0,-1 0 0,-1 1 0,-2 0 0,-2 2 158,5-8 0,-2 1 0,-3 2 0,-3 1 261,2-8 0,-4 1 1,-4 2-262,-7 7 0,-4 1 0,-3 0 0,6-24 0,-6 2 1083,-8 6 0,-4 2-1083,-4 4 0,-5 2 1567,-4 7 0,-2 3-1567,-4 8 0,-1 2 1955,-4-32-1955,-3 25 578,-8 16-578,-9 16 0,-12 13 0,-11 5 0,-2 7 0,-5 1 0,1 0 0,-2 2 0,3 3 0,11 1 0,17 0 0,11-3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38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0 428 24575,'0'-46'0,"0"-13"0,0-19 0,0-3 0,0 13 0,0 20 0,2 20 0,8 15 0,14 7 0,59 12 0,0 11 0,-18-4 0,4 3 0,-9 3 0,0 2 0,1-1 0,0 1 0,-4-2 0,-2 1 0,33 12 0,-32-11 0,-28-9 0,-15-8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4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1 24575,'0'20'0,"-8"9"0,-13 18 0,-12 15 0,-12 14 0,-1 2 0,-1 4 0,4 0 0,2-5 0,5-8 0,8-16 0,9-13 0,8-9 0,7-16 0,3-7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49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825 2776 24575,'41'0'0,"4"0"0,6 0 0,7 0 0,6 0 0,3 0 0,9 0 0,6-3 0,1-5 0,0-8 0,-5-11 0,-9-8 0,-4-8 0,-7-6 0,-7-9 0,-1-14 0,-27 27 0,-1-4 0,0-8 0,-1-4 0,-1-10 0,-3-2 0,-2-10 0,-3-1 0,-2-4 0,-2 0 0,-4 2 0,-1 2 0,-1 7 0,-2 4 0,0 11 0,0 3 0,0-37 0,0 22 0,-3 13 0,-6 10 0,-8 5 0,-8-3 0,-4 1 0,-5-2 0,-5 2 0,-3-1 0,-4-1 0,-3-2 0,-2-2 0,-9-2 0,-6 0 0,-7-1 0,-5 2 0,0 1 0,1 2 0,1 6 0,3 3 0,4 7 0,5 5 0,6 1 0,5 6 0,7 4 0,3 5 0,3 4 0,2 4 0,0 4 0,0 3 0,-4 0 0,-9 0 0,-6 8 0,-4 14 0,2 14 0,3 18 0,1 14 0,26-27 0,3 3 0,-1 4 0,3 3 0,1 6 0,2 2 0,2 4 0,2 1 0,3 3 0,4 3 0,1 3 0,3 2 0,2 0 0,3 1 0,0 0 0,1 0 0,0-3 0,0-1 0,0-4 0,1-2 0,3-2 0,2 0 0,3-1 0,2 0 0,2-4 0,3 1 0,1 0 0,1-1 0,0-1 0,1-2 0,1-2 0,2-1 0,0-1 0,1-3 0,0-3 0,1-3 0,30 36 0,8-5 0,-27-38 0,2-2 0,4 0 0,2 0 0,6 4 0,1-1 0,7 2 0,2-1 0,3 1 0,0-1 0,1 0 0,-5-4 0,9 4 0,-23-13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51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0 265 24575,'41'0'0,"25"-6"0,-14-1 0,5-2 0,10-5 0,1-2 0,-4-2 0,-3-2 0,-5 2 0,-3 1 0,23-11 0,-26 7 0,-11 5 0,-13 4 0,-4 0 0,-3 5 0,-4-1 0,-4 1 0,-3 4 0,1-1 0,3 1 0,1-2 0,0-1 0,-4 2 0,-4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03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644 7 24575,'-27'-5'0,"-18"4"0,-35 21 0,7 12 0,-3 4 0,15-7 0,2 2 0,-11 10 0,8 0 0,12-6 0,24-12 0,18-9 0,3-3 0,4 19 0,8 37 0,3-10 0,4 8 0,5 22 0,5 4 0,-5-24 0,3 2 0,0-1 0,1 0 0,0 0 0,0-1 0,9 25 0,-2-5 0,-4-14 0,-1-5 0,-6-13 0,-2-5 0,9 22 0,-9-26 0,-7-16 0,-4-15 0,0-6 0,5-6 0,10-1 0,-10-1 0,4-1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05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24575,'2'35'0,"8"21"0,-1-11 0,2 8 0,12 28 0,1 1 0,-8-27 0,0-1 0,6 14 0,-2-9-1696,-10-21 0,-3-19 0,-4-10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04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0 160 24575,'54'-4'0,"-1"0"0,8-5 0,3-3 0,12-3 0,1-1 0,-2-2 0,-4-1 0,-11 3 0,-4 1 0,25-4 0,-31 7 0,-26 12 0,-14 34 0,-6 49 0,-4-12 0,0 7 0,1-13 0,1 4 0,0 0 0,-1 2 0,1 0 0,1 0 0,1 29 0,2-5 0,-1-16 0,0-6 0,-2-18 0,-1-5 0,2 17 0,-4-29 0,0-22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8:5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24575,'0'54'0,"0"-4"0,0 8 0,0 3 0,0 7 0,0 3 0,0 12 0,0 4 0,0 1 0,0 8 0,0 1 0,0 0-939,0-2 0,0 0 1,0-2 938,0-10 0,0-2 0,0-1 0,0-2 0,0-1 0,0-2 446,0 25 0,0-4-446,0-16 0,0-4 232,0-10 0,0-5-232,0 31 0,0-23 0,0-16 1460,0-8-1460,0-2 0,0-1 0,0-4 0,0-9 0,0-5 0,0-7 0,0-4 0,0-1 0,0 1 0,0 10 0,0 12 0,5 13 0,6 11 0,4 10 0,-1 18 0,-7-33 0,-1 3 0,-1 10 0,-1 2 0,-1 6 0,-1 1 0,1 2 0,-1 0 0,0-6 0,0-2 0,0-6 0,0-2 0,1-8 0,-1-2 0,0 33 0,-2-15 0,0-15 0,0-28 0,0-10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06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24575,'24'0'0,"15"0"0,13 0 0,8 0 0,-7 0 0,-15 0 0,-19 1 0,-10 8 0,-7 15 0,-2 25 0,0 30 0,-3 14 0,-1 6 0,1-16 0,0-24 0,3-17 0,4-20 0,9-10 0,30-6 0,40-11 0,-24-4 0,3-4 0,10-4 0,-1-2-1357,-2-2 0,-6-2 0,10-5 1,-27 12-1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07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24575,'10'5'0,"31"-1"0,38-4 0,18 0 0,-7 0 0,-34 1 0,-29 6 0,-18 20 0,-10 30 0,-11 29 0,-1-34 0,-2 0 0,-3-4 0,0-3 0,-17 27 0,24-27 0,87-25 0,-10-11 0,-8-8 0,0-2 0,-1 1 0,-24 4 0,-17 6 0,-27 24 0,8-19 0,-13 12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22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24575,'61'0'0,"16"0"0,13 0 0,-9 0 0,-26 0 0,-26 3 0,-14 9 0,-12 11 0,-6 9 0,-8 10 0,-7 7 0,-8 7 0,-6 10 0,3-7 0,6-13 0,10-11 0,7-16 0,4-6 0,6-5 0,7-6 0,11-4 0,12-1 0,3 0 0,1 1 0,-5 2 0,-11 0 0,-5 0 0,-6 0 0,-7 0 0,0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4:2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 24575,'15'0'0,"-1"0"0,3-2 0,1-3 0,3 0 0,1-3 0,-1 1 0,-1 1 0,1-1 0,0 1 0,0 0 0,-1 0 0,-3 1 0,-1 0 0,-3 1 0,0 0 0,1 1 0,-6 1 0,-1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17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24575,'0'32'0,"0"29"0,0 30 0,0-27 0,0 4 0,0 5 0,0 1 0,0 0 0,0-2 0,1-8 0,0-4 0,2 27 0,0-43 0,0-24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7:42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24575,'62'0'0,"1"0"0,-2 2 0,3 3 0,1 0 0,6 1 0,1 4 0,7 8 0,1 3 0,-5 0 0,2 1 0,-3 2 0,10 9 0,-10-1 0,-20-7 0,-28-6 0,-14-10 0,-8-6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7:43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1 24575,'-6'54'0,"0"1"0,-6-6 0,-2 3 0,-4 30 0,-4 7 0,-2-22 0,-3 2 0,3-5 0,3 3 0,2-2 0,-10 13 0,5-10 0,16-27 0,3-25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10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504 1 24575,'-57'0'0,"-13"0"0,-28 9 0,47 2 0,2 3 0,-36 18 0,27 2 0,33-9 0,16-12 0,8-1 0,3 15 0,16 27 0,2-6 0,4 6 0,8 14 0,5 4 0,4 5 0,1 2 0,-3 0 0,0-1 0,-6-11 0,-1-1 0,-4-5 0,-1 0 0,-2-4 0,-1-1 0,-2 4 0,0 1 0,-1 5 0,-1 2 0,0 4 0,-1 1 0,0 5 0,1 0 0,-1-3 0,0 0 0,0-4 0,0-1 0,-1-6 0,0-2 0,-2-6 0,0-2 0,-1-5 0,0-2 0,9 36 0,-4-9 0,-3-4 0,-3-5 0,-2-6 0,-2-12 0,-4-13 0,-1-9 0,0-5 0,0-1 0,-1-1 0,0-5 0,0-1 0,1-3 0,1-4 0,8-2 0,7-3 0,30-6 0,32-15 0,-25 3 0,4-2 0,8-6 0,1-2 0,-2-2 0,-3 0 0,-10 6 0,-5 2 0,21-11 0,-28 15 0,-27 12 0,-8 4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11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24575,'71'0'0,"6"0"0,4 0 0,-18 0 0,-26 0 0,-20 4 0,-11 12 0,4 22 0,14 26 0,-3-20 0,3 5 0,8 13 0,2 5 0,6 15 0,0 5 0,-11-22 0,-2 3 0,1 1-286,1 7 1,-1 2-1,1 0 286,0 1 0,-1 0 0,1 1 0,0 1 0,1 1 0,-1-1 0,1 2 0,1-1 0,0 0 0,-1-2 0,1-1 0,0 0 0,0 0 0,-1 1 0,2-2 0,0-2 0,0-1 0,0 0 0,-1-3 0,0-1 0,-1-2 0,10 22 0,-1-6 0,-8-18 0,-2-7 0,9 19 0,-14-40 0,-12-21 0,-6-10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12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24575,'0'25'0,"6"18"0,10 32 0,9 15 0,3 1 0,-3-23 0,-7-28 0,-8-23 0,-3-10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8:58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24575,'53'0'0,"1"0"0,6 0 0,7 0 0,6 0 0,6 0 0,6 0 0,4 0 0,4 0-1967,-2 0 1,4 0 0,3 0 0,1 0 0,1 0 1717,-12-1 1,2 1 0,0-1 0,1 0-1,0 0 1,0 0 248,2 0 0,0 0 0,1 0 0,-1-1 0,-1 0 0,0 0 115,-5-1 1,0-1-1,-1 1 1,-1-2-1,-1 1 1,-1 0-116,7-1 0,-2 0 0,-1 0 0,-1 0 0,-2 0 265,14-2 1,-2 1 0,-2 0 0,-3 0-266,-11 0 0,-1 1 0,-3 0 0,-1 1-78,12 1 0,-3 1 0,-2 1 78,-9-1 0,-3 0 0,-1 1 0,19-1 0,-3 0 2645,-8-2 1,-3-2-2646,-2-1 0,-2-3 1259,-4 0 1,-1-2-1260,-3 2 0,-3-2 775,-7 2 0,-2 0-775,28-4 439,-27 5-439,-19 3 0,-17 4 0,-8-1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13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24575,'18'2'0,"-6"8"0,-6 11 0,-5 18 0,-1 12 0,0 1 0,0-3 0,0-13 0,0-7 0,2-9 0,4-9 0,18-11 0,20-17 0,19-11 0,8-8 0,-14 5 0,-15 8 0,-24 12 0,-9 6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1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24575,'0'17'0,"0"2"0,0-1 0,1-3 0,3-7 0,10-4 0,16 1 0,14 2 0,9 7 0,-4 4 0,-13 3 0,-9 3 0,-9 8 0,-4 13 0,-7 13 0,-4 13 0,-3-4 0,-2-9 0,1-27 0,-1-13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17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24575,'32'0'0,"13"0"0,15-3 0,25-2 0,-26 1 0,0 0 0,-35 7 0,-9 13 0,-5 16 0,-7 15 0,-3 16 0,0 3 0,0-7 0,0-12 0,0-17 0,0-16 0,0-10 0,3-14 0,7-4 0,13-6 0,15 4 0,13 0 0,5 5 0,-3 3 0,-8 6 0,-12 1 0,-10 1 0,-6 1 0,-5 4 0,-5 5 0,-4 5 0,-3 4 0,0 2 0,0 0 0,0 0 0,0 0 0,-4-3 0,-10 1 0,-10 1 0,-15 2 0,-13 4 0,-17 3 0,-13 2 0,-5 4 0,8-1 0,16-3 0,19-6 0,22-14 0,9-5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18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1405 1 24575,'-28'0'0,"-13"0"0,-5 0 0,-20 2 0,-1 10 0,-14 25 0,35-2 0,1 8 0,-7 17 0,-1 9 0,13-13 0,-2 4 0,2 3-472,-5 10 1,2 3 0,-1 4 471,8-12 0,0 2 0,1 2 0,1 0 0,1 0 0,2 2 0,2-1 0,0 1 0,2 1 0,2 0 0,0 0 0,1-1 0,-7 20 0,2-1 0,3-1 0,5-10 0,2-2 0,1 1 0,-1 1 0,0 0 0,3-1-170,2-4 0,2-1 0,2 0 170,3-1 0,2 0 0,0-1 0,1-1 0,1 0 0,0-1 0,3-1 0,0-1 0,0 0 0,0-3 0,-1 0 0,2-1 0,4 32 0,4-2 0,8-2 0,6-3 0,5-3 0,7-3-27,5-4 0,5-3 27,2-7 0,3-3 0,1-3 0,3-4 0,7-3 0,3-2 0,9 1 0,4-3 0,6-2 0,4-4 0,-26-17 0,1-2 0,1-2 0,2 0 0,0-1 0,1-2 0,0-2 0,-1-1 0,2-2-230,5 1 0,1-1 0,1-2 230,7-2 0,1-1 0,1-2 0,7-2 0,2-3 0,0 0 0,2-2 0,2-1 0,-2-1 0,-5-2 0,0-1 0,-1 0 0,-7 0 0,-2 0 0,-1 0 0,-7 0 0,-2 0 0,0 0 550,30-2 1,0-4-551,-2-6 0,-1-5 0,-28 1 0,-1-2 0,1-4-48,3-4 0,0-2 0,0-3 48,3-2 0,-1-3 0,0 0 0,-1 0 0,-1-2 0,-1 1 0,-5 0 0,-1 0 0,-3-1 27,20-13 1,-7 0-28,-16 8 0,-5 1 364,-13 7 1,-5 1-365,12-18 227,-15 8-227,-10 7 700,-10 3-700,-7-4 0,-5-17 0,-3-45 0,-8 15 0,-6-9 0,-3 11 0,-4-4 0,-3-4-561,1 12 1,-2-4 0,-2 0 0,-3-1 560,3 11 0,-3-1 0,-1 0 0,-1 0 0,-1 1 0,-1 0 0,-2 0 0,-1 1 0,0 1 0,-1 1 0,-10-16 0,0 2 0,-2 1 0,-1 3 0,0 5 0,-2 2 0,-2 2 0,-1 2 0,-2 3 0,-2 2 0,-2 3 0,-3 3 0,-1 2 0,-4 4 0,-1 2 0,-3 5 0,-7 4 0,-4 3 0,2 4 0,7 2 0,9 2 0,5 1 0,2 7 0,-18 8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21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24575,'1'49'0,"9"9"0,9 18 0,8 5 0,5-5 0,-2-3 0,-2-10 0,0-10 0,-6-9 0,-6-14 0,-7-8 0,-6-11 0,-1-4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22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0 160 24575,'0'-26'0,"0"-9"0,4-6 0,3 4 0,2 16 0,1 26 0,-5 29 0,-2 23 0,-3 28 0,0-33 0,0 2 0,0 7 0,0 2 0,-2 3 0,-1 0 0,-1-6 0,0-3 0,-6 32 0,1-30 0,3-29 0,9-16 0,12-16 0,18-13 0,20-6 0,11-3 0,-2 2 0,-9 5-1696,-13 3 0,-22 6 0,-8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24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1 302 24575,'46'-25'0,"0"-1"0,8-6 0,2 0 0,8-5 0,0 0 0,-6 6 0,-5 2 0,21-9 0,-32 25 0,-21 11 0,-9 21 0,-5 27 0,-6 25 0,-3 20 0,-12 2 0,-6-15 0,-2-18 0,3-20 0,14-20 0,39-9 0,-5-7 0,27-4 0,-25 0 0,-6 0 0,-9 5 0,-5 2 0,-7 6 0,-4 10 0,0 13 0,0 19 0,-1 18 0,-7 8 0,-9-5 0,-11-11 0,-8-11 0,-10-6 0,-12-5 0,-5-4 0,-2-6 0,0-4 0,4-1 0,1-7 0,5-4-1696,15-5 0,17-8 0,12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26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38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 2094 24575,'85'0'0,"-14"-7"0,-7-2 0,2-3 0,-14-3 0,-1-2 0,1-2 0,-1 1 0,42-15 0,-17 7 0,-12 5 0,-6 0 0,-8 0 0,-2 1 0,-6-1 0,-3 2 0,0 0 0,-6 4 0,-4 2 0,-8 5 0,-7 2 0,-2 4 0,-1 2 0,-2-3 0,-1-1 0,0-2 0,-4-1 0,3 0 0,1-5 0,3-6 0,3-5 0,1-3 0,0-2 0,0-2 0,2-8 0,0-8 0,-1-4 0,-1 1 0,-5 7 0,-2 6 0,-2 7 0,-3 4 0,-1-2 0,-2-2 0,0-4 0,0-4 0,0-3 0,0-2 0,0-4 0,-4-3 0,-6 2 0,-4 1 0,-6 4 0,0 3 0,2 1 0,-1-1 0,2 4 0,-3 0 0,-4 0 0,-7 0 0,-4 0 0,-4 0 0,-3-1 0,-2-1 0,-3-3 0,1 4 0,-2 1 0,-7 0 0,-2 0 0,-9-2 0,-3 1 0,3 2 0,-3 5 0,3 6 0,0 5 0,-5 3 0,3 0 0,-2 1 0,5 0 0,8 4 0,5 4 0,6 3 0,4 3 0,0 0 0,1 0 0,2 0 0,1 2 0,3 6 0,2 4 0,0 5 0,-1 2 0,2 1 0,5 3 0,8-2 0,5 0 0,4 0 0,0 4 0,0 0 0,1 0 0,0 3 0,5-16 0,2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4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24575,'0'33'0,"0"4"0,0 3 0,0 4 0,0-7 0,0-5 0,0-4 0,0-8 0,1-4 0,4-8 0,4-4 0,12-4 0,17-3 0,17-8 0,21-11 0,7-10 0,0-1 0,-2 7 0,-12 11 0,-14 8 0,-15 4 0,-13 3 0,-10 3 0,-5 13 0,-6 15 0,-5 14 0,-1 15 0,0 2 0,-4-1 0,-9-5 0,-8-10 0,-13-7 0,-12-3 0,-7-3 0,-13-1 0,3-1 0,6-5 0,13-6 0,22-9 0,9-5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8:58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24575,'43'13'0,"12"6"0,9 4 0,-2-3 0,-15-5 0,-17-10 0,-10-3 0,-7-2 0,1 4 0,-2 4 0,2 2 0,-1 5 0,-2-3 0,-3 0 0,-3 2 0,-2-1 0,-2 3 0,-1 2 0,-4 1 0,-6 7 0,-8 10 0,-4 6 0,-1 3 0,6-7 0,5-10 0,6-13 0,3-8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42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1 355 24575,'46'-21'0,"24"-17"0,-20 11 0,2-3 0,3-3 0,-1-1 0,-8 3 0,-2 2 0,18-15 0,-29 17 0,-10 14 0,-10 5 0,-4 2 0,-4 0 0,-4 2 0,1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1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24575,'-22'32'0,"-3"2"0,-1 11 0,0 5 0,-8 20 0,16-18 0,-6 12 0,16-31 0,3-4 0,0-3 0,3-1 0,2 0 0,0 0 0,0 1 0,0 0 0,0-1 0,0-1 0,0-3 0,0 0 0,0 0 0,2-3 0,1-4 0,6-5 0,4-5 0,5-2 0,5-2 0,5 0 0,8-5 0,5-10 0,5-11 0,0-7 0,-7-1 0,-6 3 0,-9 5 0,-9 1 0,-5 4 0,-6 0 0,-2 0 0,-2 3 0,0 0 0,0 4 0,-3 4 0,-4 2 0,-6 5 0,-9 1 0,-7 2 0,-6 1 0,-6 5 0,0 5 0,4 2 0,5 0 0,17-7 0,6-2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13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24575,'71'0'0,"8"-2"0,12-6 0,-5-5 0,-16-2 0,-19-3 0,-19 6 0,-13 5 0,-10 5 0,-6 10 0,-2 6 0,-1 4 0,0 9 0,0 19 0,0 23 0,0 20 0,0-39 0,0 1 0,0 3 0,0 0 0,0-1 0,0 1 0,0-2 0,0-2 0,0 43 0,0-24 0,0-20 0,0-17 0,0-19 0,0-5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14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24575,'61'0'0,"15"-1"0,14-3 0,-6-2 0,-25-1 0,-18-3 0,-14 1 0,-13 2 0,-7 2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2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24575,'0'59'0,"0"2"0,3 15 0,5 1 0,6 2 0,0-12 0,-2-17 0,-3-14 0,-4-12 0,0-6 0,-1-7 0,-2-5 0,0-4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2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24575,'0'31'0,"0"15"0,0 22 0,0 18 0,0 4 0,0-3 0,0-16 0,0-19 0,0-24 0,0-15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28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24575,'38'-5'0,"7"1"0,10 4 0,-1 0 0,-7 0 0,-11 0 0,-8 0 0,-5 0 0,-1 1 0,-5 6 0,-3 5 0,-3 6 0,-3 3 0,-2-1 0,-3 2 0,-1 2 0,-2 1 0,0 0 0,0-2 0,-2-8 0,-3-5 0,-3-4 0,1-4 0,5 0 0,15-2 0,7 0 0,9 0 0,-4 0 0,0 0 0,-3 0 0,-1 0 0,-1 1 0,0 4 0,-5 3 0,-4 5 0,-3 4 0,-3-2 0,-1 2 0,-2-4 0,-2 0 0,0-1 0,0 0 0,0-1 0,0 1 0,-2-1 0,-4 0 0,-9 2 0,-8-1 0,-8 3 0,-4-1 0,-1-1 0,-3-1 0,1-4 0,-1-4 0,1-3 0,0-1 0,0 2 0,1 1 0,4 0 0,4 2 0,6-2 0,7-1 0,6 0 0,5-2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46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24575,'0'15'0,"0"1"0,3 8 0,4 18 0,5 21 0,3 17 0,-1 10 0,-3 0 0,0-1 0,0-1 0,-1 1 0,-4-40 0,1 2 0,0 3 0,0 2 0,1 5 0,0 1 0,2 3 0,0-1 0,1 0 0,-1 0 0,-1-1 0,1-1 0,-1 1 0,0 0 0,1 1 0,0 0 0,1 5 0,1 1 0,0 4 0,0 0 0,1 1 0,-1 0 0,-3 0 0,0 0 0,-2-3 0,0-1 0,-1-2 0,1-1 0,0 0 0,0-1 0,0 0 0,0 0 0,0 2 0,0-1 0,-1 1 0,-1-1 0,0 0 0,-1 0 0,1-3 0,0 0 0,-1-2 0,0 0 0,0-3 0,-1-1 0,0-4 0,-1 0 0,0 0 0,-1-1 0,1 0 0,0-1 0,0-1 0,0-1 0,3 49 0,1-16 0,-2-7 0,0-7 0,2-10 0,0-1 0,1-5 0,3 5 0,-3 1 0,0 0 0,0-1 0,0-5 0,-1 0 0,-2-3 0,2-1 0,-3-4 0,3-3 0,0-2 0,-3-4 0,2-2 0,-2-3 0,2-4 0,-1-3 0,-1-2 0,-1-5 0,0-2 0,0-2 0,1-2 0,-1-2 0,-1-4 0,-1-2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4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24575,'16'0'0,"6"0"0,-2 0 0,2 3 0,-1-1 0,-2 4 0,-1 1 0,0 2 0,-2 0 0,-3 0 0,2 0 0,1 1 0,2 1 0,0-2 0,0 1 0,-3-1 0,1 0 0,2 1 0,-2 0 0,0 0 0,-2 0 0,-2-2 0,-2-1 0,-2 0 0,-2-2 0,-1 0 0,-1 0 0,2-3 0,-2-2 0,3-4 0,-1-2 0,-1-6 0,4-3 0,1-3 0,1-3 0,2 0 0,-2 0 0,-1 0 0,1 0 0,-1 3 0,-1 0 0,0 2 0,-2 1 0,1 1 0,-1 1 0,-1 1 0,0 3 0,-1 1 0,-2 4 0,1-1 0,0 0 0,0-1 0,-1 0 0,1 1 0,-3 0 0,1 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1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0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1 538 24575,'0'-7'0,"0"-13"0,0-13 0,9-14 0,16-13 0,20-2 0,14-4 0,9-3 0,-4 6 0,-11 12 0,-10 15 0,-17 19 0,-11 10 0,-7 8 0,-3 8 0,2 5 0,12 9 0,18 8 0,19 7 0,12 8 0,0 4 0,-13-2 0,-15-7 0,-13-10 0,-9-8 0,-8-12 0,-4-4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2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3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33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24575,'38'0'0,"27"0"0,-15 0 0,5 0 0,12 0 0,3 0 0,2 0 0,0 0 0,1 0 0,-2 0 0,-9 0 0,-2 0 0,-7 0 0,-1 0 0,40 0 0,-16-6 0,-8-3 0,-12-2 0,-8 1 0,-6 4 0,-4 1 0,-1-1 0,0-1 0,0 3 0,-4-1 0,-4 2 0,-8-1 0,-11 1 0,-5 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35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24575,'30'0'0,"9"0"0,16 0 0,8 1 0,7 4 0,-5 7 0,-6 6 0,-11 4 0,-13 1 0,-7-5 0,-6-5 0,-4-4 0,-4-3 0,-5 2 0,-5-1 0,-2 1 0,-2 1 0,0 2 0,0 2 0,0 3 0,0 2 0,-2 1 0,-4 2 0,-5 4 0,-3 5 0,-4 4 0,-1 2 0,2-3 0,1-6 0,8-12 0,3-6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37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0 261 24575,'0'37'0,"0"-2"0,2 2 0,1-5 0,0-10 0,-1-2 0,-2-8 0,0-7 0,0-20 0,0-1 0,0-14 0,0 9 0,0 3 0,0 0 0,0 0 0,0 2 0,0-2 0,0 0 0,1-4 0,2-4 0,3 1 0,2 2 0,1 4 0,-1 4 0,-2 1 0,0 3 0,-1 0 0,1 0 0,0 2 0,1 0 0,0 0 0,1 0 0,-1-1 0,-1 1 0,2 1 0,-1 2 0,2 3 0,0-1 0,3 0 0,3 1 0,3-1 0,2 1 0,-2 0 0,-1 1 0,1 2 0,2 0 0,1 0 0,0 0 0,-3 0 0,0 0 0,-3 0 0,-1 3 0,0 2 0,-4 3 0,2 4 0,-1 2 0,2 3 0,1 2 0,0 1 0,0 1 0,-1 0 0,-3 0 0,0 1 0,-2 3 0,-1 3 0,0 1 0,-2-2 0,1-2 0,-1-3 0,-3-3-1696,1 4 0,-3-13 0,0 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21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24575,'0'13'0,"1"1"0,3 1 0,6 11 0,9 22 0,3 27 0,2 12-262,-2-8 1,2 4 261,-3-1 0,1 6 0,-1-5 0,1 7 0,-2-6 0,-4-10 0,-2-6 0,0 15 0,-11-45 0,-3-21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22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24575,'0'65'0,"7"-4"0,-1-5 0,3 2 0,12 34 0,3-6 0,-1-14 0,-3-15 0,-1-12 0,-2-9 0,-6-8 0,-4-7 0,-3-10 0,-2-4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08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24575,'0'21'0,"0"5"0,0-2 0,6-6 0,2-9 0,9-12 0,8-2 0,12-2 0,10 1 0,3 2 0,-5 2 0,-10 2 0,-7 0 0,-5 0 0,-2 0 0,-2 4 0,-2 13 0,-5 13 0,-5 17 0,-3 15 0,-3 6 0,-1 8 0,-8-6 0,-11-9 0,-14-15 0,-10-18 0,2-13 0,7-10 0,16-5 0,8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09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24575,'74'0'0,"2"0"0,3 0 0,-17 0 0,-16 0 0,-27 0 0,-9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5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24575,'21'10'0,"13"12"0,21 18 0,-1 3 0,2 2 0,-15-12 0,-1 0 0,15 11 0,-3-3 0,3-3 0,-14-7 0,-9-11 0,-10-5 0,-6-3 0,-3-3 0,-3 0 0,-1 1 0,-1-2 0,-1-2 0,-1 1 0,-2 1 0,-2 3 0,-1 5 0,-1 2 0,1 4 0,-1 7 0,-4 12 0,-12 24 0,-18 28 0,12-40 0,-3 1 0,0 2 0,-1-2 0,4-7 0,2-3 0,-9 17 0,12-20 0,6-21 0,5-9 0,3-6 0,0-5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1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24575,'33'0'0,"32"7"0,-15 2 0,4 2 0,8 5 0,2 2 0,-1 3 0,-2 1 0,-10-2 0,-2 0 0,20 11 0,-26-12 0,-24-9 0,-12-5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7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24575,'76'0'0,"14"0"0,-31 0 0,4 0 0,11 0 0,2 0 0,7-1 0,1-2 0,3-3 0,0-1 0,-7-2 0,-3-1 0,-14 0 0,-4-2 0,30-10 0,-36 6 0,-19 6 0,-10 4 0,-5 3 0,-8 3 0,-4-2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8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24575,'34'0'0,"21"0"0,41 0 0,-33 0 0,3 0 0,2 0 0,0 0 0,2 0 0,-1 0 0,-8 0 0,-3 0 0,39 0 0,-19 0 0,-28 0 0,-15 0 0,-12 0 0,-12 0 0,-3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6:09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24575,'34'0'0,"11"0"0,2 0 0,-3 0 0,-14 2 0,-17 3 0,-6 4 0,-5 6 0,-2 10 0,0 13 0,0 21 0,0 15 0,-1 3 0,-5-4 0,-3-20 0,-1-17 0,1-16 0,6-11 0,1-6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24575,'-5'44'0,"2"14"0,2 14 0,0 2 0,2 10 0,-1 5-1327,0-2 0,0 5 1,0 4-1,0 3 1327,0-8 0,0 3 0,0 3 0,0 0 0,0 2-327,0-11 0,0 2 1,0 1-1,0 0 0,0 1 1,0 0 326,0 2 0,-1 1 0,1 0 0,0 1 0,0-1 0,1 1-251,0-1 1,1 2 0,-1-1 0,2 0 0,0 0 0,1-1 250,1-3 0,0-1 0,1 1 0,0-2 0,2 0 0,0 0 0,1-5 0,1-1 0,1 0 0,0 0 0,1-1 0,0 0-355,4 15 0,1-1 0,1 0 0,0-1 0,1-1 355,-1-4 0,2-1 0,-1-1 0,1 1 0,0 0 0,0 2 0,1 0 0,-1 0 0,1 1 0,-1-2 0,1 0 0,-1-1 0,1 0 0,-1 1 0,0-1 0,0 2 0,0 1 0,0-1 0,0 1 0,-1 0 0,0 1 0,0 0 0,0 0 0,-1 0 0,0 1 0,-1-2 0,0 0 0,0 1 0,-1-1 0,-1 1 0,0 2 0,-1 0 0,0 0 0,-1 0 0,0 0 0,-2-2 0,-1 0 0,0 0 0,-1-1 0,-1 0 39,0-2 0,-1 0 0,-1 0 0,0-1 0,-1 0-39,0-4 0,-1 0 0,-1 0 0,0-2 0,0 0 0,1 13 0,0 0 0,0-3 0,0-1 0,1-10 0,-1-1 0,1-3 0,1-2 613,0 11 1,1-3-1,1-5-613,6 16 0,2-8 1549,-1-17 0,2-5-1549,-1-14 0,1-5 2693,12 30-2693,-3-27-1057,-4-19 0,-10-18 0,-4-7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7:26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24575,'0'74'0,"0"0"0,0-8 0,0 7 0,0 6 0,0 4 0,0-4 0,0 6 0,0 3 0,0 4 0,0 3 0,0 1-1229,0-6 0,0 2 0,0 3 0,0 2 1,0 2-1,0 1 0,0 1 0,0 0 1080,0-10 0,1 1 0,-1 1 0,0 1 0,0 1 0,1 0 0,0 2 0,0-1 0,1 1 0,0 0-47,1-3 0,0 0 0,1 1 0,0 0 0,0 1 0,1 1 1,0-1-1,0 1 0,1-1 0,1 1 0,0-1 196,1 2 0,0 1 0,1-1 0,0 1 0,1 0 0,0 0 0,1 0 0,0-1 0,1 1 0,0-1 0,0-1 0,0 0 0,2-1 0,-1 0 0,2 0 0,-1 0 0,1-1 0,0 0 0,1 0 0,-1 0 0,1-1 0,-1-1 0,1 5 0,1 0 0,0-1 0,0 1 0,0-2 0,0 0 0,0 0 0,0-2 0,-1 0 0,0-2 10,0 1 1,-1 0 0,0-2 0,0 0 0,0-1 0,0-1 0,-2-1 0,1-2 0,-1-1-11,1 11 0,0-1 0,0-2 0,-2-1 0,1-2 0,-2-2 0,0-2-129,1 14 0,-1-1 1,-1-4-1,-1-3 0,1-5 129,-1-2 0,-1-4 0,0-5 0,-1-4 1599,1 29 1,-2-14-1600,-4 8 0,-2-63 0,0-19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7:26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8191,'6'53'0,"0"0"0,0 26 0,-1-19 0,-5-35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7:28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0 24575,'-5'63'0,"2"-1"0,2 12 0,2 3 0,2 9 0,3 6-1208,0-18 1,2 4 0,1 3 0,1 3 0,1 1 1207,0-1 0,1 1 0,0 3 0,1 2 0,1 1 0,0 0-459,-1-4 0,0 1 0,1 1 1,0 1-1,0 1 0,0 0 0,-1 1 459,1 4 0,0 1 0,-1 0 0,0 1 0,0 0 0,0 1 0,-1 0 0,-1-11 0,-1 0 0,1 0 0,-1 1 0,0 0 0,0 0 0,0 0 0,-1 0 0,0 0 0,0 0 0,-1 1 0,1-1 0,-1 1 0,0-1 0,0 0 0,0-1 0,2 11 0,-1 0 0,0-1 0,1 0 0,-1 0 0,0-2 0,0 0-141,0-7 0,0 0 0,0-1 0,0-1 0,-1 0 0,1-1 0,-2 0 141,1 10 0,-1 0 0,0-2 0,0 0 0,-1-1 0,1-2-260,0 8 1,0-2 0,1-1 0,-1-1 0,-1-1 259,0-4 0,0-2 0,-1 0 0,0 0 0,0-2 0,-1-2 0,0-1 0,0 0 0,0-2 0,0-2 248,1 8 1,-1-3 0,0 0-1,0-2-248,0-2 0,-1-1 0,0-1 0,0-2 0,-1 15 0,0-3 0,0-2 1001,0-11 1,-1-1-1,1-3-1001,-2 24 0,0-5 1774,0-15 1,0-5-1775,0-14 0,0-5 2387,0 21-2387,0-28 1354,0-22-1354,0-23 243,0-30-243,-6-66 0,0 36 0,-4-9 0,0-6 0,-1-5 0,0-6 0,-2-6 0,0-4-801,2 14 1,-2-4 0,0-4 0,0-1 0,0-3 0,0-1 800,1 13 0,1-1 0,-1-2 0,1-1 0,-1-1 0,1-1 0,0 0 0,0 0 0,0-5 0,1 0 0,-1-2 0,1 0 0,1-1 0,-1 1 0,1 1 0,-1 0 0,1 3 0,1 1 0,-1-1 0,0 1 0,1 0 0,0 1 0,1 0 0,0 1 0,-1-7 0,2-1 0,-1 2 0,2 0 0,-1 1 0,0 0 0,0 1-426,1 4 1,0 1-1,0 1 1,-1 0 0,1 1-1,0 0 1,0 1 425,-2-10 0,1 2 0,-1 0 0,1 0 0,-1 1 0,0 0 0,0 0 0,0 0 0,0 1 0,-1 0 0,1 0 0,-1 2 0,-1-10 0,0 0 0,-1 2 0,1 0 0,-1 1-318,1 5 0,-1 0 1,1 2-1,-1 0 1,0 0 317,0 4 0,0 1 0,0 0 0,0 2 0,-1 1-152,-2-9 1,0 2 0,-1 2-1,0 3 152,-4-12 0,0 4 0,0 6 1609,-3-11 0,-1 11-1609,5 27 0,1 8 3218,-3-10-3218,10 35 2422,5 26-2422,4 16 0,0 20 0,2 36 0,4 1 0,4 10 0,0-12 0,2 5 0,2 4-255,0-7 0,1 3 1,2 2-1,1 1 255,4 9 0,0 2 0,2 2 0,0 0 0,-3-15 0,1 2 0,-1-1 0,2 2 0,-1 1 0,1 6 0,1 1 0,0 0 0,1 2 0,-1-1-535,0 3 0,0 1 0,1 0 0,-1-1 0,0 1 535,-1-2 0,0 0 0,0 0 0,0-1 0,-2-1 0,0-7 0,-2 0 0,0-1 0,0-2 0,-1-1-159,1 7 1,0-1 0,-1-3 0,-1-4 158,0 7 0,-1-5 0,-2-4 0,0 13 0,-3-6 0,-4-16 0,-3-2 874,-2-1 1,-1 1-875,-2 7 0,2 3-729,1 4 0,0-5 0,-1 20 1,3-23-1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15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24575,'0'94'0,"0"3"0,0-14 0,0 4 0,0-14 0,0 0 0,0 12 0,0-3 0,0 15 0,0-11 0,0-68 0,0-8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5:16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1 207 24575,'23'0'0,"3"0"0,-1 1 0,-3 3 0,-3 2 0,-6 2 0,0 2 0,-2-2 0,-2-2 0,0-3 0,2-3 0,3-2 0,6-10 0,9-14 0,7-14 0,5-10 0,1 4 0,-8 10 0,-9 12 0,-12 14 0,-7 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48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24575,'0'36'0,"0"-7"0,0-7 0,0-5 0,0-1 0,0 6 0,0 2 0,0 2 0,0 2 0,3 1 0,4 5 0,3 4 0,5 3 0,1 2 0,1-3 0,-1-4 0,1-8 0,1-5 0,1-5 0,2-4 0,4-6 0,8-6 0,9-2 0,5-3 0,-1-6 0,-6-7 0,-8-5 0,-6 0 0,-10 2 0,-7 4 0,-6 2 0,-2 1 0,-1 4 0,-1 1 0,-4 3 0,-9 2 0,-10 0 0,-13 2 0,-10 0 0,-2 0-1696,3 0 0,19 0 0,11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2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24246,'-4'3'0,"2"9"164,0 12-164,2 13 55,0 17-55,0 13 27,0 11-27,0 6 83,0-12-83,0-16 0,0-19 0,0-12 0,0-6 0,0-5 0,0 0 0,-4-3 0,-3 1 0,-4 2 0,-2 4 0,1 7 0,1-2 0,5-7 0,2-7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49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24575,'17'-5'0,"8"-3"0,7-1 0,9-7 0,7-2 0,-5 4 0,-8 7 0,-14 13 0,-12 15 0,-8 17 0,-1 17 0,0 17 0,0 16 0,0-36 0,0 1 0,0 4 0,0 0 0,0 1 0,0-1 0,0-5 0,0-3 0,5 30 0,1-24 0,1-21 0,-2-19 0,-5-8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50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78 24575,'50'0'0,"16"0"0,32-5 0,-42-1 0,-1-2 0,-3-1 0,-1 0 0,32-11 0,-28 6 0,-32 9 0,-11 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52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19389,'0'-18'0,"0"-3"2404,0 0-2404,0 12 883,0 36-883,0 1 457,0 17-457,0-23 1442,0-5-1442,2-5 0,7-2 0,14 5 0,14 2 0,12 1 0,5 0 0,-3-5 0,-1 0 0,-8-2 0,-4-2 0,-5 0 0,-7 1 0,-5 4 0,-5 6 0,-7 9 0,-4 17 0,-2 19 0,-3 18 0,0 10 0,-6-1 0,-7-9 0,-7-16 0,-5-18 0,4-19 0,3-15 0,3-11 0,0-4 0,-1-6 0,0-7 0,-2-11 0,1-12 0,-1-11 0,3-9 0,3-8 0,5-6 0,4-2 0,3-4 0,0 3 0,0 2 0,0 9 0,3 5 0,3 3 0,3 3 0,1 2 0,-4 5 0,0 8 0,-2 8 0,-1 1 0,-1 7 0,-2 6 0,0 6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57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24575,'0'26'0,"0"1"0,0 5 0,0 5 0,0 2 0,0 13 0,0 1 0,0-1 0,0-8 0,1-16 0,4-7 0,7-9 0,5-5 0,6-5 0,4-2 0,3 0 0,3 0 0,-3 0 0,-3 0 0,-5-3 0,-7-3 0,-4-3 0,-6-2 0,-3 1 0,0 2 0,1 2 0,2 2 0,-1 2 0,-2 5 0,1 8 0,0 11 0,3 11 0,2 13 0,-1 9 0,3 1 0,0-4 0,-1-10 0,-3-11 0,-3-16 0,-2-4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58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24575,'0'48'0,"0"0"0,0 3 0,0-10 0,6-22 0,10-18 0,15-17 0,13-6 0,5 4 0,1 3 0,-6 4 0,-2 6 0,-2 2 0,-5 5 0,-2 5 0,-8 10 0,-5 11 0,-7 15 0,-5 17 0,-6 10 0,-2 10 0,0 2 0,-3-10 0,-4-15 0,3-28 0,-2-14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8:59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1 206 24575,'34'-21'0,"22"-14"0,26-12 0,3-1 0,-21 15 0,-23 17 0,-27 10 0,-6 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01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24575,'0'38'0,"0"1"0,0 10 0,0 4 0,0-3 0,0-1 0,0-9 0,0-7 0,0-1 0,0-3 0,0-4 0,0-4 0,0-6 0,0 1 0,0 1 0,0 2 0,0-1 0,0-2 0,1-4 0,4-4 0,3-4 0,4-3 0,6-1 0,8 0 0,9 0 0,6 0 0,-2 0 0,-6-2 0,-7-3 0,-4-5 0,-3-3 0,-4-2 0,-4 0 0,-2 0 0,-2-1 0,-2 1 0,-2-2 0,-1 1 0,1-3 0,0-3 0,-1-1 0,-2-2 0,-2 6 0,-5 8 0,-5 6 0,-8 9 0,-5 13 0,-7 12 0,-6 12 0,-1 2 0,4-3 0,8-8 0,13-15 0,6-5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03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24575,'37'0'0,"25"0"0,26 0 0,-37 0 0,0 0 0,47 1 0,-5 9 0,-11 13 0,-4 8 0,-9 7 0,-3 1 0,-4-3 0,-7 1 0,-1-1 0,-7 0 0,0 2 0,-6-1 0,-4-2 0,-5-4 0,-4-5 0,-2-3 0,-4-2 0,-1 0 0,-3 0 0,-2 0 0,-5 0 0,-4 0 0,1 0 0,-2 0 0,1 0 0,0-3 0,-3-7 0,-1-4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05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24575,'0'22'0,"0"8"0,0 14 0,0 9 0,0 1 0,0-2 0,0-4 0,0-5 0,0-3 0,0-6 0,0-8 0,0-4 0,0-6 0,0-4 0,0-2 0,0-5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24575,'24'0'0,"8"0"0,16 0 0,3 0 0,-2 3 0,-6 0 0,-10 3 0,-4 2 0,-6 0 0,-2 0 0,-2-1 0,-4-3 0,-3-2 0,0 0 0,3-2 0,4-7 0,14-16 0,-17 9 0,6-7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48.0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3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24480,'0'-4'0,"0"11"47,0 7-47,0 16 16,0 3-16,0 2 8,0-6-8,0-5 24,2-9-24,6-5 0,8-6 0,21-9 0,23-12 0,18-15 0,4-10 0,-16 3 0,-22 14 0,-24 13 0,-11 9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26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598 0 24575,'-43'10'0,"-6"14"0,-32 22 0,37-13 0,1 3 0,-5 6 0,0 2 0,3 0 0,1-1 0,6-4 0,4-2 0,-13 18 0,25-20 0,13-13 0,6-4 0,4 3 0,8 9 0,13 14 0,15 14 0,12 13 0,5 13 0,-25-37 0,0 3 0,2 4 0,-2 2 0,-1 6 0,0 3 0,0 2 0,-2 1 0,-1 3 0,-2 1 0,0 0 0,-2-1 0,0-3 0,-1-1 0,-2-2 0,-1-2 0,-1-4 0,-2-2 0,-2-5 0,-1-2 0,5 44 0,-5-9 0,-2-10 0,-2-10 0,1-10 0,-2-9 0,0-4 0,0-4 0,-3-9 0,15-13 0,22-33 0,36-23 0,-25 10 0,3-2 0,4 0 0,0 2 0,-3 3 0,-1 2 0,31-11 0,-24 10 0,-19 11 0,-14 4 0,-5 3 0,-6 4 0,-8 1 0,-4 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29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0 195 24575,'34'0'0,"14"0"0,22 0 0,7-1 0,-6-2 0,-3-8 0,-9-4 0,-1-3 0,-3-1 0,-4 1 0,1-1 0,0-2 0,-1-1 0,-7 4 0,-6 1 0,-10 7 0,-6 7 0,-5 6 0,-1 20 0,5 19 0,4 20 0,4 18 0,2 6 0,1 4 0,-16-43 0,0 1 0,1 2 0,-1 1 0,1 1 0,0 0 0,-1 3 0,1-1 0,2-1 0,0 0 0,0-3 0,0-1 0,0-1 0,1-1 0,20 44 0,-3-8 0,-1-8 0,-4-11 0,-2-11 0,-5-9 0,-1-5 0,1 2 0,1 5 0,3 1 0,1-1 0,-1-1 0,-1-3 0,-3-1 0,-3-3 0,-3-5 0,-3-5 0,-4-3 0,-2-2 0,-1-5 0,-3-2 0,1-4 0,-3 0 0,1 2 0,2 4 0,-3 0 0,3-2 0,-3-4 0,-2-3 0,0-1 0,-2 0 0,0-4 0,0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19:30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1 249 24575,'54'-32'0,"10"-4"0,11-6 0,-5 5 0,-9 6 0,-17 10 0,-9 4 0,-9 7 0,-6 3 0,-4 2 0,-4 2 0,-3 1 0,-1-1 0,-3 3 0,-1-3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0:04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0 24575,'-8'2'0,"-3"5"0,-1 9 0,1 5 0,-4 6 0,4 10 0,4-3 0,1 15 0,11 0 0,8 15 0,9 13 0,-6-27 0,0 2 0,1 8 0,1 3 0,2 12 0,-1 5 0,2 12 0,0 4 0,-6-30 0,1 2 0,1 0-158,0 2 1,2-1 0,-1 1 157,2 0 0,0 0 0,1 0 0,3 1 0,0 0 0,1 3-402,3 6 1,0 2 0,-1 2 401,3 6 0,-1 1 0,0 2 0,-1 1 0,0 0 0,-2 0 0,-3-4 0,-1-1 0,-1-2-42,-4-11 1,-1-2 0,-1-3 41,2 16 0,-2-6 0,-4-19 0,-1-6 0,1 24 441,-5-30-441,-2-17 306,-2-14 0,-1-11 0,-1-4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0:0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17816,'15'-5'0,"4"2"3042,20-4-3042,23-3 0,21-9 0,11-8 1157,-4-1-1157,-12 4 608,-19 6-608,-17 7 1952,-14 5-1952,-7 4 0,0 6 0,3 23 0,9 40 0,-10-6 0,0 8 0,-4-7 0,0 5 0,1 3-458,3 14 1,1 5 0,0 2 457,-4-17 0,0 1 0,1 2 0,-1 0 0,1 2 0,0 1 0,0 0 0,0-1 0,0-2 0,1 0 0,-1-2 0,0 0 0,6 18 0,-1-2 0,0-2-180,-2-7 1,0-1-1,0-2 180,-2-9 0,0-2 0,0-2 0,7 24 0,-1-5 0,-4-14 0,-1-5 0,-3-10 0,-2-4 0,12 37 0,-5-10 1334,-6-2-1334,-2 6 577,-3 10-577,-8-43 0,0 2 0,0 4 0,0 2 0,0-3 0,-1-1 0,7 44 0,2-15 0,-3-21 0,-2-11 0,-2-14 0,-4-11 0,0-7 0,-3-5 0,0-8 0,0 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0:08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0 217 24575,'81'-16'0,"-26"1"0,31-7 0,-50 9 0,-13 8 0,-3-1 0,9-7 0,6-6 0,6-6 0,-1 0 0,-3 3 0,-11 3 0,-11 8 0,-8 6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4:20:09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24575,'38'0'0,"14"0"0,20 0 0,-9 0 0,-28 0 0,-18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4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24575,'19'8'0,"17"9"0,23 10 0,23 10 0,-18-8 0,-1-1 0,16 9 0,11 4 0,-73-31 0,-10-6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5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24575,'0'28'0,"0"25"0,0 33 0,0-21 0,0 0 0,0 25 0,0-3 0,0-58 0,0-17 0,0-5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6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24575,'1'14'0,"3"1"0,3 3 0,7 9 0,5 8 0,0 7 0,-3-4 0,-4-5 0,-7-10 0,-3-10 0,-3-30 0,0 13 0,-2-22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09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0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0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1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7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55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8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8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9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19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26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0 219 24575,'41'0'0,"30"0"0,-9 0 0,8 0 0,15 0 0,6 0 0,6 0 0,2 0 0,-30 0 0,0 0 0,0 0 0,-1 0 0,0 0 0,0 0 0,27 0 0,-1 0 0,-3-2 0,-1 0 0,-7-1 0,-3 0 0,-11 1 0,-2-1 0,-3 1 0,-1 0 0,-7 0 0,-3 0 0,39-6 0,-9-3 0,-9-1 0,-4 1 0,1-1 0,6 1 0,4 0 0,2 4 0,-2 3 0,-8-2 0,-2 2 0,2-2 0,7-2 0,10 0 0,6-3 0,3 1 0,-3-1 0,-5 3 0,-3 0 0,-5 2 0,-6 2 0,-2 0 0,-3 4 0,-5-3 0,-2-1 0,-11 1 0,-9 0 0,-9 3 0,-4 0 0,-3 0 0,-4 0 0,-1 0 0,-4 0 0,-2 0 0,-4 0 0,-3-1 0,-7 1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28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24575,'-9'2'0,"8"4"0,7 5 0,6 4 0,0 1 0,-3-1 0,-1 1 0,1-2 0,1 0 0,0-4 0,2-3 0,0-2 0,-1-1 0,2 0 0,-1 1 0,-1 0 0,-3-1 0,-2 0 0,-2 0 0,0 3 0,-2-4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30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3753 24575,'19'-4'0,"9"-14"0,20-14 0,15-20 0,9-12 0,-34 30 0,0-1 0,2-2 0,0 0 0,0 1 0,1 0 0,2 0 0,0 0 0,-1 2 0,0 1 0,-1 0 0,-1 1 0,40-26 0,-6 2 0,0-3 0,-1-2 0,1-4 0,-36 31 0,-1-2 0,1 1 0,0-2 0,0-2 0,0 0 0,1-2 0,0 0 0,0 0 0,-1 1 0,-1 2 0,0 1 0,34-30 0,-4 4 0,3 5 0,-1 0 0,3-2 0,4 0 0,0 0 0,-37 27 0,2 0 0,2-4 0,1-1 0,3-3 0,0-1 0,3-5 0,1-2 0,1 1 0,1-2 0,0 0 0,0-1 0,1-1 0,1 0 0,4-2 0,2 0 0,4-4 0,1 0 0,0 1 0,0 0 0,-1 1 0,0 1 0,-6 6 0,-2 2 0,-6 6 0,-1 2 0,-6 4 0,-2 3 0,30-22 0,-16 10 0,-9 4 0,-6 4 0,-3 1 0,-1 0 0,-1-2 0,3-7 0,1-2 0,4 0 0,-2 1 0,-4 8 0,-4 5 0,-7 6 0,-3 5 0,-3 0 0,0 2 0,-1 3 0,-2 3 0,-4 4 0,-7 3 0,-4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9:32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24575,'33'0'0,"14"0"0,17 0 0,7 3 0,-9 3 0,-9 5 0,-12 2 0,-7 0 0,-5-1 0,-4-2 0,-5-2 0,-4-4 0,-5 0 0,-5 1 0,-6 3 0,-2 5 0,-2 1 0,0 1 0,-1 3 0,-2 0 0,-1 3 0,-2 0 0,-1 0 0,-2 3 0,-4 5 0,-2 5 0,-1 3 0,3-4 0,4-4 0,5-14 0,5-6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08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5 24575,'-5'41'0,"-6"4"0,-3 9 0,-2 3 0,4 3 0,5 0 0,4-4 0,3-3 0,0-5 0,0-5 0,0-1 0,0-5 0,0 0 0,0-2 0,0-3 0,1-3 0,1-4 0,3-2 0,2-2 0,1 0 0,1-3 0,3-2 0,3-5 0,4-6 0,2-2 0,4-3 0,4 0 0,5 0 0,3 0 0,-5-3 0,-3-6 0,-5-3 0,-5-4 0,-4 2 0,-5 0 0,-2 1 0,-2-2 0,0-1 0,-1-3 0,-2-1 0,-1-1 0,-2-5 0,0-8 0,0-16 0,0-20 0,0-16 0,0-11 0,-5 6 0,-2 12 0,-2 19 0,-3 19 0,4 14 0,-1 10 0,-1 5 0,0 4 0,-3 4 0,-5 2 0,-6 2 0,-7 0 0,12 0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12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24575,'72'0'0,"-2"0"0,9 0 0,16 0 0,4 0 0,-2 0 0,-3 0 0,-13 0 0,-13 0 0,-11 0 0,-35 0 0,-15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39:57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0 689 24575,'6'-10'0,"16"-18"0,18-26 0,18-24 0,-26 34 0,-1-2 0,1 0 0,-2 1 0,-1 1 0,-1 1 0,23-35 0,-9 13 0,-8 16 0,-9 18 0,-5 13 0,-2 10 0,-4 7 0,-3 2 0,-3 5 0,3 10 0,6 19 0,9 23 0,8 20 0,3 14 0,-19-46 0,0 1 0,15 42 0,-2-6 0,-4-15 0,-6-15 0,-6-16 0,-8-22 0,-3-6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13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24575,'30'0'0,"14"0"0,22 0 0,21 0 0,-1 0 0,4 0 0,-9 0 0,-6 0 0,-3 0 0,-7 0 0,-5 0 0,-14 0 0,-12 0 0,-11 0 0,-12 0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23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29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24575,'43'-6'0,"12"-11"0,17-11 0,11-8 0,-2 0 0,-9 5 0,-11 7 0,-15 6 0,-11 5 0,-9 1 0,-8 1 0,-6 4 0,-7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30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0 278 24575,'98'-16'0,"-6"-11"0,-11 7 0,3-3 0,-22-1 0,-4-1 0,-5 3 0,-4 0 0,23-13 0,-18 7 0,-17 9 0,-20 9 0,-5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47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1 142 24575,'22'0'0,"19"0"0,17 0 0,13 0 0,0 0 0,-12 0 0,0 0 0,-7 0 0,0 0 0,3 0 0,-5 0 0,3 0 0,2 0 0,0-1 0,4-3 0,4-1 0,-5-2 0,-3-1 0,-3 1 0,-2 2 0,-4 2 0,-4 0 0,-9 0 0,-8-1 0,3-2 0,1 2 0,2-1 0,2-1 0,0 1 0,-1-1 0,2-1 0,2 2 0,0 1 0,2-1 0,0 3 0,0-1 0,-5 0 0,0 3 0,-3 0 0,0 0 0,2 0 0,1 0 0,3-1 0,-1-2 0,1 1 0,1-1 0,3 2 0,3 1 0,-1 0 0,-4 0 0,-5-2 0,-1-1 0,-1 0 0,1 1 0,1 2 0,-4 0 0,3 0 0,-3 0 0,0 0 0,0 0 0,-4 0 0,3 0 0,-3 0 0,10 0 0,-8 0 0,3 0 0,-9 0 0,0 0 0,0-2 0,3-1 0,2 0 0,-1 0 0,-2 3 0,-12 0 0,-4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49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24575,'0'29'0,"0"22"0,0 34 0,0-34 0,0 3 0,0 0 0,0-1 0,0 0 0,0-1 0,0 35 0,0-14 0,0-13 0,0-14 0,0-1 0,0 0 0,0 6 0,0 8 0,3 6 0,3 8 0,4-1 0,0 0 0,-4-5 0,0-6 0,-2-6 0,0-6 0,-1 0 0,-1-2 0,2 3 0,1 0 0,1 1 0,-2 3 0,1-3 0,0-5 0,-1-4 0,2 0 0,-2 4 0,0 1 0,2 3 0,-3 5 0,1 1 0,-2 4 0,-2-2 0,0-1 0,0 2 0,0-1 0,0 22 0,0-24 0,0 13 0,0-27 0,0-4 0,0-1 0,0 0 0,0-3 0,0-6 0,0-3 0,0-7 0,0-1 0,0-2 0,0-4 0,0-3 0,0-4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54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1415 24575,'18'24'0,"9"6"0,17 6 0,12 4 0,13 2 0,14-3 0,10-7 0,3-8 0,-3-11 0,-4-8 0,-10-7 0,-4-13 0,-10-11 0,-6-10 0,-4-6 0,-6 2 0,-5-2 0,-5-1 0,-5 2 0,-10 4 0,-7 10 0,-8 5 0,-5 4 0,-2-4 0,-2-16 0,0-27 0,-6-31 0,-4 32 0,-5-4 0,-7-11 0,-6-3 0,-7-4 0,-4 1 0,-3 0 0,-3 3 0,2 9 0,-1 4 0,6 12 0,0 6 0,5 11 0,-1 4 0,-20-12 0,5 19 0,2 10 0,1 5 0,-4 3 0,3 5 0,-2 3 0,-6 3 0,-26 0 0,16 1 0,-8 5 0,40 5 0,13 4 0,9 3 0,0 0 0,-1 11 0,-10 44 0,7-9 0,-1 9 0,3-9 0,-1 4 0,1 3-275,-1 11 1,-1 3 0,2-1 274,0 0 0,1 0 0,1-3 0,2-8 0,2-3 0,0-2 0,1 15 0,2-7 0,1-18 0,2-5 0,1 25 0,0-15 0,4-12 0,3-12 205,1-11 1,-1-16 0,-4-5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5:56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1068 63 14445,'-13'-13'0,"1"1"4209,-11-5-4209,3 9 1754,-10-2-1754,2 8 955,-6 2-955,-1 0 3212,-33 0-3212,16 0 0,-19 0 0,24 2 0,-16 22 0,12 5 0,8 5 0,0 3 0,-11 18 0,-14 18 0,22-18 0,5-1 0,4 0 0,3 0 0,13-7 0,1 3 0,-10 30 0,7-3 0,3 1 0,1 14 0,9-31 0,2-3 0,5 9 0,3-7 0,0-9 0,4-7 0,12-1 0,14-4 0,15 0 0,8-1 0,6-3 0,2 0 0,-1-1 0,5-2 0,7-5 0,12-9 0,11-7 0,-42-9 0,0-1 0,1-1 0,0 0 0,1 1 0,3-2 0,19-2 0,-1-3 0,-22 1 0,-1-3 0,14-2 0,-5-4 0,1-11 0,-10-5 0,-11 0 0,-6-3 0,-1-5 0,-4 0 0,-7 1 0,-3-4 0,-13 8 0,-2-30 0,-12 14 0,-5-6 0,-8-20 0,-7-8 0,-1 13 0,-5-4 0,-3-1-359,-6-4 0,-4-1 1,-2 1 358,-5-1 0,-2 2 0,4 6 0,2 2 0,3 8 0,10 19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34.2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134 128 24575,'-11'0'0,"-2"7"0,-5 23 0,-7 28 0,10-12 0,2 5 0,1 9 0,2 3 0,3 4 0,2 3 0,2 6 0,1 1 0,2-4 0,0 0 0,0-1 0,0-2 0,0-5 0,2-2 0,3-6 0,2-2 0,3-4 0,5-1 0,23 40 0,12-6 0,5-1 0,3-5 0,6-4 0,11-8 0,10-18 0,-38-30 0,3-4 0,2-4 0,2-6 0,-1-6 0,1-7 0,-1-5 0,-1-5 0,-4-4 0,-3-5 0,-6-5 0,-4-3 0,21-32 0,-19 5 0,-14 4 0,-11 5 0,-8-5 0,-3-6 0,-2-25 0,-5 26 0,-4-5 0,-8-16 0,-5-6-213,3 22 1,-2-3 0,-3 0 212,-4-2 0,-2 1 0,-1 1 0,0 5 0,-1 2 0,-2 3 0,-14-20 0,-5 8 0,2 15 0,-4 10 0,-2 12 0,-4 9 0,-4 9 0,2 6 0,-13 2 0,13 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43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416 1897 24575,'35'0'0,"33"0"0,-15 0 0,5 0 0,10-2 0,2-2 0,-3-5 0,-1-4 0,-7-4 0,-4-5 0,27-25 0,-25 2 0,-22 8 0,-16 5 0,-9-6 0,-6-18 0,-2-27 0,-2 25 0,0-5 0,0-17 0,-2-5 0,-4-12 0,-5-2 0,3 32 0,-1 0 0,-3 1 0,-8-30 0,-4 3 0,-1 12 0,-2 5 0,2 12 0,-1 5 0,-1 7 0,-2 5 0,-27-27 0,-6 17 0,-6 11 0,0 14 0,-2 13 0,3 8 0,2 8 0,-2 3 0,2 0 0,4 0 0,12 1 0,13 3 0,14 10 0,2 25 0,-4 30 0,5-4 0,-1 8 0,-2 15 0,0 7 0,7-22 0,1 3 0,2 1-191,0 4 1,1 2 0,3-1 190,3-7 0,1-1 0,1 0 0,1-4 0,0 0 0,1-3 0,1 23 0,2-4 0,3-9 0,6-2 0,7-3 0,8-3 0,8 1 0,9-3-1100,15 2 1,1-6 0,-24-23 0,-2-4 0,32 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40:00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24575,'56'33'0,"4"2"0,-8-5 0,3 1 0,-10-7 0,-1-2 0,36 17 0,-17-9 0,-12-6 0,-13-4 0,-9-4 0,-15-8 0,-5-3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45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809 1896 24575,'25'0'0,"24"0"0,26 0 0,-25 0 0,3 0 0,2 0 0,0 0 0,-2 0 0,-1 0 0,48 0 0,-21-1 0,-15-8 0,-10-8 0,-11-9 0,-3-10 0,-2-2 0,-4-2 0,-4-6 0,0 4 0,-6-1 0,-4 1 0,-7 3 0,-7-3 0,-3-4 0,-3-10 0,0-15 0,0-19 0,1 37 0,-2-3 0,-1-2 0,-1-1 0,-1-2 0,-3 1 0,-1 4 0,-3 1 0,-2 6 0,-3 0 0,-19-39 0,-6 11 0,-5 6 0,-2 8 0,-4 10 0,-7 7 0,-7 3 0,-12-2 0,31 22 0,-2 2 0,-4-1 0,-2 2 0,-5 2 0,-1 1 0,1 4 0,0 1 0,5 4 0,1 1 0,-36 0 0,24 5 0,14 10 0,12 18 0,3 21 0,-5 30 0,18-30 0,-1 2 0,-5 10 0,-2 4 0,-4 12 0,0 2 0,-4 8 0,-1 2 0,0 2 0,1-1 0,6-9 0,3-5 0,7-12 0,4-4 0,-3 28 0,16-19 0,14-1 0,34 11 0,-22-32 0,19-1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47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0 443 24575,'55'0'0,"27"-8"0,-27 0 0,3-3 0,8-1 0,0-1 0,-1-3 0,-1 0 0,-7 2 0,-2 1 0,41-10 0,-9-3 0,-6 3 0,0-1 0,-7 3 0,-4 2 0,-1 1 0,1 2 0,5-2 0,1 0 0,2 0 0,4 0 0,1 2 0,-1 3 0,-5 2 0,-6 1 0,-6 3 0,-7-2 0,-5 2 0,-7 1 0,-6 0 0,-7 3 0,-11 1 0,-10 2 0,-7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50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1 176 24575,'18'0'0,"49"-3"0,-15-2 0,5-2 0,10-2 0,4-2 0,5-1 0,-2-2 0,-15 1 0,-4 0 0,41-9 0,-14 7 0,-10 2 0,1 5 0,3 5 0,1 0 0,-1 0 0,-9-1 0,-11 0 0,-14 1 0,-13 3 0,-5 0 0,-3-2 0,-4 0 0,-2-1-1696,1 1 0,-9 1 0,3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08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403 3033 24575,'25'0'0,"-3"0"0,5 0 0,6 0 0,14 0 0,15 0 0,10 0 0,9 0 0,-2 0 0,-3 0 0,-2 0 0,-1 0 0,11-3 0,12-8 0,-44 2 0,0-2 0,2-4 0,0-2 0,-1-3 0,0-2 0,-2 0 0,-1-2 0,-4-1 0,-3-1 0,34-26 0,-14-1 0,-12-1 0,-8-1 0,-6-4 0,-6-9 0,0-17 0,-14 34 0,0-1 0,0-4 0,0 0 0,-2-4 0,-2 0 0,-2 3 0,-3 0 0,-3-1 0,-2 0 0,-2 1 0,-1 0 0,0 6 0,0 0 0,0-48 0,0 6 0,-8 2 0,-1 41 0,-4-1 0,-4 0 0,-4 1 0,-4-2 0,-3 0 0,-2-3 0,-1 0 0,-3 1 0,-2 0 0,-4-5 0,-2-1 0,-5-4 0,-2-1 0,-4 0 0,-3 0 0,2 2 0,-1 2 0,4 9 0,2 4 0,6 9 0,2 5 0,-26-15 0,8 18 0,5 8 0,3 9 0,1 4 0,0 4 0,0 2 0,-5 3 0,1 1 0,3 1 0,1 8 0,0 9 0,2 14 0,-5 23 0,21-16 0,-1 4 0,-6 14 0,-2 4 0,-6 11 0,-1 3 0,1 4 0,2 3 0,1 1 0,4 1 0,4 0 0,4 0 0,4-2 0,3-1 0,2-3 0,3-1 0,4-8 0,2-3 0,4-7 0,1-2 0,3-3 0,2-2 0,1-2 0,2 0 0,0 50 0,1-48 0,0 1 0,0 1 0,0 0 0,3 0 0,3-1 0,4-2 0,3-2 0,28 34 0,13-16 0,7-15 0,4-11 0,5-7 0,5-3 0,-1-1 0,-7-4 0,-6-2 0,-9-4 0,-2 0 0,4 3 0,4 2 0,9 4 0,6-1 0,-34-12 0,-4-3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12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838 2896 24575,'59'0'0,"8"0"0,25 0 0,2 0 0,0 0 0,-3 0 0,-13 0 0,0 0 0,-10 0 0,-7 0 0,-3-4 0,-8-4 0,-3-7 0,-2-8 0,-5-6 0,-2-10 0,1-7 0,-4-11 0,0-13 0,-1-9 0,-3-8 0,1-1 0,-4 3 0,-6 2 0,-5 4 0,-5 1 0,-2 1 0,-3-6 0,-3-12 0,-4 42 0,1-3 0,-1-7 0,0-2 0,0-5 0,-1-3 0,-4-5 0,-4-2 0,-5-4 0,-3 1 0,-5 0 0,-3 1 0,-3 4 0,-3 4 0,4 9 0,-1 4 0,4 11 0,0 5 0,-19-20 0,4 23 0,-1 12 0,-1 1 0,0 1 0,-1-1 0,-4-2 0,-5-3 0,-9-6 0,-12-3 0,-12-2 0,-7 4 0,5 9 0,12 11 0,11 11 0,1 4 0,2 5 0,-5 1 0,0 0 0,5 0 0,1 3 0,-1 7 0,0 8 0,0 4 0,4 1 0,7 3 0,2 2 0,5 4 0,2 2 0,7-3 0,5-1 0,1 3 0,-2 13 0,-6 16 0,-3 16 0,6 10 0,4 0 0,17-38 0,3 2 0,1 6 0,3 2 0,-1 13 0,2 3 0,1 10 0,2 2 0,-1 4 0,2 0 0,1-1 0,2-3 0,3-7 0,2-3 0,2-11 0,3-4 0,1-9 0,2-2 0,18 37 0,3-11 0,0-1 0,2-6 0,-5-2 0,-4-8 0,-1-7 0,-3-3 0,9-3 0,14 4 0,25 6 0,-25-26 0,4-1 0,8 0 0,5-3 0,13 1 0,5-3 0,9-2 0,-4-3 0,-33-8 0,-4-2 0,42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7:23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104 204 24575,'0'68'0,"0"-13"0,1 25 0,8-22 0,6-3 0,10-1 0,8 1 0,4-5 0,2-4 0,3-7 0,-4-8 0,0-4 0,-6-9 0,-7-8 0,-1-5 0,-3-5 0,0 0 0,0 0 0,0 0 0,3-5 0,1-5 0,4-10 0,4-11 0,-1-3 0,-1-4 0,-6 0 0,-8 4 0,-4 2 0,-4 2 0,-4 5 0,-3 2 0,-2 2 0,0 0 0,0-4 0,0-4 0,-3-8 0,-7-8 0,-10-5 0,-7-4 0,-4 1 0,1 7 0,3 9 0,0 10 0,2 11 0,-1 2 0,1 4 0,-3 2 0,-4 2 0,-3 2 0,-6-2 0,-5 0 0,-5-1 0,-3 1 0,4 2 0,1 1 0,5 3 0,3 0 0,5 0 0,16 0 0,7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55.6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24575,'58'27'0,"-11"3"0,35 21 0,-35-13 0,-11-7 0,-12-9 0,-6-5 0,-4-4 0,-4-5 0,-7-4 0,-1-3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56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173 1 24575,'0'18'0,"0"11"0,0 20 0,0 19 0,-1 17 0,-8 9 0,-6 1 0,5-42 0,-1 0 0,-2 2 0,0 1 0,1 2 0,1-1 0,-1-1 0,1-2 0,-7 38 0,5-24 0,5-23 0,4-19 0,2-12 0,0-6 0,-1-3 0,1-4 0,-1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58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24575,'0'16'0,"0"0"0,0 5 0,0 0 0,0-2 0,0-4 0,0-2 0,2-2 0,0 3 0,3 5 0,1 18 0,-3 24 0,-1 17 0,-2 5 0,0-19 0,0-20 0,0-25 0,0-10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3:56:59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24575,'48'35'0,"13"11"0,-22-14 0,0 3 0,3 3 0,-3 0 0,28 28 0,-16-7 0,-12-13 0,-13-15 0,-7-9 0,-10-11 0,-5-7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BD8116-E00A-E9E4-800F-355F50F63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A2406-0B79-AA4D-8A74-0C259638792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02B362C-EF90-9E7D-E8EE-F1523EB68C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174B13E-5FC3-AA0B-9DA7-0A6C4F4AD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905FF5-2366-B654-11A3-04B130C45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5F173-AA13-2346-980C-0D48B391575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BF25776-A3C2-1C36-A0DF-351400B2CE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4D244FE-0DB5-0CBA-6A0B-9F70F4441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C79FC9-0673-6763-DC81-DD172A17D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2794F-44BE-244A-9AAC-C827F3CA9D5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EC1D36C-2923-B3ED-CD92-33A891E108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612DD3F-BA4E-5A90-B008-78A2567EE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8E2794-533D-A220-BB8A-12E61A91E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F72AB-F291-4D41-80FD-720E66655C4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BC432BE-FE1E-F827-E964-682FF4BD45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B64062B-8F75-2B0D-CBE9-E59D7A414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CC588E-6649-FC32-7F61-354DE40E7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F6DCB-748A-EE4F-87E9-94A23CDA75F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73395D13-8AA6-6F83-8828-4986210BE1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3E56E51-794B-E79B-C1E1-94470F51F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73E188-38D8-F3F6-28E7-8A7A1E6B1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21034-9CC2-B041-A3C0-45D2FAB4CE3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E55D927-741F-977E-1637-1D99423F7F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3C11CD-362D-5580-5FC9-8458C1822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5708F0-7AD7-3783-95D8-502433ECE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9E38E-E66B-CB41-892E-BE832962089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6C156AE-AD5F-BBE6-84A1-160EF3FE30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6908ADC-E9E1-0070-7CD3-05002A86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F150A6-BF29-2C5C-9807-4D2EBBACF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C6548-52AC-894A-9A7F-9F57AB8A87F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347B71A-F412-73B6-414B-45F7DB20B2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E3F549-46DF-B0E0-7C39-C9E937BBA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B4CFC0-CCE4-A238-3EFF-40028DB22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E7536-0C79-134E-B229-3404210AB23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4D62193-97C5-BD21-6791-086C0926E6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DA64B58-7B0E-CDB6-93F7-5E055D686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B659-7586-889C-6702-3C473396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830D-1929-1E1F-5986-F84229F87BA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FE1B2-13B3-597E-24AD-2F8B232ABF0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6AF1E-8751-F1DF-60AF-591D405A8CD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1198C2-9117-0A59-23CA-809E42D1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70BF5D-E9FC-BB55-AA74-D11A2737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826AFC-F758-D91D-2744-C653170F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FD6EB36-A707-F641-A458-5C1980AD8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89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3D2A-C44F-CBDA-4CB5-F49F89A3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1A3B-2FF7-32DB-D5FC-9ED71F76CC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05CB5-5AE4-DD92-95F1-E9B84734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6AF6-EFD1-EA43-7E84-C4F184B4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FC36A-D040-580F-B264-AEEB4F30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DF7E-1431-2AFB-E6AA-EB1990A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D6AB9DF-70F2-C14E-A699-D59DF17E4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54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A270-FE9B-80C4-5927-E54B4B6F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0CB9-A3BD-B59F-BE78-055D52E7D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4EBC8-40F0-70FB-FD65-4D49FC1BD67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9ECCCA-AAAA-8CA1-4ECE-BBC2916AD6C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2F4DBB-5CB8-3F77-AC6B-63BF160C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3455DC-42A2-3008-EE4F-F9050C6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315901-3875-29E1-C5B0-39367DC6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01BD4DB-E5D4-6046-84A5-E46F625892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13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August 28,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2.png"/><Relationship Id="rId21" Type="http://schemas.openxmlformats.org/officeDocument/2006/relationships/customXml" Target="../ink/ink236.xml"/><Relationship Id="rId42" Type="http://schemas.openxmlformats.org/officeDocument/2006/relationships/image" Target="../media/image229.png"/><Relationship Id="rId47" Type="http://schemas.openxmlformats.org/officeDocument/2006/relationships/image" Target="../media/image231.png"/><Relationship Id="rId63" Type="http://schemas.openxmlformats.org/officeDocument/2006/relationships/image" Target="../media/image239.png"/><Relationship Id="rId68" Type="http://schemas.openxmlformats.org/officeDocument/2006/relationships/customXml" Target="../ink/ink260.xml"/><Relationship Id="rId84" Type="http://schemas.openxmlformats.org/officeDocument/2006/relationships/customXml" Target="../ink/ink268.xml"/><Relationship Id="rId89" Type="http://schemas.openxmlformats.org/officeDocument/2006/relationships/image" Target="../media/image252.png"/><Relationship Id="rId16" Type="http://schemas.openxmlformats.org/officeDocument/2006/relationships/image" Target="../media/image217.png"/><Relationship Id="rId11" Type="http://schemas.openxmlformats.org/officeDocument/2006/relationships/customXml" Target="../ink/ink231.xml"/><Relationship Id="rId32" Type="http://schemas.openxmlformats.org/officeDocument/2006/relationships/image" Target="../media/image225.png"/><Relationship Id="rId37" Type="http://schemas.openxmlformats.org/officeDocument/2006/relationships/customXml" Target="../ink/ink244.xml"/><Relationship Id="rId53" Type="http://schemas.openxmlformats.org/officeDocument/2006/relationships/image" Target="../media/image234.png"/><Relationship Id="rId58" Type="http://schemas.openxmlformats.org/officeDocument/2006/relationships/customXml" Target="../ink/ink255.xml"/><Relationship Id="rId74" Type="http://schemas.openxmlformats.org/officeDocument/2006/relationships/customXml" Target="../ink/ink263.xml"/><Relationship Id="rId79" Type="http://schemas.openxmlformats.org/officeDocument/2006/relationships/image" Target="../media/image247.png"/><Relationship Id="rId5" Type="http://schemas.openxmlformats.org/officeDocument/2006/relationships/customXml" Target="../ink/ink228.xml"/><Relationship Id="rId90" Type="http://schemas.openxmlformats.org/officeDocument/2006/relationships/customXml" Target="../ink/ink271.xml"/><Relationship Id="rId95" Type="http://schemas.openxmlformats.org/officeDocument/2006/relationships/image" Target="../media/image58.png"/><Relationship Id="rId22" Type="http://schemas.openxmlformats.org/officeDocument/2006/relationships/image" Target="../media/image220.png"/><Relationship Id="rId27" Type="http://schemas.openxmlformats.org/officeDocument/2006/relationships/customXml" Target="../ink/ink239.xml"/><Relationship Id="rId43" Type="http://schemas.openxmlformats.org/officeDocument/2006/relationships/customXml" Target="../ink/ink247.xml"/><Relationship Id="rId48" Type="http://schemas.openxmlformats.org/officeDocument/2006/relationships/customXml" Target="../ink/ink250.xml"/><Relationship Id="rId64" Type="http://schemas.openxmlformats.org/officeDocument/2006/relationships/customXml" Target="../ink/ink258.xml"/><Relationship Id="rId69" Type="http://schemas.openxmlformats.org/officeDocument/2006/relationships/image" Target="../media/image242.png"/><Relationship Id="rId80" Type="http://schemas.openxmlformats.org/officeDocument/2006/relationships/customXml" Target="../ink/ink266.xml"/><Relationship Id="rId85" Type="http://schemas.openxmlformats.org/officeDocument/2006/relationships/image" Target="../media/image250.png"/><Relationship Id="rId3" Type="http://schemas.openxmlformats.org/officeDocument/2006/relationships/oleObject" Target="../embeddings/oleObject2.bin"/><Relationship Id="rId12" Type="http://schemas.openxmlformats.org/officeDocument/2006/relationships/image" Target="../media/image215.png"/><Relationship Id="rId17" Type="http://schemas.openxmlformats.org/officeDocument/2006/relationships/customXml" Target="../ink/ink234.xml"/><Relationship Id="rId25" Type="http://schemas.openxmlformats.org/officeDocument/2006/relationships/customXml" Target="../ink/ink238.xml"/><Relationship Id="rId33" Type="http://schemas.openxmlformats.org/officeDocument/2006/relationships/customXml" Target="../ink/ink242.xml"/><Relationship Id="rId38" Type="http://schemas.openxmlformats.org/officeDocument/2006/relationships/image" Target="../media/image150.png"/><Relationship Id="rId46" Type="http://schemas.openxmlformats.org/officeDocument/2006/relationships/customXml" Target="../ink/ink249.xml"/><Relationship Id="rId59" Type="http://schemas.openxmlformats.org/officeDocument/2006/relationships/image" Target="../media/image237.png"/><Relationship Id="rId67" Type="http://schemas.openxmlformats.org/officeDocument/2006/relationships/image" Target="../media/image241.png"/><Relationship Id="rId20" Type="http://schemas.openxmlformats.org/officeDocument/2006/relationships/image" Target="../media/image219.png"/><Relationship Id="rId41" Type="http://schemas.openxmlformats.org/officeDocument/2006/relationships/customXml" Target="../ink/ink246.xml"/><Relationship Id="rId54" Type="http://schemas.openxmlformats.org/officeDocument/2006/relationships/customXml" Target="../ink/ink253.xml"/><Relationship Id="rId62" Type="http://schemas.openxmlformats.org/officeDocument/2006/relationships/customXml" Target="../ink/ink257.xml"/><Relationship Id="rId70" Type="http://schemas.openxmlformats.org/officeDocument/2006/relationships/customXml" Target="../ink/ink261.xml"/><Relationship Id="rId75" Type="http://schemas.openxmlformats.org/officeDocument/2006/relationships/image" Target="../media/image245.png"/><Relationship Id="rId83" Type="http://schemas.openxmlformats.org/officeDocument/2006/relationships/image" Target="../media/image249.png"/><Relationship Id="rId88" Type="http://schemas.openxmlformats.org/officeDocument/2006/relationships/customXml" Target="../ink/ink270.xml"/><Relationship Id="rId91" Type="http://schemas.openxmlformats.org/officeDocument/2006/relationships/image" Target="../media/image253.png"/><Relationship Id="rId96" Type="http://schemas.openxmlformats.org/officeDocument/2006/relationships/customXml" Target="../ink/ink27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2.png"/><Relationship Id="rId15" Type="http://schemas.openxmlformats.org/officeDocument/2006/relationships/customXml" Target="../ink/ink233.xml"/><Relationship Id="rId23" Type="http://schemas.openxmlformats.org/officeDocument/2006/relationships/customXml" Target="../ink/ink237.xml"/><Relationship Id="rId28" Type="http://schemas.openxmlformats.org/officeDocument/2006/relationships/image" Target="../media/image223.png"/><Relationship Id="rId36" Type="http://schemas.openxmlformats.org/officeDocument/2006/relationships/image" Target="../media/image227.png"/><Relationship Id="rId49" Type="http://schemas.openxmlformats.org/officeDocument/2006/relationships/image" Target="../media/image232.png"/><Relationship Id="rId57" Type="http://schemas.openxmlformats.org/officeDocument/2006/relationships/image" Target="../media/image236.png"/><Relationship Id="rId10" Type="http://schemas.openxmlformats.org/officeDocument/2006/relationships/image" Target="../media/image214.png"/><Relationship Id="rId31" Type="http://schemas.openxmlformats.org/officeDocument/2006/relationships/customXml" Target="../ink/ink241.xml"/><Relationship Id="rId44" Type="http://schemas.openxmlformats.org/officeDocument/2006/relationships/customXml" Target="../ink/ink248.xml"/><Relationship Id="rId52" Type="http://schemas.openxmlformats.org/officeDocument/2006/relationships/customXml" Target="../ink/ink252.xml"/><Relationship Id="rId60" Type="http://schemas.openxmlformats.org/officeDocument/2006/relationships/customXml" Target="../ink/ink256.xml"/><Relationship Id="rId65" Type="http://schemas.openxmlformats.org/officeDocument/2006/relationships/image" Target="../media/image240.png"/><Relationship Id="rId73" Type="http://schemas.openxmlformats.org/officeDocument/2006/relationships/image" Target="../media/image244.png"/><Relationship Id="rId78" Type="http://schemas.openxmlformats.org/officeDocument/2006/relationships/customXml" Target="../ink/ink265.xml"/><Relationship Id="rId81" Type="http://schemas.openxmlformats.org/officeDocument/2006/relationships/image" Target="../media/image248.png"/><Relationship Id="rId86" Type="http://schemas.openxmlformats.org/officeDocument/2006/relationships/customXml" Target="../ink/ink269.xml"/><Relationship Id="rId94" Type="http://schemas.openxmlformats.org/officeDocument/2006/relationships/customXml" Target="../ink/ink273.xml"/><Relationship Id="rId99" Type="http://schemas.openxmlformats.org/officeDocument/2006/relationships/image" Target="../media/image255.png"/><Relationship Id="rId4" Type="http://schemas.openxmlformats.org/officeDocument/2006/relationships/image" Target="../media/image211.emf"/><Relationship Id="rId9" Type="http://schemas.openxmlformats.org/officeDocument/2006/relationships/customXml" Target="../ink/ink230.xml"/><Relationship Id="rId13" Type="http://schemas.openxmlformats.org/officeDocument/2006/relationships/customXml" Target="../ink/ink232.xml"/><Relationship Id="rId18" Type="http://schemas.openxmlformats.org/officeDocument/2006/relationships/image" Target="../media/image218.png"/><Relationship Id="rId39" Type="http://schemas.openxmlformats.org/officeDocument/2006/relationships/customXml" Target="../ink/ink245.xml"/><Relationship Id="rId34" Type="http://schemas.openxmlformats.org/officeDocument/2006/relationships/image" Target="../media/image226.png"/><Relationship Id="rId50" Type="http://schemas.openxmlformats.org/officeDocument/2006/relationships/customXml" Target="../ink/ink251.xml"/><Relationship Id="rId55" Type="http://schemas.openxmlformats.org/officeDocument/2006/relationships/image" Target="../media/image235.png"/><Relationship Id="rId76" Type="http://schemas.openxmlformats.org/officeDocument/2006/relationships/customXml" Target="../ink/ink264.xml"/><Relationship Id="rId97" Type="http://schemas.openxmlformats.org/officeDocument/2006/relationships/customXml" Target="../ink/ink275.xml"/><Relationship Id="rId7" Type="http://schemas.openxmlformats.org/officeDocument/2006/relationships/customXml" Target="../ink/ink229.xml"/><Relationship Id="rId71" Type="http://schemas.openxmlformats.org/officeDocument/2006/relationships/image" Target="../media/image243.png"/><Relationship Id="rId92" Type="http://schemas.openxmlformats.org/officeDocument/2006/relationships/customXml" Target="../ink/ink272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240.xml"/><Relationship Id="rId24" Type="http://schemas.openxmlformats.org/officeDocument/2006/relationships/image" Target="../media/image221.png"/><Relationship Id="rId40" Type="http://schemas.openxmlformats.org/officeDocument/2006/relationships/image" Target="../media/image228.png"/><Relationship Id="rId45" Type="http://schemas.openxmlformats.org/officeDocument/2006/relationships/image" Target="../media/image230.png"/><Relationship Id="rId66" Type="http://schemas.openxmlformats.org/officeDocument/2006/relationships/customXml" Target="../ink/ink259.xml"/><Relationship Id="rId87" Type="http://schemas.openxmlformats.org/officeDocument/2006/relationships/image" Target="../media/image251.png"/><Relationship Id="rId61" Type="http://schemas.openxmlformats.org/officeDocument/2006/relationships/image" Target="../media/image238.png"/><Relationship Id="rId82" Type="http://schemas.openxmlformats.org/officeDocument/2006/relationships/customXml" Target="../ink/ink267.xml"/><Relationship Id="rId19" Type="http://schemas.openxmlformats.org/officeDocument/2006/relationships/customXml" Target="../ink/ink235.xml"/><Relationship Id="rId14" Type="http://schemas.openxmlformats.org/officeDocument/2006/relationships/image" Target="../media/image216.png"/><Relationship Id="rId30" Type="http://schemas.openxmlformats.org/officeDocument/2006/relationships/image" Target="../media/image224.png"/><Relationship Id="rId35" Type="http://schemas.openxmlformats.org/officeDocument/2006/relationships/customXml" Target="../ink/ink243.xml"/><Relationship Id="rId56" Type="http://schemas.openxmlformats.org/officeDocument/2006/relationships/customXml" Target="../ink/ink254.xml"/><Relationship Id="rId77" Type="http://schemas.openxmlformats.org/officeDocument/2006/relationships/image" Target="../media/image246.png"/><Relationship Id="rId8" Type="http://schemas.openxmlformats.org/officeDocument/2006/relationships/image" Target="../media/image213.png"/><Relationship Id="rId51" Type="http://schemas.openxmlformats.org/officeDocument/2006/relationships/image" Target="../media/image233.png"/><Relationship Id="rId72" Type="http://schemas.openxmlformats.org/officeDocument/2006/relationships/customXml" Target="../ink/ink262.xml"/><Relationship Id="rId93" Type="http://schemas.openxmlformats.org/officeDocument/2006/relationships/image" Target="../media/image254.png"/><Relationship Id="rId98" Type="http://schemas.openxmlformats.org/officeDocument/2006/relationships/customXml" Target="../ink/ink27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6.png"/><Relationship Id="rId21" Type="http://schemas.openxmlformats.org/officeDocument/2006/relationships/customXml" Target="../ink/ink287.xml"/><Relationship Id="rId42" Type="http://schemas.openxmlformats.org/officeDocument/2006/relationships/image" Target="../media/image274.png"/><Relationship Id="rId47" Type="http://schemas.openxmlformats.org/officeDocument/2006/relationships/customXml" Target="../ink/ink300.xml"/><Relationship Id="rId63" Type="http://schemas.openxmlformats.org/officeDocument/2006/relationships/customXml" Target="../ink/ink308.xml"/><Relationship Id="rId68" Type="http://schemas.openxmlformats.org/officeDocument/2006/relationships/image" Target="../media/image287.png"/><Relationship Id="rId84" Type="http://schemas.openxmlformats.org/officeDocument/2006/relationships/image" Target="../media/image295.png"/><Relationship Id="rId89" Type="http://schemas.openxmlformats.org/officeDocument/2006/relationships/image" Target="../media/image297.png"/><Relationship Id="rId16" Type="http://schemas.openxmlformats.org/officeDocument/2006/relationships/image" Target="../media/image261.png"/><Relationship Id="rId11" Type="http://schemas.openxmlformats.org/officeDocument/2006/relationships/customXml" Target="../ink/ink282.xml"/><Relationship Id="rId32" Type="http://schemas.openxmlformats.org/officeDocument/2006/relationships/image" Target="../media/image269.png"/><Relationship Id="rId37" Type="http://schemas.openxmlformats.org/officeDocument/2006/relationships/customXml" Target="../ink/ink295.xml"/><Relationship Id="rId53" Type="http://schemas.openxmlformats.org/officeDocument/2006/relationships/customXml" Target="../ink/ink303.xml"/><Relationship Id="rId58" Type="http://schemas.openxmlformats.org/officeDocument/2006/relationships/image" Target="../media/image282.png"/><Relationship Id="rId74" Type="http://schemas.openxmlformats.org/officeDocument/2006/relationships/image" Target="../media/image290.png"/><Relationship Id="rId79" Type="http://schemas.openxmlformats.org/officeDocument/2006/relationships/customXml" Target="../ink/ink316.xml"/><Relationship Id="rId102" Type="http://schemas.openxmlformats.org/officeDocument/2006/relationships/customXml" Target="../ink/ink328.xml"/><Relationship Id="rId5" Type="http://schemas.openxmlformats.org/officeDocument/2006/relationships/image" Target="../media/image256.png"/><Relationship Id="rId90" Type="http://schemas.openxmlformats.org/officeDocument/2006/relationships/customXml" Target="../ink/ink322.xml"/><Relationship Id="rId95" Type="http://schemas.openxmlformats.org/officeDocument/2006/relationships/image" Target="../media/image300.png"/><Relationship Id="rId22" Type="http://schemas.openxmlformats.org/officeDocument/2006/relationships/image" Target="../media/image264.png"/><Relationship Id="rId27" Type="http://schemas.openxmlformats.org/officeDocument/2006/relationships/customXml" Target="../ink/ink290.xml"/><Relationship Id="rId43" Type="http://schemas.openxmlformats.org/officeDocument/2006/relationships/customXml" Target="../ink/ink298.xml"/><Relationship Id="rId48" Type="http://schemas.openxmlformats.org/officeDocument/2006/relationships/image" Target="../media/image277.png"/><Relationship Id="rId64" Type="http://schemas.openxmlformats.org/officeDocument/2006/relationships/image" Target="../media/image285.png"/><Relationship Id="rId69" Type="http://schemas.openxmlformats.org/officeDocument/2006/relationships/customXml" Target="../ink/ink311.xml"/><Relationship Id="rId80" Type="http://schemas.openxmlformats.org/officeDocument/2006/relationships/image" Target="../media/image293.png"/><Relationship Id="rId85" Type="http://schemas.openxmlformats.org/officeDocument/2006/relationships/customXml" Target="../ink/ink319.xml"/><Relationship Id="rId12" Type="http://schemas.openxmlformats.org/officeDocument/2006/relationships/image" Target="../media/image259.png"/><Relationship Id="rId17" Type="http://schemas.openxmlformats.org/officeDocument/2006/relationships/customXml" Target="../ink/ink285.xml"/><Relationship Id="rId33" Type="http://schemas.openxmlformats.org/officeDocument/2006/relationships/customXml" Target="../ink/ink293.xml"/><Relationship Id="rId38" Type="http://schemas.openxmlformats.org/officeDocument/2006/relationships/image" Target="../media/image272.png"/><Relationship Id="rId59" Type="http://schemas.openxmlformats.org/officeDocument/2006/relationships/customXml" Target="../ink/ink306.xml"/><Relationship Id="rId103" Type="http://schemas.openxmlformats.org/officeDocument/2006/relationships/image" Target="../media/image304.png"/><Relationship Id="rId20" Type="http://schemas.openxmlformats.org/officeDocument/2006/relationships/image" Target="../media/image263.png"/><Relationship Id="rId41" Type="http://schemas.openxmlformats.org/officeDocument/2006/relationships/customXml" Target="../ink/ink297.xml"/><Relationship Id="rId54" Type="http://schemas.openxmlformats.org/officeDocument/2006/relationships/image" Target="../media/image280.png"/><Relationship Id="rId62" Type="http://schemas.openxmlformats.org/officeDocument/2006/relationships/image" Target="../media/image284.png"/><Relationship Id="rId70" Type="http://schemas.openxmlformats.org/officeDocument/2006/relationships/image" Target="../media/image288.png"/><Relationship Id="rId75" Type="http://schemas.openxmlformats.org/officeDocument/2006/relationships/customXml" Target="../ink/ink314.xml"/><Relationship Id="rId83" Type="http://schemas.openxmlformats.org/officeDocument/2006/relationships/customXml" Target="../ink/ink318.xml"/><Relationship Id="rId88" Type="http://schemas.openxmlformats.org/officeDocument/2006/relationships/customXml" Target="../ink/ink321.xml"/><Relationship Id="rId91" Type="http://schemas.openxmlformats.org/officeDocument/2006/relationships/image" Target="../media/image298.png"/><Relationship Id="rId96" Type="http://schemas.openxmlformats.org/officeDocument/2006/relationships/customXml" Target="../ink/ink32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9.xml"/><Relationship Id="rId15" Type="http://schemas.openxmlformats.org/officeDocument/2006/relationships/customXml" Target="../ink/ink284.xml"/><Relationship Id="rId23" Type="http://schemas.openxmlformats.org/officeDocument/2006/relationships/customXml" Target="../ink/ink288.xml"/><Relationship Id="rId28" Type="http://schemas.openxmlformats.org/officeDocument/2006/relationships/image" Target="../media/image267.png"/><Relationship Id="rId36" Type="http://schemas.openxmlformats.org/officeDocument/2006/relationships/image" Target="../media/image271.png"/><Relationship Id="rId49" Type="http://schemas.openxmlformats.org/officeDocument/2006/relationships/customXml" Target="../ink/ink301.xml"/><Relationship Id="rId57" Type="http://schemas.openxmlformats.org/officeDocument/2006/relationships/customXml" Target="../ink/ink305.xml"/><Relationship Id="rId10" Type="http://schemas.openxmlformats.org/officeDocument/2006/relationships/image" Target="../media/image258.png"/><Relationship Id="rId31" Type="http://schemas.openxmlformats.org/officeDocument/2006/relationships/customXml" Target="../ink/ink292.xml"/><Relationship Id="rId44" Type="http://schemas.openxmlformats.org/officeDocument/2006/relationships/image" Target="../media/image275.png"/><Relationship Id="rId52" Type="http://schemas.openxmlformats.org/officeDocument/2006/relationships/image" Target="../media/image279.png"/><Relationship Id="rId60" Type="http://schemas.openxmlformats.org/officeDocument/2006/relationships/image" Target="../media/image283.png"/><Relationship Id="rId65" Type="http://schemas.openxmlformats.org/officeDocument/2006/relationships/customXml" Target="../ink/ink309.xml"/><Relationship Id="rId73" Type="http://schemas.openxmlformats.org/officeDocument/2006/relationships/customXml" Target="../ink/ink313.xml"/><Relationship Id="rId78" Type="http://schemas.openxmlformats.org/officeDocument/2006/relationships/image" Target="../media/image292.png"/><Relationship Id="rId81" Type="http://schemas.openxmlformats.org/officeDocument/2006/relationships/customXml" Target="../ink/ink317.xml"/><Relationship Id="rId86" Type="http://schemas.openxmlformats.org/officeDocument/2006/relationships/customXml" Target="../ink/ink320.xml"/><Relationship Id="rId94" Type="http://schemas.openxmlformats.org/officeDocument/2006/relationships/customXml" Target="../ink/ink324.xml"/><Relationship Id="rId99" Type="http://schemas.openxmlformats.org/officeDocument/2006/relationships/image" Target="../media/image302.png"/><Relationship Id="rId101" Type="http://schemas.openxmlformats.org/officeDocument/2006/relationships/image" Target="../media/image303.png"/><Relationship Id="rId4" Type="http://schemas.openxmlformats.org/officeDocument/2006/relationships/customXml" Target="../ink/ink278.xml"/><Relationship Id="rId9" Type="http://schemas.openxmlformats.org/officeDocument/2006/relationships/customXml" Target="../ink/ink281.xml"/><Relationship Id="rId13" Type="http://schemas.openxmlformats.org/officeDocument/2006/relationships/customXml" Target="../ink/ink283.xml"/><Relationship Id="rId18" Type="http://schemas.openxmlformats.org/officeDocument/2006/relationships/image" Target="../media/image262.png"/><Relationship Id="rId39" Type="http://schemas.openxmlformats.org/officeDocument/2006/relationships/customXml" Target="../ink/ink296.xml"/><Relationship Id="rId34" Type="http://schemas.openxmlformats.org/officeDocument/2006/relationships/image" Target="../media/image270.png"/><Relationship Id="rId50" Type="http://schemas.openxmlformats.org/officeDocument/2006/relationships/image" Target="../media/image278.png"/><Relationship Id="rId55" Type="http://schemas.openxmlformats.org/officeDocument/2006/relationships/customXml" Target="../ink/ink304.xml"/><Relationship Id="rId76" Type="http://schemas.openxmlformats.org/officeDocument/2006/relationships/image" Target="../media/image291.png"/><Relationship Id="rId97" Type="http://schemas.openxmlformats.org/officeDocument/2006/relationships/image" Target="../media/image301.png"/><Relationship Id="rId104" Type="http://schemas.openxmlformats.org/officeDocument/2006/relationships/customXml" Target="../ink/ink329.xml"/><Relationship Id="rId7" Type="http://schemas.openxmlformats.org/officeDocument/2006/relationships/customXml" Target="../ink/ink280.xml"/><Relationship Id="rId71" Type="http://schemas.openxmlformats.org/officeDocument/2006/relationships/customXml" Target="../ink/ink312.xml"/><Relationship Id="rId92" Type="http://schemas.openxmlformats.org/officeDocument/2006/relationships/customXml" Target="../ink/ink323.xml"/><Relationship Id="rId2" Type="http://schemas.openxmlformats.org/officeDocument/2006/relationships/customXml" Target="../ink/ink277.xml"/><Relationship Id="rId29" Type="http://schemas.openxmlformats.org/officeDocument/2006/relationships/customXml" Target="../ink/ink291.xml"/><Relationship Id="rId24" Type="http://schemas.openxmlformats.org/officeDocument/2006/relationships/image" Target="../media/image265.png"/><Relationship Id="rId40" Type="http://schemas.openxmlformats.org/officeDocument/2006/relationships/image" Target="../media/image273.png"/><Relationship Id="rId45" Type="http://schemas.openxmlformats.org/officeDocument/2006/relationships/customXml" Target="../ink/ink299.xml"/><Relationship Id="rId66" Type="http://schemas.openxmlformats.org/officeDocument/2006/relationships/image" Target="../media/image286.png"/><Relationship Id="rId87" Type="http://schemas.openxmlformats.org/officeDocument/2006/relationships/image" Target="../media/image296.png"/><Relationship Id="rId61" Type="http://schemas.openxmlformats.org/officeDocument/2006/relationships/customXml" Target="../ink/ink307.xml"/><Relationship Id="rId82" Type="http://schemas.openxmlformats.org/officeDocument/2006/relationships/image" Target="../media/image294.png"/><Relationship Id="rId19" Type="http://schemas.openxmlformats.org/officeDocument/2006/relationships/customXml" Target="../ink/ink286.xml"/><Relationship Id="rId14" Type="http://schemas.openxmlformats.org/officeDocument/2006/relationships/image" Target="../media/image260.png"/><Relationship Id="rId30" Type="http://schemas.openxmlformats.org/officeDocument/2006/relationships/image" Target="../media/image268.png"/><Relationship Id="rId35" Type="http://schemas.openxmlformats.org/officeDocument/2006/relationships/customXml" Target="../ink/ink294.xml"/><Relationship Id="rId56" Type="http://schemas.openxmlformats.org/officeDocument/2006/relationships/image" Target="../media/image281.png"/><Relationship Id="rId77" Type="http://schemas.openxmlformats.org/officeDocument/2006/relationships/customXml" Target="../ink/ink315.xml"/><Relationship Id="rId100" Type="http://schemas.openxmlformats.org/officeDocument/2006/relationships/customXml" Target="../ink/ink327.xml"/><Relationship Id="rId105" Type="http://schemas.openxmlformats.org/officeDocument/2006/relationships/image" Target="../media/image305.png"/><Relationship Id="rId8" Type="http://schemas.openxmlformats.org/officeDocument/2006/relationships/image" Target="../media/image257.png"/><Relationship Id="rId51" Type="http://schemas.openxmlformats.org/officeDocument/2006/relationships/customXml" Target="../ink/ink302.xml"/><Relationship Id="rId72" Type="http://schemas.openxmlformats.org/officeDocument/2006/relationships/image" Target="../media/image289.png"/><Relationship Id="rId93" Type="http://schemas.openxmlformats.org/officeDocument/2006/relationships/image" Target="../media/image299.png"/><Relationship Id="rId98" Type="http://schemas.openxmlformats.org/officeDocument/2006/relationships/customXml" Target="../ink/ink326.xml"/><Relationship Id="rId3" Type="http://schemas.openxmlformats.org/officeDocument/2006/relationships/image" Target="../media/image58.png"/><Relationship Id="rId25" Type="http://schemas.openxmlformats.org/officeDocument/2006/relationships/customXml" Target="../ink/ink289.xml"/><Relationship Id="rId46" Type="http://schemas.openxmlformats.org/officeDocument/2006/relationships/image" Target="../media/image276.png"/><Relationship Id="rId67" Type="http://schemas.openxmlformats.org/officeDocument/2006/relationships/customXml" Target="../ink/ink3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2.xml"/><Relationship Id="rId13" Type="http://schemas.openxmlformats.org/officeDocument/2006/relationships/image" Target="../media/image313.png"/><Relationship Id="rId18" Type="http://schemas.openxmlformats.org/officeDocument/2006/relationships/customXml" Target="../ink/ink337.xml"/><Relationship Id="rId3" Type="http://schemas.openxmlformats.org/officeDocument/2006/relationships/image" Target="../media/image308.emf"/><Relationship Id="rId21" Type="http://schemas.openxmlformats.org/officeDocument/2006/relationships/image" Target="../media/image317.png"/><Relationship Id="rId7" Type="http://schemas.openxmlformats.org/officeDocument/2006/relationships/image" Target="../media/image310.png"/><Relationship Id="rId12" Type="http://schemas.openxmlformats.org/officeDocument/2006/relationships/customXml" Target="../ink/ink334.xml"/><Relationship Id="rId17" Type="http://schemas.openxmlformats.org/officeDocument/2006/relationships/image" Target="../media/image315.png"/><Relationship Id="rId2" Type="http://schemas.openxmlformats.org/officeDocument/2006/relationships/oleObject" Target="../embeddings/oleObject5.bin"/><Relationship Id="rId16" Type="http://schemas.openxmlformats.org/officeDocument/2006/relationships/customXml" Target="../ink/ink336.xml"/><Relationship Id="rId20" Type="http://schemas.openxmlformats.org/officeDocument/2006/relationships/customXml" Target="../ink/ink33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31.xml"/><Relationship Id="rId11" Type="http://schemas.openxmlformats.org/officeDocument/2006/relationships/image" Target="../media/image312.png"/><Relationship Id="rId5" Type="http://schemas.openxmlformats.org/officeDocument/2006/relationships/image" Target="../media/image309.png"/><Relationship Id="rId15" Type="http://schemas.openxmlformats.org/officeDocument/2006/relationships/image" Target="../media/image314.png"/><Relationship Id="rId10" Type="http://schemas.openxmlformats.org/officeDocument/2006/relationships/customXml" Target="../ink/ink333.xml"/><Relationship Id="rId19" Type="http://schemas.openxmlformats.org/officeDocument/2006/relationships/image" Target="../media/image316.png"/><Relationship Id="rId4" Type="http://schemas.openxmlformats.org/officeDocument/2006/relationships/customXml" Target="../ink/ink330.xml"/><Relationship Id="rId9" Type="http://schemas.openxmlformats.org/officeDocument/2006/relationships/image" Target="../media/image311.png"/><Relationship Id="rId14" Type="http://schemas.openxmlformats.org/officeDocument/2006/relationships/customXml" Target="../ink/ink335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3.png"/><Relationship Id="rId21" Type="http://schemas.openxmlformats.org/officeDocument/2006/relationships/image" Target="../media/image327.png"/><Relationship Id="rId42" Type="http://schemas.openxmlformats.org/officeDocument/2006/relationships/customXml" Target="../ink/ink359.xml"/><Relationship Id="rId63" Type="http://schemas.openxmlformats.org/officeDocument/2006/relationships/image" Target="../media/image347.png"/><Relationship Id="rId84" Type="http://schemas.openxmlformats.org/officeDocument/2006/relationships/customXml" Target="../ink/ink380.xml"/><Relationship Id="rId138" Type="http://schemas.openxmlformats.org/officeDocument/2006/relationships/image" Target="../media/image383.png"/><Relationship Id="rId159" Type="http://schemas.openxmlformats.org/officeDocument/2006/relationships/customXml" Target="../ink/ink418.xml"/><Relationship Id="rId170" Type="http://schemas.openxmlformats.org/officeDocument/2006/relationships/image" Target="../media/image399.png"/><Relationship Id="rId191" Type="http://schemas.openxmlformats.org/officeDocument/2006/relationships/customXml" Target="../ink/ink434.xml"/><Relationship Id="rId205" Type="http://schemas.openxmlformats.org/officeDocument/2006/relationships/customXml" Target="../ink/ink441.xml"/><Relationship Id="rId226" Type="http://schemas.openxmlformats.org/officeDocument/2006/relationships/customXml" Target="../ink/ink452.xml"/><Relationship Id="rId107" Type="http://schemas.openxmlformats.org/officeDocument/2006/relationships/image" Target="../media/image368.png"/><Relationship Id="rId11" Type="http://schemas.openxmlformats.org/officeDocument/2006/relationships/image" Target="../media/image322.png"/><Relationship Id="rId32" Type="http://schemas.openxmlformats.org/officeDocument/2006/relationships/customXml" Target="../ink/ink354.xml"/><Relationship Id="rId53" Type="http://schemas.openxmlformats.org/officeDocument/2006/relationships/image" Target="../media/image342.png"/><Relationship Id="rId74" Type="http://schemas.openxmlformats.org/officeDocument/2006/relationships/customXml" Target="../ink/ink375.xml"/><Relationship Id="rId128" Type="http://schemas.openxmlformats.org/officeDocument/2006/relationships/customXml" Target="../ink/ink402.xml"/><Relationship Id="rId149" Type="http://schemas.openxmlformats.org/officeDocument/2006/relationships/customXml" Target="../ink/ink413.xml"/><Relationship Id="rId5" Type="http://schemas.openxmlformats.org/officeDocument/2006/relationships/image" Target="../media/image319.png"/><Relationship Id="rId95" Type="http://schemas.openxmlformats.org/officeDocument/2006/relationships/image" Target="../media/image362.png"/><Relationship Id="rId160" Type="http://schemas.openxmlformats.org/officeDocument/2006/relationships/image" Target="../media/image394.png"/><Relationship Id="rId181" Type="http://schemas.openxmlformats.org/officeDocument/2006/relationships/customXml" Target="../ink/ink429.xml"/><Relationship Id="rId216" Type="http://schemas.openxmlformats.org/officeDocument/2006/relationships/image" Target="../media/image421.png"/><Relationship Id="rId22" Type="http://schemas.openxmlformats.org/officeDocument/2006/relationships/customXml" Target="../ink/ink349.xml"/><Relationship Id="rId43" Type="http://schemas.openxmlformats.org/officeDocument/2006/relationships/image" Target="../media/image337.png"/><Relationship Id="rId64" Type="http://schemas.openxmlformats.org/officeDocument/2006/relationships/customXml" Target="../ink/ink370.xml"/><Relationship Id="rId118" Type="http://schemas.openxmlformats.org/officeDocument/2006/relationships/customXml" Target="../ink/ink397.xml"/><Relationship Id="rId139" Type="http://schemas.openxmlformats.org/officeDocument/2006/relationships/customXml" Target="../ink/ink408.xml"/><Relationship Id="rId85" Type="http://schemas.openxmlformats.org/officeDocument/2006/relationships/image" Target="../media/image357.png"/><Relationship Id="rId150" Type="http://schemas.openxmlformats.org/officeDocument/2006/relationships/image" Target="../media/image389.png"/><Relationship Id="rId171" Type="http://schemas.openxmlformats.org/officeDocument/2006/relationships/customXml" Target="../ink/ink424.xml"/><Relationship Id="rId192" Type="http://schemas.openxmlformats.org/officeDocument/2006/relationships/image" Target="../media/image409.png"/><Relationship Id="rId206" Type="http://schemas.openxmlformats.org/officeDocument/2006/relationships/image" Target="../media/image416.png"/><Relationship Id="rId227" Type="http://schemas.openxmlformats.org/officeDocument/2006/relationships/image" Target="../media/image426.png"/><Relationship Id="rId12" Type="http://schemas.openxmlformats.org/officeDocument/2006/relationships/customXml" Target="../ink/ink344.xml"/><Relationship Id="rId33" Type="http://schemas.openxmlformats.org/officeDocument/2006/relationships/image" Target="../media/image332.png"/><Relationship Id="rId108" Type="http://schemas.openxmlformats.org/officeDocument/2006/relationships/customXml" Target="../ink/ink392.xml"/><Relationship Id="rId129" Type="http://schemas.openxmlformats.org/officeDocument/2006/relationships/customXml" Target="../ink/ink403.xml"/><Relationship Id="rId54" Type="http://schemas.openxmlformats.org/officeDocument/2006/relationships/customXml" Target="../ink/ink365.xml"/><Relationship Id="rId75" Type="http://schemas.openxmlformats.org/officeDocument/2006/relationships/image" Target="../media/image353.png"/><Relationship Id="rId96" Type="http://schemas.openxmlformats.org/officeDocument/2006/relationships/customXml" Target="../ink/ink386.xml"/><Relationship Id="rId140" Type="http://schemas.openxmlformats.org/officeDocument/2006/relationships/image" Target="../media/image384.png"/><Relationship Id="rId161" Type="http://schemas.openxmlformats.org/officeDocument/2006/relationships/customXml" Target="../ink/ink419.xml"/><Relationship Id="rId182" Type="http://schemas.openxmlformats.org/officeDocument/2006/relationships/image" Target="../media/image284.png"/><Relationship Id="rId217" Type="http://schemas.openxmlformats.org/officeDocument/2006/relationships/customXml" Target="../ink/ink447.xml"/><Relationship Id="rId6" Type="http://schemas.openxmlformats.org/officeDocument/2006/relationships/customXml" Target="../ink/ink341.xml"/><Relationship Id="rId23" Type="http://schemas.openxmlformats.org/officeDocument/2006/relationships/image" Target="../media/image328.png"/><Relationship Id="rId119" Type="http://schemas.openxmlformats.org/officeDocument/2006/relationships/image" Target="../media/image374.png"/><Relationship Id="rId44" Type="http://schemas.openxmlformats.org/officeDocument/2006/relationships/customXml" Target="../ink/ink360.xml"/><Relationship Id="rId65" Type="http://schemas.openxmlformats.org/officeDocument/2006/relationships/image" Target="../media/image348.png"/><Relationship Id="rId86" Type="http://schemas.openxmlformats.org/officeDocument/2006/relationships/customXml" Target="../ink/ink381.xml"/><Relationship Id="rId130" Type="http://schemas.openxmlformats.org/officeDocument/2006/relationships/image" Target="../media/image379.png"/><Relationship Id="rId151" Type="http://schemas.openxmlformats.org/officeDocument/2006/relationships/customXml" Target="../ink/ink414.xml"/><Relationship Id="rId172" Type="http://schemas.openxmlformats.org/officeDocument/2006/relationships/image" Target="../media/image400.png"/><Relationship Id="rId193" Type="http://schemas.openxmlformats.org/officeDocument/2006/relationships/customXml" Target="../ink/ink435.xml"/><Relationship Id="rId207" Type="http://schemas.openxmlformats.org/officeDocument/2006/relationships/customXml" Target="../ink/ink442.xml"/><Relationship Id="rId228" Type="http://schemas.openxmlformats.org/officeDocument/2006/relationships/customXml" Target="../ink/ink453.xml"/><Relationship Id="rId13" Type="http://schemas.openxmlformats.org/officeDocument/2006/relationships/image" Target="../media/image323.png"/><Relationship Id="rId109" Type="http://schemas.openxmlformats.org/officeDocument/2006/relationships/image" Target="../media/image369.png"/><Relationship Id="rId34" Type="http://schemas.openxmlformats.org/officeDocument/2006/relationships/customXml" Target="../ink/ink355.xml"/><Relationship Id="rId55" Type="http://schemas.openxmlformats.org/officeDocument/2006/relationships/image" Target="../media/image343.png"/><Relationship Id="rId76" Type="http://schemas.openxmlformats.org/officeDocument/2006/relationships/customXml" Target="../ink/ink376.xml"/><Relationship Id="rId97" Type="http://schemas.openxmlformats.org/officeDocument/2006/relationships/image" Target="../media/image363.png"/><Relationship Id="rId120" Type="http://schemas.openxmlformats.org/officeDocument/2006/relationships/customXml" Target="../ink/ink398.xml"/><Relationship Id="rId141" Type="http://schemas.openxmlformats.org/officeDocument/2006/relationships/customXml" Target="../ink/ink409.xml"/><Relationship Id="rId7" Type="http://schemas.openxmlformats.org/officeDocument/2006/relationships/image" Target="../media/image320.png"/><Relationship Id="rId162" Type="http://schemas.openxmlformats.org/officeDocument/2006/relationships/image" Target="../media/image395.png"/><Relationship Id="rId183" Type="http://schemas.openxmlformats.org/officeDocument/2006/relationships/customXml" Target="../ink/ink430.xml"/><Relationship Id="rId218" Type="http://schemas.openxmlformats.org/officeDocument/2006/relationships/image" Target="../media/image422.png"/><Relationship Id="rId24" Type="http://schemas.openxmlformats.org/officeDocument/2006/relationships/customXml" Target="../ink/ink350.xml"/><Relationship Id="rId45" Type="http://schemas.openxmlformats.org/officeDocument/2006/relationships/image" Target="../media/image338.png"/><Relationship Id="rId66" Type="http://schemas.openxmlformats.org/officeDocument/2006/relationships/customXml" Target="../ink/ink371.xml"/><Relationship Id="rId87" Type="http://schemas.openxmlformats.org/officeDocument/2006/relationships/image" Target="../media/image358.png"/><Relationship Id="rId110" Type="http://schemas.openxmlformats.org/officeDocument/2006/relationships/customXml" Target="../ink/ink393.xml"/><Relationship Id="rId131" Type="http://schemas.openxmlformats.org/officeDocument/2006/relationships/customXml" Target="../ink/ink404.xml"/><Relationship Id="rId152" Type="http://schemas.openxmlformats.org/officeDocument/2006/relationships/image" Target="../media/image390.png"/><Relationship Id="rId173" Type="http://schemas.openxmlformats.org/officeDocument/2006/relationships/customXml" Target="../ink/ink425.xml"/><Relationship Id="rId194" Type="http://schemas.openxmlformats.org/officeDocument/2006/relationships/image" Target="../media/image410.png"/><Relationship Id="rId208" Type="http://schemas.openxmlformats.org/officeDocument/2006/relationships/image" Target="../media/image417.png"/><Relationship Id="rId229" Type="http://schemas.openxmlformats.org/officeDocument/2006/relationships/image" Target="../media/image427.png"/><Relationship Id="rId14" Type="http://schemas.openxmlformats.org/officeDocument/2006/relationships/customXml" Target="../ink/ink345.xml"/><Relationship Id="rId35" Type="http://schemas.openxmlformats.org/officeDocument/2006/relationships/image" Target="../media/image333.png"/><Relationship Id="rId56" Type="http://schemas.openxmlformats.org/officeDocument/2006/relationships/customXml" Target="../ink/ink366.xml"/><Relationship Id="rId77" Type="http://schemas.openxmlformats.org/officeDocument/2006/relationships/image" Target="../media/image58.png"/><Relationship Id="rId100" Type="http://schemas.openxmlformats.org/officeDocument/2006/relationships/customXml" Target="../ink/ink388.xml"/><Relationship Id="rId8" Type="http://schemas.openxmlformats.org/officeDocument/2006/relationships/customXml" Target="../ink/ink342.xml"/><Relationship Id="rId98" Type="http://schemas.openxmlformats.org/officeDocument/2006/relationships/customXml" Target="../ink/ink387.xml"/><Relationship Id="rId121" Type="http://schemas.openxmlformats.org/officeDocument/2006/relationships/image" Target="../media/image375.png"/><Relationship Id="rId142" Type="http://schemas.openxmlformats.org/officeDocument/2006/relationships/image" Target="../media/image385.png"/><Relationship Id="rId163" Type="http://schemas.openxmlformats.org/officeDocument/2006/relationships/customXml" Target="../ink/ink420.xml"/><Relationship Id="rId184" Type="http://schemas.openxmlformats.org/officeDocument/2006/relationships/image" Target="../media/image405.png"/><Relationship Id="rId219" Type="http://schemas.openxmlformats.org/officeDocument/2006/relationships/customXml" Target="../ink/ink448.xml"/><Relationship Id="rId25" Type="http://schemas.openxmlformats.org/officeDocument/2006/relationships/image" Target="../media/image329.png"/><Relationship Id="rId46" Type="http://schemas.openxmlformats.org/officeDocument/2006/relationships/customXml" Target="../ink/ink361.xml"/><Relationship Id="rId67" Type="http://schemas.openxmlformats.org/officeDocument/2006/relationships/image" Target="../media/image349.png"/><Relationship Id="rId116" Type="http://schemas.openxmlformats.org/officeDocument/2006/relationships/customXml" Target="../ink/ink396.xml"/><Relationship Id="rId137" Type="http://schemas.openxmlformats.org/officeDocument/2006/relationships/customXml" Target="../ink/ink407.xml"/><Relationship Id="rId158" Type="http://schemas.openxmlformats.org/officeDocument/2006/relationships/image" Target="../media/image393.png"/><Relationship Id="rId20" Type="http://schemas.openxmlformats.org/officeDocument/2006/relationships/customXml" Target="../ink/ink348.xml"/><Relationship Id="rId41" Type="http://schemas.openxmlformats.org/officeDocument/2006/relationships/image" Target="../media/image336.png"/><Relationship Id="rId62" Type="http://schemas.openxmlformats.org/officeDocument/2006/relationships/customXml" Target="../ink/ink369.xml"/><Relationship Id="rId83" Type="http://schemas.openxmlformats.org/officeDocument/2006/relationships/image" Target="../media/image356.png"/><Relationship Id="rId88" Type="http://schemas.openxmlformats.org/officeDocument/2006/relationships/customXml" Target="../ink/ink382.xml"/><Relationship Id="rId111" Type="http://schemas.openxmlformats.org/officeDocument/2006/relationships/image" Target="../media/image370.png"/><Relationship Id="rId132" Type="http://schemas.openxmlformats.org/officeDocument/2006/relationships/image" Target="../media/image380.png"/><Relationship Id="rId153" Type="http://schemas.openxmlformats.org/officeDocument/2006/relationships/customXml" Target="../ink/ink415.xml"/><Relationship Id="rId174" Type="http://schemas.openxmlformats.org/officeDocument/2006/relationships/image" Target="../media/image401.png"/><Relationship Id="rId179" Type="http://schemas.openxmlformats.org/officeDocument/2006/relationships/customXml" Target="../ink/ink428.xml"/><Relationship Id="rId195" Type="http://schemas.openxmlformats.org/officeDocument/2006/relationships/customXml" Target="../ink/ink436.xml"/><Relationship Id="rId209" Type="http://schemas.openxmlformats.org/officeDocument/2006/relationships/customXml" Target="../ink/ink443.xml"/><Relationship Id="rId190" Type="http://schemas.openxmlformats.org/officeDocument/2006/relationships/image" Target="../media/image408.png"/><Relationship Id="rId204" Type="http://schemas.openxmlformats.org/officeDocument/2006/relationships/image" Target="../media/image415.png"/><Relationship Id="rId220" Type="http://schemas.openxmlformats.org/officeDocument/2006/relationships/image" Target="../media/image423.png"/><Relationship Id="rId225" Type="http://schemas.openxmlformats.org/officeDocument/2006/relationships/image" Target="../media/image425.png"/><Relationship Id="rId15" Type="http://schemas.openxmlformats.org/officeDocument/2006/relationships/image" Target="../media/image324.png"/><Relationship Id="rId36" Type="http://schemas.openxmlformats.org/officeDocument/2006/relationships/customXml" Target="../ink/ink356.xml"/><Relationship Id="rId57" Type="http://schemas.openxmlformats.org/officeDocument/2006/relationships/image" Target="../media/image344.png"/><Relationship Id="rId106" Type="http://schemas.openxmlformats.org/officeDocument/2006/relationships/customXml" Target="../ink/ink391.xml"/><Relationship Id="rId127" Type="http://schemas.openxmlformats.org/officeDocument/2006/relationships/image" Target="../media/image378.png"/><Relationship Id="rId10" Type="http://schemas.openxmlformats.org/officeDocument/2006/relationships/customXml" Target="../ink/ink343.xml"/><Relationship Id="rId31" Type="http://schemas.openxmlformats.org/officeDocument/2006/relationships/image" Target="../media/image199.png"/><Relationship Id="rId52" Type="http://schemas.openxmlformats.org/officeDocument/2006/relationships/customXml" Target="../ink/ink364.xml"/><Relationship Id="rId73" Type="http://schemas.openxmlformats.org/officeDocument/2006/relationships/image" Target="../media/image352.png"/><Relationship Id="rId78" Type="http://schemas.openxmlformats.org/officeDocument/2006/relationships/customXml" Target="../ink/ink377.xml"/><Relationship Id="rId94" Type="http://schemas.openxmlformats.org/officeDocument/2006/relationships/customXml" Target="../ink/ink385.xml"/><Relationship Id="rId99" Type="http://schemas.openxmlformats.org/officeDocument/2006/relationships/image" Target="../media/image364.png"/><Relationship Id="rId101" Type="http://schemas.openxmlformats.org/officeDocument/2006/relationships/image" Target="../media/image365.png"/><Relationship Id="rId122" Type="http://schemas.openxmlformats.org/officeDocument/2006/relationships/customXml" Target="../ink/ink399.xml"/><Relationship Id="rId143" Type="http://schemas.openxmlformats.org/officeDocument/2006/relationships/customXml" Target="../ink/ink410.xml"/><Relationship Id="rId148" Type="http://schemas.openxmlformats.org/officeDocument/2006/relationships/image" Target="../media/image388.png"/><Relationship Id="rId164" Type="http://schemas.openxmlformats.org/officeDocument/2006/relationships/image" Target="../media/image396.png"/><Relationship Id="rId169" Type="http://schemas.openxmlformats.org/officeDocument/2006/relationships/customXml" Target="../ink/ink423.xml"/><Relationship Id="rId185" Type="http://schemas.openxmlformats.org/officeDocument/2006/relationships/customXml" Target="../ink/ink431.xml"/><Relationship Id="rId4" Type="http://schemas.openxmlformats.org/officeDocument/2006/relationships/customXml" Target="../ink/ink340.xml"/><Relationship Id="rId9" Type="http://schemas.openxmlformats.org/officeDocument/2006/relationships/image" Target="../media/image321.png"/><Relationship Id="rId180" Type="http://schemas.openxmlformats.org/officeDocument/2006/relationships/image" Target="../media/image404.png"/><Relationship Id="rId210" Type="http://schemas.openxmlformats.org/officeDocument/2006/relationships/image" Target="../media/image418.png"/><Relationship Id="rId215" Type="http://schemas.openxmlformats.org/officeDocument/2006/relationships/customXml" Target="../ink/ink446.xml"/><Relationship Id="rId26" Type="http://schemas.openxmlformats.org/officeDocument/2006/relationships/customXml" Target="../ink/ink351.xml"/><Relationship Id="rId47" Type="http://schemas.openxmlformats.org/officeDocument/2006/relationships/image" Target="../media/image339.png"/><Relationship Id="rId68" Type="http://schemas.openxmlformats.org/officeDocument/2006/relationships/customXml" Target="../ink/ink372.xml"/><Relationship Id="rId89" Type="http://schemas.openxmlformats.org/officeDocument/2006/relationships/image" Target="../media/image359.png"/><Relationship Id="rId112" Type="http://schemas.openxmlformats.org/officeDocument/2006/relationships/customXml" Target="../ink/ink394.xml"/><Relationship Id="rId133" Type="http://schemas.openxmlformats.org/officeDocument/2006/relationships/customXml" Target="../ink/ink405.xml"/><Relationship Id="rId154" Type="http://schemas.openxmlformats.org/officeDocument/2006/relationships/image" Target="../media/image391.png"/><Relationship Id="rId175" Type="http://schemas.openxmlformats.org/officeDocument/2006/relationships/customXml" Target="../ink/ink426.xml"/><Relationship Id="rId196" Type="http://schemas.openxmlformats.org/officeDocument/2006/relationships/image" Target="../media/image411.png"/><Relationship Id="rId200" Type="http://schemas.openxmlformats.org/officeDocument/2006/relationships/image" Target="../media/image413.png"/><Relationship Id="rId16" Type="http://schemas.openxmlformats.org/officeDocument/2006/relationships/customXml" Target="../ink/ink346.xml"/><Relationship Id="rId221" Type="http://schemas.openxmlformats.org/officeDocument/2006/relationships/customXml" Target="../ink/ink449.xml"/><Relationship Id="rId37" Type="http://schemas.openxmlformats.org/officeDocument/2006/relationships/image" Target="../media/image334.png"/><Relationship Id="rId58" Type="http://schemas.openxmlformats.org/officeDocument/2006/relationships/customXml" Target="../ink/ink367.xml"/><Relationship Id="rId79" Type="http://schemas.openxmlformats.org/officeDocument/2006/relationships/image" Target="../media/image354.png"/><Relationship Id="rId102" Type="http://schemas.openxmlformats.org/officeDocument/2006/relationships/customXml" Target="../ink/ink389.xml"/><Relationship Id="rId123" Type="http://schemas.openxmlformats.org/officeDocument/2006/relationships/image" Target="../media/image376.png"/><Relationship Id="rId144" Type="http://schemas.openxmlformats.org/officeDocument/2006/relationships/image" Target="../media/image386.png"/><Relationship Id="rId90" Type="http://schemas.openxmlformats.org/officeDocument/2006/relationships/customXml" Target="../ink/ink383.xml"/><Relationship Id="rId165" Type="http://schemas.openxmlformats.org/officeDocument/2006/relationships/customXml" Target="../ink/ink421.xml"/><Relationship Id="rId186" Type="http://schemas.openxmlformats.org/officeDocument/2006/relationships/image" Target="../media/image406.png"/><Relationship Id="rId211" Type="http://schemas.openxmlformats.org/officeDocument/2006/relationships/customXml" Target="../ink/ink444.xml"/><Relationship Id="rId27" Type="http://schemas.openxmlformats.org/officeDocument/2006/relationships/image" Target="../media/image330.png"/><Relationship Id="rId48" Type="http://schemas.openxmlformats.org/officeDocument/2006/relationships/customXml" Target="../ink/ink362.xml"/><Relationship Id="rId69" Type="http://schemas.openxmlformats.org/officeDocument/2006/relationships/image" Target="../media/image350.png"/><Relationship Id="rId113" Type="http://schemas.openxmlformats.org/officeDocument/2006/relationships/image" Target="../media/image371.png"/><Relationship Id="rId134" Type="http://schemas.openxmlformats.org/officeDocument/2006/relationships/image" Target="../media/image381.png"/><Relationship Id="rId80" Type="http://schemas.openxmlformats.org/officeDocument/2006/relationships/customXml" Target="../ink/ink378.xml"/><Relationship Id="rId155" Type="http://schemas.openxmlformats.org/officeDocument/2006/relationships/customXml" Target="../ink/ink416.xml"/><Relationship Id="rId176" Type="http://schemas.openxmlformats.org/officeDocument/2006/relationships/image" Target="../media/image402.png"/><Relationship Id="rId197" Type="http://schemas.openxmlformats.org/officeDocument/2006/relationships/customXml" Target="../ink/ink437.xml"/><Relationship Id="rId201" Type="http://schemas.openxmlformats.org/officeDocument/2006/relationships/customXml" Target="../ink/ink439.xml"/><Relationship Id="rId222" Type="http://schemas.openxmlformats.org/officeDocument/2006/relationships/image" Target="../media/image424.png"/><Relationship Id="rId17" Type="http://schemas.openxmlformats.org/officeDocument/2006/relationships/image" Target="../media/image325.png"/><Relationship Id="rId38" Type="http://schemas.openxmlformats.org/officeDocument/2006/relationships/customXml" Target="../ink/ink357.xml"/><Relationship Id="rId59" Type="http://schemas.openxmlformats.org/officeDocument/2006/relationships/image" Target="../media/image345.png"/><Relationship Id="rId103" Type="http://schemas.openxmlformats.org/officeDocument/2006/relationships/image" Target="../media/image366.png"/><Relationship Id="rId124" Type="http://schemas.openxmlformats.org/officeDocument/2006/relationships/customXml" Target="../ink/ink400.xml"/><Relationship Id="rId70" Type="http://schemas.openxmlformats.org/officeDocument/2006/relationships/customXml" Target="../ink/ink373.xml"/><Relationship Id="rId91" Type="http://schemas.openxmlformats.org/officeDocument/2006/relationships/image" Target="../media/image360.png"/><Relationship Id="rId145" Type="http://schemas.openxmlformats.org/officeDocument/2006/relationships/customXml" Target="../ink/ink411.xml"/><Relationship Id="rId166" Type="http://schemas.openxmlformats.org/officeDocument/2006/relationships/image" Target="../media/image397.png"/><Relationship Id="rId187" Type="http://schemas.openxmlformats.org/officeDocument/2006/relationships/customXml" Target="../ink/ink432.xml"/><Relationship Id="rId1" Type="http://schemas.openxmlformats.org/officeDocument/2006/relationships/slideLayout" Target="../slideLayouts/slideLayout13.xml"/><Relationship Id="rId212" Type="http://schemas.openxmlformats.org/officeDocument/2006/relationships/image" Target="../media/image419.png"/><Relationship Id="rId28" Type="http://schemas.openxmlformats.org/officeDocument/2006/relationships/customXml" Target="../ink/ink352.xml"/><Relationship Id="rId49" Type="http://schemas.openxmlformats.org/officeDocument/2006/relationships/image" Target="../media/image340.png"/><Relationship Id="rId114" Type="http://schemas.openxmlformats.org/officeDocument/2006/relationships/customXml" Target="../ink/ink395.xml"/><Relationship Id="rId60" Type="http://schemas.openxmlformats.org/officeDocument/2006/relationships/customXml" Target="../ink/ink368.xml"/><Relationship Id="rId81" Type="http://schemas.openxmlformats.org/officeDocument/2006/relationships/image" Target="../media/image355.png"/><Relationship Id="rId135" Type="http://schemas.openxmlformats.org/officeDocument/2006/relationships/customXml" Target="../ink/ink406.xml"/><Relationship Id="rId156" Type="http://schemas.openxmlformats.org/officeDocument/2006/relationships/image" Target="../media/image392.png"/><Relationship Id="rId177" Type="http://schemas.openxmlformats.org/officeDocument/2006/relationships/customXml" Target="../ink/ink427.xml"/><Relationship Id="rId198" Type="http://schemas.openxmlformats.org/officeDocument/2006/relationships/image" Target="../media/image412.png"/><Relationship Id="rId202" Type="http://schemas.openxmlformats.org/officeDocument/2006/relationships/image" Target="../media/image414.png"/><Relationship Id="rId223" Type="http://schemas.openxmlformats.org/officeDocument/2006/relationships/customXml" Target="../ink/ink450.xml"/><Relationship Id="rId18" Type="http://schemas.openxmlformats.org/officeDocument/2006/relationships/customXml" Target="../ink/ink347.xml"/><Relationship Id="rId39" Type="http://schemas.openxmlformats.org/officeDocument/2006/relationships/image" Target="../media/image335.png"/><Relationship Id="rId50" Type="http://schemas.openxmlformats.org/officeDocument/2006/relationships/customXml" Target="../ink/ink363.xml"/><Relationship Id="rId104" Type="http://schemas.openxmlformats.org/officeDocument/2006/relationships/customXml" Target="../ink/ink390.xml"/><Relationship Id="rId125" Type="http://schemas.openxmlformats.org/officeDocument/2006/relationships/image" Target="../media/image377.png"/><Relationship Id="rId146" Type="http://schemas.openxmlformats.org/officeDocument/2006/relationships/image" Target="../media/image387.png"/><Relationship Id="rId167" Type="http://schemas.openxmlformats.org/officeDocument/2006/relationships/customXml" Target="../ink/ink422.xml"/><Relationship Id="rId188" Type="http://schemas.openxmlformats.org/officeDocument/2006/relationships/image" Target="../media/image407.png"/><Relationship Id="rId71" Type="http://schemas.openxmlformats.org/officeDocument/2006/relationships/image" Target="../media/image351.png"/><Relationship Id="rId92" Type="http://schemas.openxmlformats.org/officeDocument/2006/relationships/customXml" Target="../ink/ink384.xml"/><Relationship Id="rId213" Type="http://schemas.openxmlformats.org/officeDocument/2006/relationships/customXml" Target="../ink/ink445.xml"/><Relationship Id="rId2" Type="http://schemas.openxmlformats.org/officeDocument/2006/relationships/customXml" Target="../ink/ink339.xml"/><Relationship Id="rId29" Type="http://schemas.openxmlformats.org/officeDocument/2006/relationships/image" Target="../media/image331.png"/><Relationship Id="rId40" Type="http://schemas.openxmlformats.org/officeDocument/2006/relationships/customXml" Target="../ink/ink358.xml"/><Relationship Id="rId115" Type="http://schemas.openxmlformats.org/officeDocument/2006/relationships/image" Target="../media/image372.png"/><Relationship Id="rId136" Type="http://schemas.openxmlformats.org/officeDocument/2006/relationships/image" Target="../media/image382.png"/><Relationship Id="rId157" Type="http://schemas.openxmlformats.org/officeDocument/2006/relationships/customXml" Target="../ink/ink417.xml"/><Relationship Id="rId178" Type="http://schemas.openxmlformats.org/officeDocument/2006/relationships/image" Target="../media/image403.png"/><Relationship Id="rId61" Type="http://schemas.openxmlformats.org/officeDocument/2006/relationships/image" Target="../media/image346.png"/><Relationship Id="rId82" Type="http://schemas.openxmlformats.org/officeDocument/2006/relationships/customXml" Target="../ink/ink379.xml"/><Relationship Id="rId199" Type="http://schemas.openxmlformats.org/officeDocument/2006/relationships/customXml" Target="../ink/ink438.xml"/><Relationship Id="rId203" Type="http://schemas.openxmlformats.org/officeDocument/2006/relationships/customXml" Target="../ink/ink440.xml"/><Relationship Id="rId19" Type="http://schemas.openxmlformats.org/officeDocument/2006/relationships/image" Target="../media/image326.png"/><Relationship Id="rId224" Type="http://schemas.openxmlformats.org/officeDocument/2006/relationships/customXml" Target="../ink/ink451.xml"/><Relationship Id="rId30" Type="http://schemas.openxmlformats.org/officeDocument/2006/relationships/customXml" Target="../ink/ink353.xml"/><Relationship Id="rId105" Type="http://schemas.openxmlformats.org/officeDocument/2006/relationships/image" Target="../media/image367.png"/><Relationship Id="rId126" Type="http://schemas.openxmlformats.org/officeDocument/2006/relationships/customXml" Target="../ink/ink401.xml"/><Relationship Id="rId147" Type="http://schemas.openxmlformats.org/officeDocument/2006/relationships/customXml" Target="../ink/ink412.xml"/><Relationship Id="rId168" Type="http://schemas.openxmlformats.org/officeDocument/2006/relationships/image" Target="../media/image398.png"/><Relationship Id="rId51" Type="http://schemas.openxmlformats.org/officeDocument/2006/relationships/image" Target="../media/image341.png"/><Relationship Id="rId72" Type="http://schemas.openxmlformats.org/officeDocument/2006/relationships/customXml" Target="../ink/ink374.xml"/><Relationship Id="rId93" Type="http://schemas.openxmlformats.org/officeDocument/2006/relationships/image" Target="../media/image361.png"/><Relationship Id="rId189" Type="http://schemas.openxmlformats.org/officeDocument/2006/relationships/customXml" Target="../ink/ink433.xml"/><Relationship Id="rId3" Type="http://schemas.openxmlformats.org/officeDocument/2006/relationships/image" Target="../media/image318.png"/><Relationship Id="rId214" Type="http://schemas.openxmlformats.org/officeDocument/2006/relationships/image" Target="../media/image420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6.xml"/><Relationship Id="rId21" Type="http://schemas.openxmlformats.org/officeDocument/2006/relationships/image" Target="../media/image437.png"/><Relationship Id="rId34" Type="http://schemas.openxmlformats.org/officeDocument/2006/relationships/customXml" Target="../ink/ink470.xml"/><Relationship Id="rId42" Type="http://schemas.openxmlformats.org/officeDocument/2006/relationships/customXml" Target="../ink/ink474.xml"/><Relationship Id="rId47" Type="http://schemas.openxmlformats.org/officeDocument/2006/relationships/image" Target="../media/image449.png"/><Relationship Id="rId50" Type="http://schemas.openxmlformats.org/officeDocument/2006/relationships/customXml" Target="../ink/ink478.xml"/><Relationship Id="rId55" Type="http://schemas.openxmlformats.org/officeDocument/2006/relationships/image" Target="../media/image453.png"/><Relationship Id="rId63" Type="http://schemas.openxmlformats.org/officeDocument/2006/relationships/image" Target="../media/image457.png"/><Relationship Id="rId7" Type="http://schemas.openxmlformats.org/officeDocument/2006/relationships/image" Target="../media/image430.png"/><Relationship Id="rId2" Type="http://schemas.openxmlformats.org/officeDocument/2006/relationships/customXml" Target="../ink/ink454.xml"/><Relationship Id="rId16" Type="http://schemas.openxmlformats.org/officeDocument/2006/relationships/customXml" Target="../ink/ink461.xml"/><Relationship Id="rId29" Type="http://schemas.openxmlformats.org/officeDocument/2006/relationships/image" Target="../media/image441.png"/><Relationship Id="rId11" Type="http://schemas.openxmlformats.org/officeDocument/2006/relationships/image" Target="../media/image432.png"/><Relationship Id="rId24" Type="http://schemas.openxmlformats.org/officeDocument/2006/relationships/customXml" Target="../ink/ink465.xml"/><Relationship Id="rId32" Type="http://schemas.openxmlformats.org/officeDocument/2006/relationships/customXml" Target="../ink/ink469.xml"/><Relationship Id="rId37" Type="http://schemas.openxmlformats.org/officeDocument/2006/relationships/image" Target="../media/image444.png"/><Relationship Id="rId40" Type="http://schemas.openxmlformats.org/officeDocument/2006/relationships/customXml" Target="../ink/ink473.xml"/><Relationship Id="rId45" Type="http://schemas.openxmlformats.org/officeDocument/2006/relationships/image" Target="../media/image448.png"/><Relationship Id="rId53" Type="http://schemas.openxmlformats.org/officeDocument/2006/relationships/image" Target="../media/image452.png"/><Relationship Id="rId58" Type="http://schemas.openxmlformats.org/officeDocument/2006/relationships/customXml" Target="../ink/ink482.xml"/><Relationship Id="rId5" Type="http://schemas.openxmlformats.org/officeDocument/2006/relationships/image" Target="../media/image429.png"/><Relationship Id="rId61" Type="http://schemas.openxmlformats.org/officeDocument/2006/relationships/image" Target="../media/image456.png"/><Relationship Id="rId19" Type="http://schemas.openxmlformats.org/officeDocument/2006/relationships/image" Target="../media/image436.png"/><Relationship Id="rId14" Type="http://schemas.openxmlformats.org/officeDocument/2006/relationships/customXml" Target="../ink/ink460.xml"/><Relationship Id="rId22" Type="http://schemas.openxmlformats.org/officeDocument/2006/relationships/customXml" Target="../ink/ink464.xml"/><Relationship Id="rId27" Type="http://schemas.openxmlformats.org/officeDocument/2006/relationships/image" Target="../media/image440.png"/><Relationship Id="rId30" Type="http://schemas.openxmlformats.org/officeDocument/2006/relationships/customXml" Target="../ink/ink468.xml"/><Relationship Id="rId35" Type="http://schemas.openxmlformats.org/officeDocument/2006/relationships/image" Target="../media/image58.png"/><Relationship Id="rId43" Type="http://schemas.openxmlformats.org/officeDocument/2006/relationships/image" Target="../media/image447.png"/><Relationship Id="rId48" Type="http://schemas.openxmlformats.org/officeDocument/2006/relationships/customXml" Target="../ink/ink477.xml"/><Relationship Id="rId56" Type="http://schemas.openxmlformats.org/officeDocument/2006/relationships/customXml" Target="../ink/ink481.xml"/><Relationship Id="rId64" Type="http://schemas.openxmlformats.org/officeDocument/2006/relationships/customXml" Target="../ink/ink485.xml"/><Relationship Id="rId8" Type="http://schemas.openxmlformats.org/officeDocument/2006/relationships/customXml" Target="../ink/ink457.xml"/><Relationship Id="rId51" Type="http://schemas.openxmlformats.org/officeDocument/2006/relationships/image" Target="../media/image451.png"/><Relationship Id="rId3" Type="http://schemas.openxmlformats.org/officeDocument/2006/relationships/image" Target="../media/image428.png"/><Relationship Id="rId12" Type="http://schemas.openxmlformats.org/officeDocument/2006/relationships/customXml" Target="../ink/ink459.xml"/><Relationship Id="rId17" Type="http://schemas.openxmlformats.org/officeDocument/2006/relationships/image" Target="../media/image435.png"/><Relationship Id="rId25" Type="http://schemas.openxmlformats.org/officeDocument/2006/relationships/image" Target="../media/image439.png"/><Relationship Id="rId33" Type="http://schemas.openxmlformats.org/officeDocument/2006/relationships/image" Target="../media/image443.png"/><Relationship Id="rId38" Type="http://schemas.openxmlformats.org/officeDocument/2006/relationships/customXml" Target="../ink/ink472.xml"/><Relationship Id="rId46" Type="http://schemas.openxmlformats.org/officeDocument/2006/relationships/customXml" Target="../ink/ink476.xml"/><Relationship Id="rId59" Type="http://schemas.openxmlformats.org/officeDocument/2006/relationships/image" Target="../media/image455.png"/><Relationship Id="rId20" Type="http://schemas.openxmlformats.org/officeDocument/2006/relationships/customXml" Target="../ink/ink463.xml"/><Relationship Id="rId41" Type="http://schemas.openxmlformats.org/officeDocument/2006/relationships/image" Target="../media/image446.png"/><Relationship Id="rId54" Type="http://schemas.openxmlformats.org/officeDocument/2006/relationships/customXml" Target="../ink/ink480.xml"/><Relationship Id="rId62" Type="http://schemas.openxmlformats.org/officeDocument/2006/relationships/customXml" Target="../ink/ink4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6.xml"/><Relationship Id="rId15" Type="http://schemas.openxmlformats.org/officeDocument/2006/relationships/image" Target="../media/image434.png"/><Relationship Id="rId23" Type="http://schemas.openxmlformats.org/officeDocument/2006/relationships/image" Target="../media/image438.png"/><Relationship Id="rId28" Type="http://schemas.openxmlformats.org/officeDocument/2006/relationships/customXml" Target="../ink/ink467.xml"/><Relationship Id="rId36" Type="http://schemas.openxmlformats.org/officeDocument/2006/relationships/customXml" Target="../ink/ink471.xml"/><Relationship Id="rId49" Type="http://schemas.openxmlformats.org/officeDocument/2006/relationships/image" Target="../media/image450.png"/><Relationship Id="rId57" Type="http://schemas.openxmlformats.org/officeDocument/2006/relationships/image" Target="../media/image454.png"/><Relationship Id="rId10" Type="http://schemas.openxmlformats.org/officeDocument/2006/relationships/customXml" Target="../ink/ink458.xml"/><Relationship Id="rId31" Type="http://schemas.openxmlformats.org/officeDocument/2006/relationships/image" Target="../media/image442.png"/><Relationship Id="rId44" Type="http://schemas.openxmlformats.org/officeDocument/2006/relationships/customXml" Target="../ink/ink475.xml"/><Relationship Id="rId52" Type="http://schemas.openxmlformats.org/officeDocument/2006/relationships/customXml" Target="../ink/ink479.xml"/><Relationship Id="rId60" Type="http://schemas.openxmlformats.org/officeDocument/2006/relationships/customXml" Target="../ink/ink483.xml"/><Relationship Id="rId65" Type="http://schemas.openxmlformats.org/officeDocument/2006/relationships/image" Target="../media/image458.png"/><Relationship Id="rId4" Type="http://schemas.openxmlformats.org/officeDocument/2006/relationships/customXml" Target="../ink/ink455.xml"/><Relationship Id="rId9" Type="http://schemas.openxmlformats.org/officeDocument/2006/relationships/image" Target="../media/image431.png"/><Relationship Id="rId13" Type="http://schemas.openxmlformats.org/officeDocument/2006/relationships/image" Target="../media/image433.png"/><Relationship Id="rId18" Type="http://schemas.openxmlformats.org/officeDocument/2006/relationships/customXml" Target="../ink/ink462.xml"/><Relationship Id="rId39" Type="http://schemas.openxmlformats.org/officeDocument/2006/relationships/image" Target="../media/image445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5.xml"/><Relationship Id="rId21" Type="http://schemas.openxmlformats.org/officeDocument/2006/relationships/image" Target="../media/image468.png"/><Relationship Id="rId42" Type="http://schemas.openxmlformats.org/officeDocument/2006/relationships/customXml" Target="../ink/ink506.xml"/><Relationship Id="rId63" Type="http://schemas.openxmlformats.org/officeDocument/2006/relationships/image" Target="../media/image487.png"/><Relationship Id="rId84" Type="http://schemas.openxmlformats.org/officeDocument/2006/relationships/image" Target="../media/image497.png"/><Relationship Id="rId138" Type="http://schemas.openxmlformats.org/officeDocument/2006/relationships/image" Target="../media/image524.png"/><Relationship Id="rId159" Type="http://schemas.openxmlformats.org/officeDocument/2006/relationships/image" Target="../media/image534.png"/><Relationship Id="rId170" Type="http://schemas.openxmlformats.org/officeDocument/2006/relationships/image" Target="../media/image538.png"/><Relationship Id="rId191" Type="http://schemas.openxmlformats.org/officeDocument/2006/relationships/customXml" Target="../ink/ink584.xml"/><Relationship Id="rId205" Type="http://schemas.openxmlformats.org/officeDocument/2006/relationships/customXml" Target="../ink/ink591.xml"/><Relationship Id="rId226" Type="http://schemas.openxmlformats.org/officeDocument/2006/relationships/image" Target="../media/image566.png"/><Relationship Id="rId107" Type="http://schemas.openxmlformats.org/officeDocument/2006/relationships/customXml" Target="../ink/ink540.xml"/><Relationship Id="rId11" Type="http://schemas.openxmlformats.org/officeDocument/2006/relationships/image" Target="../media/image463.png"/><Relationship Id="rId32" Type="http://schemas.openxmlformats.org/officeDocument/2006/relationships/customXml" Target="../ink/ink501.xml"/><Relationship Id="rId53" Type="http://schemas.openxmlformats.org/officeDocument/2006/relationships/image" Target="../media/image484.png"/><Relationship Id="rId74" Type="http://schemas.openxmlformats.org/officeDocument/2006/relationships/image" Target="../media/image492.png"/><Relationship Id="rId128" Type="http://schemas.openxmlformats.org/officeDocument/2006/relationships/image" Target="../media/image519.png"/><Relationship Id="rId149" Type="http://schemas.openxmlformats.org/officeDocument/2006/relationships/image" Target="../media/image529.png"/><Relationship Id="rId5" Type="http://schemas.openxmlformats.org/officeDocument/2006/relationships/image" Target="../media/image460.png"/><Relationship Id="rId95" Type="http://schemas.openxmlformats.org/officeDocument/2006/relationships/customXml" Target="../ink/ink534.xml"/><Relationship Id="rId160" Type="http://schemas.openxmlformats.org/officeDocument/2006/relationships/customXml" Target="../ink/ink567.xml"/><Relationship Id="rId181" Type="http://schemas.openxmlformats.org/officeDocument/2006/relationships/customXml" Target="../ink/ink579.xml"/><Relationship Id="rId216" Type="http://schemas.openxmlformats.org/officeDocument/2006/relationships/image" Target="../media/image561.png"/><Relationship Id="rId22" Type="http://schemas.openxmlformats.org/officeDocument/2006/relationships/customXml" Target="../ink/ink496.xml"/><Relationship Id="rId43" Type="http://schemas.openxmlformats.org/officeDocument/2006/relationships/image" Target="../media/image479.png"/><Relationship Id="rId64" Type="http://schemas.openxmlformats.org/officeDocument/2006/relationships/customXml" Target="../ink/ink518.xml"/><Relationship Id="rId118" Type="http://schemas.openxmlformats.org/officeDocument/2006/relationships/image" Target="../media/image514.png"/><Relationship Id="rId139" Type="http://schemas.openxmlformats.org/officeDocument/2006/relationships/customXml" Target="../ink/ink556.xml"/><Relationship Id="rId85" Type="http://schemas.openxmlformats.org/officeDocument/2006/relationships/customXml" Target="../ink/ink529.xml"/><Relationship Id="rId150" Type="http://schemas.openxmlformats.org/officeDocument/2006/relationships/customXml" Target="../ink/ink562.xml"/><Relationship Id="rId171" Type="http://schemas.openxmlformats.org/officeDocument/2006/relationships/customXml" Target="../ink/ink574.xml"/><Relationship Id="rId192" Type="http://schemas.openxmlformats.org/officeDocument/2006/relationships/image" Target="../media/image549.png"/><Relationship Id="rId206" Type="http://schemas.openxmlformats.org/officeDocument/2006/relationships/image" Target="../media/image556.png"/><Relationship Id="rId227" Type="http://schemas.openxmlformats.org/officeDocument/2006/relationships/customXml" Target="../ink/ink602.xml"/><Relationship Id="rId12" Type="http://schemas.openxmlformats.org/officeDocument/2006/relationships/customXml" Target="../ink/ink491.xml"/><Relationship Id="rId33" Type="http://schemas.openxmlformats.org/officeDocument/2006/relationships/image" Target="../media/image474.png"/><Relationship Id="rId108" Type="http://schemas.openxmlformats.org/officeDocument/2006/relationships/image" Target="../media/image509.png"/><Relationship Id="rId129" Type="http://schemas.openxmlformats.org/officeDocument/2006/relationships/customXml" Target="../ink/ink551.xml"/><Relationship Id="rId54" Type="http://schemas.openxmlformats.org/officeDocument/2006/relationships/customXml" Target="../ink/ink512.xml"/><Relationship Id="rId75" Type="http://schemas.openxmlformats.org/officeDocument/2006/relationships/customXml" Target="../ink/ink524.xml"/><Relationship Id="rId96" Type="http://schemas.openxmlformats.org/officeDocument/2006/relationships/image" Target="../media/image503.png"/><Relationship Id="rId140" Type="http://schemas.openxmlformats.org/officeDocument/2006/relationships/image" Target="../media/image525.png"/><Relationship Id="rId161" Type="http://schemas.openxmlformats.org/officeDocument/2006/relationships/image" Target="../media/image535.png"/><Relationship Id="rId182" Type="http://schemas.openxmlformats.org/officeDocument/2006/relationships/image" Target="../media/image544.png"/><Relationship Id="rId217" Type="http://schemas.openxmlformats.org/officeDocument/2006/relationships/customXml" Target="../ink/ink597.xml"/><Relationship Id="rId6" Type="http://schemas.openxmlformats.org/officeDocument/2006/relationships/customXml" Target="../ink/ink488.xml"/><Relationship Id="rId23" Type="http://schemas.openxmlformats.org/officeDocument/2006/relationships/image" Target="../media/image469.png"/><Relationship Id="rId119" Type="http://schemas.openxmlformats.org/officeDocument/2006/relationships/customXml" Target="../ink/ink546.xml"/><Relationship Id="rId44" Type="http://schemas.openxmlformats.org/officeDocument/2006/relationships/customXml" Target="../ink/ink507.xml"/><Relationship Id="rId65" Type="http://schemas.openxmlformats.org/officeDocument/2006/relationships/image" Target="../media/image488.png"/><Relationship Id="rId86" Type="http://schemas.openxmlformats.org/officeDocument/2006/relationships/image" Target="../media/image498.png"/><Relationship Id="rId130" Type="http://schemas.openxmlformats.org/officeDocument/2006/relationships/image" Target="../media/image520.png"/><Relationship Id="rId151" Type="http://schemas.openxmlformats.org/officeDocument/2006/relationships/image" Target="../media/image530.png"/><Relationship Id="rId172" Type="http://schemas.openxmlformats.org/officeDocument/2006/relationships/image" Target="../media/image539.png"/><Relationship Id="rId193" Type="http://schemas.openxmlformats.org/officeDocument/2006/relationships/customXml" Target="../ink/ink585.xml"/><Relationship Id="rId207" Type="http://schemas.openxmlformats.org/officeDocument/2006/relationships/customXml" Target="../ink/ink592.xml"/><Relationship Id="rId228" Type="http://schemas.openxmlformats.org/officeDocument/2006/relationships/image" Target="../media/image567.png"/><Relationship Id="rId13" Type="http://schemas.openxmlformats.org/officeDocument/2006/relationships/image" Target="../media/image464.png"/><Relationship Id="rId109" Type="http://schemas.openxmlformats.org/officeDocument/2006/relationships/customXml" Target="../ink/ink541.xml"/><Relationship Id="rId34" Type="http://schemas.openxmlformats.org/officeDocument/2006/relationships/customXml" Target="../ink/ink502.xml"/><Relationship Id="rId55" Type="http://schemas.openxmlformats.org/officeDocument/2006/relationships/image" Target="../media/image485.png"/><Relationship Id="rId76" Type="http://schemas.openxmlformats.org/officeDocument/2006/relationships/image" Target="../media/image493.png"/><Relationship Id="rId97" Type="http://schemas.openxmlformats.org/officeDocument/2006/relationships/customXml" Target="../ink/ink535.xml"/><Relationship Id="rId120" Type="http://schemas.openxmlformats.org/officeDocument/2006/relationships/image" Target="../media/image515.png"/><Relationship Id="rId141" Type="http://schemas.openxmlformats.org/officeDocument/2006/relationships/customXml" Target="../ink/ink557.xml"/><Relationship Id="rId7" Type="http://schemas.openxmlformats.org/officeDocument/2006/relationships/image" Target="../media/image461.png"/><Relationship Id="rId162" Type="http://schemas.openxmlformats.org/officeDocument/2006/relationships/customXml" Target="../ink/ink568.xml"/><Relationship Id="rId183" Type="http://schemas.openxmlformats.org/officeDocument/2006/relationships/customXml" Target="../ink/ink580.xml"/><Relationship Id="rId218" Type="http://schemas.openxmlformats.org/officeDocument/2006/relationships/image" Target="../media/image562.png"/><Relationship Id="rId24" Type="http://schemas.openxmlformats.org/officeDocument/2006/relationships/customXml" Target="../ink/ink497.xml"/><Relationship Id="rId45" Type="http://schemas.openxmlformats.org/officeDocument/2006/relationships/image" Target="../media/image480.png"/><Relationship Id="rId66" Type="http://schemas.openxmlformats.org/officeDocument/2006/relationships/customXml" Target="../ink/ink519.xml"/><Relationship Id="rId87" Type="http://schemas.openxmlformats.org/officeDocument/2006/relationships/customXml" Target="../ink/ink530.xml"/><Relationship Id="rId110" Type="http://schemas.openxmlformats.org/officeDocument/2006/relationships/image" Target="../media/image510.png"/><Relationship Id="rId131" Type="http://schemas.openxmlformats.org/officeDocument/2006/relationships/customXml" Target="../ink/ink552.xml"/><Relationship Id="rId152" Type="http://schemas.openxmlformats.org/officeDocument/2006/relationships/customXml" Target="../ink/ink563.xml"/><Relationship Id="rId173" Type="http://schemas.openxmlformats.org/officeDocument/2006/relationships/customXml" Target="../ink/ink575.xml"/><Relationship Id="rId194" Type="http://schemas.openxmlformats.org/officeDocument/2006/relationships/image" Target="../media/image550.png"/><Relationship Id="rId208" Type="http://schemas.openxmlformats.org/officeDocument/2006/relationships/image" Target="../media/image557.png"/><Relationship Id="rId229" Type="http://schemas.openxmlformats.org/officeDocument/2006/relationships/customXml" Target="../ink/ink603.xml"/><Relationship Id="rId14" Type="http://schemas.openxmlformats.org/officeDocument/2006/relationships/customXml" Target="../ink/ink492.xml"/><Relationship Id="rId35" Type="http://schemas.openxmlformats.org/officeDocument/2006/relationships/image" Target="../media/image475.png"/><Relationship Id="rId56" Type="http://schemas.openxmlformats.org/officeDocument/2006/relationships/customXml" Target="../ink/ink513.xml"/><Relationship Id="rId77" Type="http://schemas.openxmlformats.org/officeDocument/2006/relationships/customXml" Target="../ink/ink525.xml"/><Relationship Id="rId100" Type="http://schemas.openxmlformats.org/officeDocument/2006/relationships/image" Target="../media/image505.png"/><Relationship Id="rId8" Type="http://schemas.openxmlformats.org/officeDocument/2006/relationships/customXml" Target="../ink/ink489.xml"/><Relationship Id="rId98" Type="http://schemas.openxmlformats.org/officeDocument/2006/relationships/image" Target="../media/image504.png"/><Relationship Id="rId121" Type="http://schemas.openxmlformats.org/officeDocument/2006/relationships/customXml" Target="../ink/ink547.xml"/><Relationship Id="rId142" Type="http://schemas.openxmlformats.org/officeDocument/2006/relationships/customXml" Target="../ink/ink558.xml"/><Relationship Id="rId163" Type="http://schemas.openxmlformats.org/officeDocument/2006/relationships/image" Target="../media/image536.png"/><Relationship Id="rId184" Type="http://schemas.openxmlformats.org/officeDocument/2006/relationships/image" Target="../media/image545.png"/><Relationship Id="rId219" Type="http://schemas.openxmlformats.org/officeDocument/2006/relationships/customXml" Target="../ink/ink598.xml"/><Relationship Id="rId230" Type="http://schemas.openxmlformats.org/officeDocument/2006/relationships/image" Target="../media/image568.png"/><Relationship Id="rId25" Type="http://schemas.openxmlformats.org/officeDocument/2006/relationships/image" Target="../media/image470.png"/><Relationship Id="rId46" Type="http://schemas.openxmlformats.org/officeDocument/2006/relationships/customXml" Target="../ink/ink508.xml"/><Relationship Id="rId67" Type="http://schemas.openxmlformats.org/officeDocument/2006/relationships/image" Target="../media/image489.png"/><Relationship Id="rId20" Type="http://schemas.openxmlformats.org/officeDocument/2006/relationships/customXml" Target="../ink/ink495.xml"/><Relationship Id="rId41" Type="http://schemas.openxmlformats.org/officeDocument/2006/relationships/image" Target="../media/image478.png"/><Relationship Id="rId62" Type="http://schemas.openxmlformats.org/officeDocument/2006/relationships/customXml" Target="../ink/ink517.xml"/><Relationship Id="rId83" Type="http://schemas.openxmlformats.org/officeDocument/2006/relationships/customXml" Target="../ink/ink528.xml"/><Relationship Id="rId88" Type="http://schemas.openxmlformats.org/officeDocument/2006/relationships/image" Target="../media/image499.png"/><Relationship Id="rId111" Type="http://schemas.openxmlformats.org/officeDocument/2006/relationships/customXml" Target="../ink/ink542.xml"/><Relationship Id="rId132" Type="http://schemas.openxmlformats.org/officeDocument/2006/relationships/image" Target="../media/image521.png"/><Relationship Id="rId153" Type="http://schemas.openxmlformats.org/officeDocument/2006/relationships/image" Target="../media/image531.png"/><Relationship Id="rId174" Type="http://schemas.openxmlformats.org/officeDocument/2006/relationships/image" Target="../media/image540.png"/><Relationship Id="rId179" Type="http://schemas.openxmlformats.org/officeDocument/2006/relationships/customXml" Target="../ink/ink578.xml"/><Relationship Id="rId195" Type="http://schemas.openxmlformats.org/officeDocument/2006/relationships/customXml" Target="../ink/ink586.xml"/><Relationship Id="rId209" Type="http://schemas.openxmlformats.org/officeDocument/2006/relationships/customXml" Target="../ink/ink593.xml"/><Relationship Id="rId190" Type="http://schemas.openxmlformats.org/officeDocument/2006/relationships/image" Target="../media/image548.png"/><Relationship Id="rId204" Type="http://schemas.openxmlformats.org/officeDocument/2006/relationships/image" Target="../media/image555.png"/><Relationship Id="rId220" Type="http://schemas.openxmlformats.org/officeDocument/2006/relationships/image" Target="../media/image563.png"/><Relationship Id="rId225" Type="http://schemas.openxmlformats.org/officeDocument/2006/relationships/customXml" Target="../ink/ink601.xml"/><Relationship Id="rId15" Type="http://schemas.openxmlformats.org/officeDocument/2006/relationships/image" Target="../media/image465.png"/><Relationship Id="rId36" Type="http://schemas.openxmlformats.org/officeDocument/2006/relationships/customXml" Target="../ink/ink503.xml"/><Relationship Id="rId57" Type="http://schemas.openxmlformats.org/officeDocument/2006/relationships/image" Target="../media/image486.png"/><Relationship Id="rId106" Type="http://schemas.openxmlformats.org/officeDocument/2006/relationships/image" Target="../media/image508.png"/><Relationship Id="rId127" Type="http://schemas.openxmlformats.org/officeDocument/2006/relationships/customXml" Target="../ink/ink550.xml"/><Relationship Id="rId10" Type="http://schemas.openxmlformats.org/officeDocument/2006/relationships/customXml" Target="../ink/ink490.xml"/><Relationship Id="rId31" Type="http://schemas.openxmlformats.org/officeDocument/2006/relationships/image" Target="../media/image473.png"/><Relationship Id="rId52" Type="http://schemas.openxmlformats.org/officeDocument/2006/relationships/customXml" Target="../ink/ink511.xml"/><Relationship Id="rId73" Type="http://schemas.openxmlformats.org/officeDocument/2006/relationships/customXml" Target="../ink/ink523.xml"/><Relationship Id="rId78" Type="http://schemas.openxmlformats.org/officeDocument/2006/relationships/image" Target="../media/image494.png"/><Relationship Id="rId94" Type="http://schemas.openxmlformats.org/officeDocument/2006/relationships/image" Target="../media/image502.png"/><Relationship Id="rId99" Type="http://schemas.openxmlformats.org/officeDocument/2006/relationships/customXml" Target="../ink/ink536.xml"/><Relationship Id="rId101" Type="http://schemas.openxmlformats.org/officeDocument/2006/relationships/customXml" Target="../ink/ink537.xml"/><Relationship Id="rId122" Type="http://schemas.openxmlformats.org/officeDocument/2006/relationships/image" Target="../media/image516.png"/><Relationship Id="rId143" Type="http://schemas.openxmlformats.org/officeDocument/2006/relationships/image" Target="../media/image526.png"/><Relationship Id="rId148" Type="http://schemas.openxmlformats.org/officeDocument/2006/relationships/customXml" Target="../ink/ink561.xml"/><Relationship Id="rId164" Type="http://schemas.openxmlformats.org/officeDocument/2006/relationships/customXml" Target="../ink/ink569.xml"/><Relationship Id="rId169" Type="http://schemas.openxmlformats.org/officeDocument/2006/relationships/customXml" Target="../ink/ink573.xml"/><Relationship Id="rId185" Type="http://schemas.openxmlformats.org/officeDocument/2006/relationships/customXml" Target="../ink/ink581.xml"/><Relationship Id="rId4" Type="http://schemas.openxmlformats.org/officeDocument/2006/relationships/customXml" Target="../ink/ink487.xml"/><Relationship Id="rId9" Type="http://schemas.openxmlformats.org/officeDocument/2006/relationships/image" Target="../media/image462.png"/><Relationship Id="rId180" Type="http://schemas.openxmlformats.org/officeDocument/2006/relationships/image" Target="../media/image543.png"/><Relationship Id="rId210" Type="http://schemas.openxmlformats.org/officeDocument/2006/relationships/image" Target="../media/image558.png"/><Relationship Id="rId215" Type="http://schemas.openxmlformats.org/officeDocument/2006/relationships/customXml" Target="../ink/ink596.xml"/><Relationship Id="rId236" Type="http://schemas.openxmlformats.org/officeDocument/2006/relationships/image" Target="../media/image571.png"/><Relationship Id="rId26" Type="http://schemas.openxmlformats.org/officeDocument/2006/relationships/customXml" Target="../ink/ink498.xml"/><Relationship Id="rId231" Type="http://schemas.openxmlformats.org/officeDocument/2006/relationships/customXml" Target="../ink/ink604.xml"/><Relationship Id="rId47" Type="http://schemas.openxmlformats.org/officeDocument/2006/relationships/image" Target="../media/image481.png"/><Relationship Id="rId68" Type="http://schemas.openxmlformats.org/officeDocument/2006/relationships/customXml" Target="../ink/ink520.xml"/><Relationship Id="rId89" Type="http://schemas.openxmlformats.org/officeDocument/2006/relationships/customXml" Target="../ink/ink531.xml"/><Relationship Id="rId112" Type="http://schemas.openxmlformats.org/officeDocument/2006/relationships/image" Target="../media/image511.png"/><Relationship Id="rId133" Type="http://schemas.openxmlformats.org/officeDocument/2006/relationships/customXml" Target="../ink/ink553.xml"/><Relationship Id="rId154" Type="http://schemas.openxmlformats.org/officeDocument/2006/relationships/customXml" Target="../ink/ink564.xml"/><Relationship Id="rId175" Type="http://schemas.openxmlformats.org/officeDocument/2006/relationships/customXml" Target="../ink/ink576.xml"/><Relationship Id="rId196" Type="http://schemas.openxmlformats.org/officeDocument/2006/relationships/image" Target="../media/image551.png"/><Relationship Id="rId200" Type="http://schemas.openxmlformats.org/officeDocument/2006/relationships/image" Target="../media/image553.png"/><Relationship Id="rId16" Type="http://schemas.openxmlformats.org/officeDocument/2006/relationships/customXml" Target="../ink/ink493.xml"/><Relationship Id="rId221" Type="http://schemas.openxmlformats.org/officeDocument/2006/relationships/customXml" Target="../ink/ink599.xml"/><Relationship Id="rId37" Type="http://schemas.openxmlformats.org/officeDocument/2006/relationships/image" Target="../media/image476.png"/><Relationship Id="rId58" Type="http://schemas.openxmlformats.org/officeDocument/2006/relationships/customXml" Target="../ink/ink514.xml"/><Relationship Id="rId79" Type="http://schemas.openxmlformats.org/officeDocument/2006/relationships/customXml" Target="../ink/ink526.xml"/><Relationship Id="rId102" Type="http://schemas.openxmlformats.org/officeDocument/2006/relationships/image" Target="../media/image506.png"/><Relationship Id="rId123" Type="http://schemas.openxmlformats.org/officeDocument/2006/relationships/customXml" Target="../ink/ink548.xml"/><Relationship Id="rId144" Type="http://schemas.openxmlformats.org/officeDocument/2006/relationships/customXml" Target="../ink/ink559.xml"/><Relationship Id="rId90" Type="http://schemas.openxmlformats.org/officeDocument/2006/relationships/image" Target="../media/image500.png"/><Relationship Id="rId165" Type="http://schemas.openxmlformats.org/officeDocument/2006/relationships/customXml" Target="../ink/ink570.xml"/><Relationship Id="rId186" Type="http://schemas.openxmlformats.org/officeDocument/2006/relationships/image" Target="../media/image546.png"/><Relationship Id="rId211" Type="http://schemas.openxmlformats.org/officeDocument/2006/relationships/customXml" Target="../ink/ink594.xml"/><Relationship Id="rId232" Type="http://schemas.openxmlformats.org/officeDocument/2006/relationships/image" Target="../media/image569.png"/><Relationship Id="rId27" Type="http://schemas.openxmlformats.org/officeDocument/2006/relationships/image" Target="../media/image471.png"/><Relationship Id="rId48" Type="http://schemas.openxmlformats.org/officeDocument/2006/relationships/customXml" Target="../ink/ink509.xml"/><Relationship Id="rId69" Type="http://schemas.openxmlformats.org/officeDocument/2006/relationships/image" Target="../media/image490.png"/><Relationship Id="rId113" Type="http://schemas.openxmlformats.org/officeDocument/2006/relationships/customXml" Target="../ink/ink543.xml"/><Relationship Id="rId134" Type="http://schemas.openxmlformats.org/officeDocument/2006/relationships/image" Target="../media/image522.png"/><Relationship Id="rId80" Type="http://schemas.openxmlformats.org/officeDocument/2006/relationships/image" Target="../media/image495.png"/><Relationship Id="rId155" Type="http://schemas.openxmlformats.org/officeDocument/2006/relationships/image" Target="../media/image532.png"/><Relationship Id="rId176" Type="http://schemas.openxmlformats.org/officeDocument/2006/relationships/image" Target="../media/image541.png"/><Relationship Id="rId197" Type="http://schemas.openxmlformats.org/officeDocument/2006/relationships/customXml" Target="../ink/ink587.xml"/><Relationship Id="rId201" Type="http://schemas.openxmlformats.org/officeDocument/2006/relationships/customXml" Target="../ink/ink589.xml"/><Relationship Id="rId222" Type="http://schemas.openxmlformats.org/officeDocument/2006/relationships/image" Target="../media/image564.png"/><Relationship Id="rId17" Type="http://schemas.openxmlformats.org/officeDocument/2006/relationships/image" Target="../media/image466.png"/><Relationship Id="rId38" Type="http://schemas.openxmlformats.org/officeDocument/2006/relationships/customXml" Target="../ink/ink504.xml"/><Relationship Id="rId59" Type="http://schemas.openxmlformats.org/officeDocument/2006/relationships/image" Target="../media/image58.png"/><Relationship Id="rId103" Type="http://schemas.openxmlformats.org/officeDocument/2006/relationships/customXml" Target="../ink/ink538.xml"/><Relationship Id="rId124" Type="http://schemas.openxmlformats.org/officeDocument/2006/relationships/image" Target="../media/image517.png"/><Relationship Id="rId70" Type="http://schemas.openxmlformats.org/officeDocument/2006/relationships/customXml" Target="../ink/ink521.xml"/><Relationship Id="rId91" Type="http://schemas.openxmlformats.org/officeDocument/2006/relationships/customXml" Target="../ink/ink532.xml"/><Relationship Id="rId145" Type="http://schemas.openxmlformats.org/officeDocument/2006/relationships/image" Target="../media/image527.png"/><Relationship Id="rId166" Type="http://schemas.openxmlformats.org/officeDocument/2006/relationships/customXml" Target="../ink/ink571.xml"/><Relationship Id="rId187" Type="http://schemas.openxmlformats.org/officeDocument/2006/relationships/customXml" Target="../ink/ink58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59.png"/><Relationship Id="rId233" Type="http://schemas.openxmlformats.org/officeDocument/2006/relationships/customXml" Target="../ink/ink605.xml"/><Relationship Id="rId28" Type="http://schemas.openxmlformats.org/officeDocument/2006/relationships/customXml" Target="../ink/ink499.xml"/><Relationship Id="rId49" Type="http://schemas.openxmlformats.org/officeDocument/2006/relationships/image" Target="../media/image482.png"/><Relationship Id="rId114" Type="http://schemas.openxmlformats.org/officeDocument/2006/relationships/image" Target="../media/image512.png"/><Relationship Id="rId60" Type="http://schemas.openxmlformats.org/officeDocument/2006/relationships/customXml" Target="../ink/ink515.xml"/><Relationship Id="rId81" Type="http://schemas.openxmlformats.org/officeDocument/2006/relationships/customXml" Target="../ink/ink527.xml"/><Relationship Id="rId135" Type="http://schemas.openxmlformats.org/officeDocument/2006/relationships/customXml" Target="../ink/ink554.xml"/><Relationship Id="rId156" Type="http://schemas.openxmlformats.org/officeDocument/2006/relationships/customXml" Target="../ink/ink565.xml"/><Relationship Id="rId177" Type="http://schemas.openxmlformats.org/officeDocument/2006/relationships/customXml" Target="../ink/ink577.xml"/><Relationship Id="rId198" Type="http://schemas.openxmlformats.org/officeDocument/2006/relationships/image" Target="../media/image552.png"/><Relationship Id="rId202" Type="http://schemas.openxmlformats.org/officeDocument/2006/relationships/image" Target="../media/image554.png"/><Relationship Id="rId223" Type="http://schemas.openxmlformats.org/officeDocument/2006/relationships/customXml" Target="../ink/ink600.xml"/><Relationship Id="rId18" Type="http://schemas.openxmlformats.org/officeDocument/2006/relationships/customXml" Target="../ink/ink494.xml"/><Relationship Id="rId39" Type="http://schemas.openxmlformats.org/officeDocument/2006/relationships/image" Target="../media/image477.png"/><Relationship Id="rId50" Type="http://schemas.openxmlformats.org/officeDocument/2006/relationships/customXml" Target="../ink/ink510.xml"/><Relationship Id="rId104" Type="http://schemas.openxmlformats.org/officeDocument/2006/relationships/image" Target="../media/image507.png"/><Relationship Id="rId125" Type="http://schemas.openxmlformats.org/officeDocument/2006/relationships/customXml" Target="../ink/ink549.xml"/><Relationship Id="rId146" Type="http://schemas.openxmlformats.org/officeDocument/2006/relationships/customXml" Target="../ink/ink560.xml"/><Relationship Id="rId167" Type="http://schemas.openxmlformats.org/officeDocument/2006/relationships/customXml" Target="../ink/ink572.xml"/><Relationship Id="rId188" Type="http://schemas.openxmlformats.org/officeDocument/2006/relationships/image" Target="../media/image547.png"/><Relationship Id="rId71" Type="http://schemas.openxmlformats.org/officeDocument/2006/relationships/customXml" Target="../ink/ink522.xml"/><Relationship Id="rId92" Type="http://schemas.openxmlformats.org/officeDocument/2006/relationships/image" Target="../media/image501.png"/><Relationship Id="rId213" Type="http://schemas.openxmlformats.org/officeDocument/2006/relationships/customXml" Target="../ink/ink595.xml"/><Relationship Id="rId234" Type="http://schemas.openxmlformats.org/officeDocument/2006/relationships/image" Target="../media/image570.png"/><Relationship Id="rId2" Type="http://schemas.openxmlformats.org/officeDocument/2006/relationships/customXml" Target="../ink/ink486.xml"/><Relationship Id="rId29" Type="http://schemas.openxmlformats.org/officeDocument/2006/relationships/image" Target="../media/image472.png"/><Relationship Id="rId40" Type="http://schemas.openxmlformats.org/officeDocument/2006/relationships/customXml" Target="../ink/ink505.xml"/><Relationship Id="rId115" Type="http://schemas.openxmlformats.org/officeDocument/2006/relationships/customXml" Target="../ink/ink544.xml"/><Relationship Id="rId136" Type="http://schemas.openxmlformats.org/officeDocument/2006/relationships/image" Target="../media/image523.png"/><Relationship Id="rId157" Type="http://schemas.openxmlformats.org/officeDocument/2006/relationships/image" Target="../media/image533.png"/><Relationship Id="rId178" Type="http://schemas.openxmlformats.org/officeDocument/2006/relationships/image" Target="../media/image542.png"/><Relationship Id="rId61" Type="http://schemas.openxmlformats.org/officeDocument/2006/relationships/customXml" Target="../ink/ink516.xml"/><Relationship Id="rId82" Type="http://schemas.openxmlformats.org/officeDocument/2006/relationships/image" Target="../media/image496.png"/><Relationship Id="rId199" Type="http://schemas.openxmlformats.org/officeDocument/2006/relationships/customXml" Target="../ink/ink588.xml"/><Relationship Id="rId203" Type="http://schemas.openxmlformats.org/officeDocument/2006/relationships/customXml" Target="../ink/ink590.xml"/><Relationship Id="rId19" Type="http://schemas.openxmlformats.org/officeDocument/2006/relationships/image" Target="../media/image467.png"/><Relationship Id="rId224" Type="http://schemas.openxmlformats.org/officeDocument/2006/relationships/image" Target="../media/image565.png"/><Relationship Id="rId30" Type="http://schemas.openxmlformats.org/officeDocument/2006/relationships/customXml" Target="../ink/ink500.xml"/><Relationship Id="rId105" Type="http://schemas.openxmlformats.org/officeDocument/2006/relationships/customXml" Target="../ink/ink539.xml"/><Relationship Id="rId126" Type="http://schemas.openxmlformats.org/officeDocument/2006/relationships/image" Target="../media/image518.png"/><Relationship Id="rId147" Type="http://schemas.openxmlformats.org/officeDocument/2006/relationships/image" Target="../media/image528.png"/><Relationship Id="rId168" Type="http://schemas.openxmlformats.org/officeDocument/2006/relationships/image" Target="../media/image537.png"/><Relationship Id="rId51" Type="http://schemas.openxmlformats.org/officeDocument/2006/relationships/image" Target="../media/image483.png"/><Relationship Id="rId72" Type="http://schemas.openxmlformats.org/officeDocument/2006/relationships/image" Target="../media/image491.png"/><Relationship Id="rId93" Type="http://schemas.openxmlformats.org/officeDocument/2006/relationships/customXml" Target="../ink/ink533.xml"/><Relationship Id="rId189" Type="http://schemas.openxmlformats.org/officeDocument/2006/relationships/customXml" Target="../ink/ink583.xml"/><Relationship Id="rId3" Type="http://schemas.openxmlformats.org/officeDocument/2006/relationships/image" Target="../media/image459.png"/><Relationship Id="rId214" Type="http://schemas.openxmlformats.org/officeDocument/2006/relationships/image" Target="../media/image560.png"/><Relationship Id="rId235" Type="http://schemas.openxmlformats.org/officeDocument/2006/relationships/customXml" Target="../ink/ink606.xml"/><Relationship Id="rId116" Type="http://schemas.openxmlformats.org/officeDocument/2006/relationships/image" Target="../media/image513.png"/><Relationship Id="rId137" Type="http://schemas.openxmlformats.org/officeDocument/2006/relationships/customXml" Target="../ink/ink555.xml"/><Relationship Id="rId158" Type="http://schemas.openxmlformats.org/officeDocument/2006/relationships/customXml" Target="../ink/ink5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57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7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7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9.xml"/><Relationship Id="rId18" Type="http://schemas.openxmlformats.org/officeDocument/2006/relationships/image" Target="../media/image7.png"/><Relationship Id="rId26" Type="http://schemas.openxmlformats.org/officeDocument/2006/relationships/customXml" Target="../ink/ink16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7" Type="http://schemas.openxmlformats.org/officeDocument/2006/relationships/customXml" Target="../ink/ink5.xml"/><Relationship Id="rId12" Type="http://schemas.openxmlformats.org/officeDocument/2006/relationships/image" Target="../media/image4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24" Type="http://schemas.openxmlformats.org/officeDocument/2006/relationships/image" Target="../media/image10.png"/><Relationship Id="rId5" Type="http://schemas.openxmlformats.org/officeDocument/2006/relationships/customXml" Target="../ink/ink3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10" Type="http://schemas.openxmlformats.org/officeDocument/2006/relationships/image" Target="../media/image3.png"/><Relationship Id="rId19" Type="http://schemas.openxmlformats.org/officeDocument/2006/relationships/customXml" Target="../ink/ink12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1.png"/><Relationship Id="rId42" Type="http://schemas.openxmlformats.org/officeDocument/2006/relationships/customXml" Target="../ink/ink38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51.xml"/><Relationship Id="rId2" Type="http://schemas.openxmlformats.org/officeDocument/2006/relationships/image" Target="../media/image11.gif"/><Relationship Id="rId16" Type="http://schemas.openxmlformats.org/officeDocument/2006/relationships/customXml" Target="../ink/ink25.xml"/><Relationship Id="rId29" Type="http://schemas.openxmlformats.org/officeDocument/2006/relationships/image" Target="../media/image25.png"/><Relationship Id="rId11" Type="http://schemas.openxmlformats.org/officeDocument/2006/relationships/image" Target="../media/image16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29.png"/><Relationship Id="rId40" Type="http://schemas.openxmlformats.org/officeDocument/2006/relationships/customXml" Target="../ink/ink37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46.xml"/><Relationship Id="rId66" Type="http://schemas.openxmlformats.org/officeDocument/2006/relationships/customXml" Target="../ink/ink50.xml"/><Relationship Id="rId5" Type="http://schemas.openxmlformats.org/officeDocument/2006/relationships/image" Target="../media/image13.png"/><Relationship Id="rId61" Type="http://schemas.openxmlformats.org/officeDocument/2006/relationships/image" Target="../media/image41.png"/><Relationship Id="rId19" Type="http://schemas.openxmlformats.org/officeDocument/2006/relationships/image" Target="../media/image20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4.png"/><Relationship Id="rId30" Type="http://schemas.openxmlformats.org/officeDocument/2006/relationships/customXml" Target="../ink/ink32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64" Type="http://schemas.openxmlformats.org/officeDocument/2006/relationships/customXml" Target="../ink/ink49.xml"/><Relationship Id="rId69" Type="http://schemas.openxmlformats.org/officeDocument/2006/relationships/image" Target="../media/image45.png"/><Relationship Id="rId8" Type="http://schemas.openxmlformats.org/officeDocument/2006/relationships/customXml" Target="../ink/ink21.xml"/><Relationship Id="rId51" Type="http://schemas.openxmlformats.org/officeDocument/2006/relationships/image" Target="../media/image36.png"/><Relationship Id="rId72" Type="http://schemas.openxmlformats.org/officeDocument/2006/relationships/customXml" Target="../ink/ink53.xml"/><Relationship Id="rId3" Type="http://schemas.openxmlformats.org/officeDocument/2006/relationships/image" Target="../media/image12.gif"/><Relationship Id="rId12" Type="http://schemas.openxmlformats.org/officeDocument/2006/relationships/customXml" Target="../ink/ink23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0.png"/><Relationship Id="rId67" Type="http://schemas.openxmlformats.org/officeDocument/2006/relationships/image" Target="../media/image44.png"/><Relationship Id="rId20" Type="http://schemas.openxmlformats.org/officeDocument/2006/relationships/customXml" Target="../ink/ink27.xml"/><Relationship Id="rId41" Type="http://schemas.openxmlformats.org/officeDocument/2006/relationships/image" Target="../media/image31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22.xml"/><Relationship Id="rId31" Type="http://schemas.openxmlformats.org/officeDocument/2006/relationships/image" Target="../media/image26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4" Type="http://schemas.openxmlformats.org/officeDocument/2006/relationships/customXml" Target="../ink/ink19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26.xml"/><Relationship Id="rId39" Type="http://schemas.openxmlformats.org/officeDocument/2006/relationships/image" Target="../media/image30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38.png"/><Relationship Id="rId7" Type="http://schemas.openxmlformats.org/officeDocument/2006/relationships/image" Target="../media/image14.png"/><Relationship Id="rId71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62.xml"/><Relationship Id="rId26" Type="http://schemas.openxmlformats.org/officeDocument/2006/relationships/customXml" Target="../ink/ink67.xml"/><Relationship Id="rId39" Type="http://schemas.openxmlformats.org/officeDocument/2006/relationships/image" Target="../media/image61.png"/><Relationship Id="rId21" Type="http://schemas.openxmlformats.org/officeDocument/2006/relationships/image" Target="../media/image57.png"/><Relationship Id="rId34" Type="http://schemas.openxmlformats.org/officeDocument/2006/relationships/customXml" Target="../ink/ink74.xml"/><Relationship Id="rId7" Type="http://schemas.openxmlformats.org/officeDocument/2006/relationships/image" Target="../media/image50.png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58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2.png"/><Relationship Id="rId24" Type="http://schemas.openxmlformats.org/officeDocument/2006/relationships/customXml" Target="../ink/ink65.xml"/><Relationship Id="rId32" Type="http://schemas.openxmlformats.org/officeDocument/2006/relationships/customXml" Target="../ink/ink72.xml"/><Relationship Id="rId37" Type="http://schemas.openxmlformats.org/officeDocument/2006/relationships/image" Target="../media/image60.png"/><Relationship Id="rId40" Type="http://schemas.openxmlformats.org/officeDocument/2006/relationships/customXml" Target="../ink/ink77.xml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3.png"/><Relationship Id="rId28" Type="http://schemas.openxmlformats.org/officeDocument/2006/relationships/customXml" Target="../ink/ink69.xml"/><Relationship Id="rId36" Type="http://schemas.openxmlformats.org/officeDocument/2006/relationships/customXml" Target="../ink/ink75.xml"/><Relationship Id="rId10" Type="http://schemas.openxmlformats.org/officeDocument/2006/relationships/customXml" Target="../ink/ink58.xml"/><Relationship Id="rId19" Type="http://schemas.openxmlformats.org/officeDocument/2006/relationships/image" Target="../media/image56.png"/><Relationship Id="rId31" Type="http://schemas.openxmlformats.org/officeDocument/2006/relationships/customXml" Target="../ink/ink71.xml"/><Relationship Id="rId4" Type="http://schemas.openxmlformats.org/officeDocument/2006/relationships/customXml" Target="../ink/ink55.xml"/><Relationship Id="rId9" Type="http://schemas.openxmlformats.org/officeDocument/2006/relationships/image" Target="../media/image51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customXml" Target="../ink/ink68.xml"/><Relationship Id="rId30" Type="http://schemas.openxmlformats.org/officeDocument/2006/relationships/customXml" Target="../ink/ink70.xml"/><Relationship Id="rId35" Type="http://schemas.openxmlformats.org/officeDocument/2006/relationships/image" Target="../media/image59.png"/><Relationship Id="rId8" Type="http://schemas.openxmlformats.org/officeDocument/2006/relationships/customXml" Target="../ink/ink57.xml"/><Relationship Id="rId3" Type="http://schemas.openxmlformats.org/officeDocument/2006/relationships/image" Target="../media/image48.png"/><Relationship Id="rId12" Type="http://schemas.openxmlformats.org/officeDocument/2006/relationships/customXml" Target="../ink/ink59.xml"/><Relationship Id="rId17" Type="http://schemas.openxmlformats.org/officeDocument/2006/relationships/image" Target="../media/image55.png"/><Relationship Id="rId25" Type="http://schemas.openxmlformats.org/officeDocument/2006/relationships/customXml" Target="../ink/ink66.xml"/><Relationship Id="rId33" Type="http://schemas.openxmlformats.org/officeDocument/2006/relationships/customXml" Target="../ink/ink73.xml"/><Relationship Id="rId38" Type="http://schemas.openxmlformats.org/officeDocument/2006/relationships/customXml" Target="../ink/ink7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.xml"/><Relationship Id="rId21" Type="http://schemas.openxmlformats.org/officeDocument/2006/relationships/customXml" Target="../ink/ink87.xml"/><Relationship Id="rId63" Type="http://schemas.openxmlformats.org/officeDocument/2006/relationships/customXml" Target="../ink/ink108.xml"/><Relationship Id="rId159" Type="http://schemas.openxmlformats.org/officeDocument/2006/relationships/customXml" Target="../ink/ink156.xml"/><Relationship Id="rId170" Type="http://schemas.openxmlformats.org/officeDocument/2006/relationships/image" Target="../media/image145.png"/><Relationship Id="rId191" Type="http://schemas.openxmlformats.org/officeDocument/2006/relationships/customXml" Target="../ink/ink172.xml"/><Relationship Id="rId205" Type="http://schemas.openxmlformats.org/officeDocument/2006/relationships/customXml" Target="../ink/ink179.xml"/><Relationship Id="rId226" Type="http://schemas.openxmlformats.org/officeDocument/2006/relationships/image" Target="../media/image173.png"/><Relationship Id="rId247" Type="http://schemas.openxmlformats.org/officeDocument/2006/relationships/customXml" Target="../ink/ink200.xml"/><Relationship Id="rId107" Type="http://schemas.openxmlformats.org/officeDocument/2006/relationships/customXml" Target="../ink/ink130.xml"/><Relationship Id="rId11" Type="http://schemas.openxmlformats.org/officeDocument/2006/relationships/customXml" Target="../ink/ink82.xml"/><Relationship Id="rId32" Type="http://schemas.openxmlformats.org/officeDocument/2006/relationships/image" Target="../media/image76.png"/><Relationship Id="rId53" Type="http://schemas.openxmlformats.org/officeDocument/2006/relationships/customXml" Target="../ink/ink103.xml"/><Relationship Id="rId74" Type="http://schemas.openxmlformats.org/officeDocument/2006/relationships/image" Target="../media/image97.png"/><Relationship Id="rId128" Type="http://schemas.openxmlformats.org/officeDocument/2006/relationships/image" Target="../media/image124.png"/><Relationship Id="rId149" Type="http://schemas.openxmlformats.org/officeDocument/2006/relationships/customXml" Target="../ink/ink151.xml"/><Relationship Id="rId5" Type="http://schemas.openxmlformats.org/officeDocument/2006/relationships/customXml" Target="../ink/ink79.xml"/><Relationship Id="rId95" Type="http://schemas.openxmlformats.org/officeDocument/2006/relationships/customXml" Target="../ink/ink124.xml"/><Relationship Id="rId160" Type="http://schemas.openxmlformats.org/officeDocument/2006/relationships/image" Target="../media/image140.png"/><Relationship Id="rId181" Type="http://schemas.openxmlformats.org/officeDocument/2006/relationships/customXml" Target="../ink/ink167.xml"/><Relationship Id="rId216" Type="http://schemas.openxmlformats.org/officeDocument/2006/relationships/image" Target="../media/image168.png"/><Relationship Id="rId237" Type="http://schemas.openxmlformats.org/officeDocument/2006/relationships/customXml" Target="../ink/ink195.xml"/><Relationship Id="rId258" Type="http://schemas.openxmlformats.org/officeDocument/2006/relationships/customXml" Target="../ink/ink206.xml"/><Relationship Id="rId22" Type="http://schemas.openxmlformats.org/officeDocument/2006/relationships/image" Target="../media/image71.png"/><Relationship Id="rId43" Type="http://schemas.openxmlformats.org/officeDocument/2006/relationships/customXml" Target="../ink/ink98.xml"/><Relationship Id="rId64" Type="http://schemas.openxmlformats.org/officeDocument/2006/relationships/image" Target="../media/image92.png"/><Relationship Id="rId118" Type="http://schemas.openxmlformats.org/officeDocument/2006/relationships/image" Target="../media/image119.png"/><Relationship Id="rId139" Type="http://schemas.openxmlformats.org/officeDocument/2006/relationships/customXml" Target="../ink/ink146.xml"/><Relationship Id="rId85" Type="http://schemas.openxmlformats.org/officeDocument/2006/relationships/customXml" Target="../ink/ink119.xml"/><Relationship Id="rId150" Type="http://schemas.openxmlformats.org/officeDocument/2006/relationships/image" Target="../media/image135.png"/><Relationship Id="rId171" Type="http://schemas.openxmlformats.org/officeDocument/2006/relationships/customXml" Target="../ink/ink162.xml"/><Relationship Id="rId192" Type="http://schemas.openxmlformats.org/officeDocument/2006/relationships/image" Target="../media/image156.png"/><Relationship Id="rId206" Type="http://schemas.openxmlformats.org/officeDocument/2006/relationships/image" Target="../media/image163.png"/><Relationship Id="rId227" Type="http://schemas.openxmlformats.org/officeDocument/2006/relationships/customXml" Target="../ink/ink190.xml"/><Relationship Id="rId248" Type="http://schemas.openxmlformats.org/officeDocument/2006/relationships/customXml" Target="../ink/ink201.xml"/><Relationship Id="rId12" Type="http://schemas.openxmlformats.org/officeDocument/2006/relationships/image" Target="../media/image66.png"/><Relationship Id="rId33" Type="http://schemas.openxmlformats.org/officeDocument/2006/relationships/customXml" Target="../ink/ink93.xml"/><Relationship Id="rId108" Type="http://schemas.openxmlformats.org/officeDocument/2006/relationships/image" Target="../media/image114.png"/><Relationship Id="rId129" Type="http://schemas.openxmlformats.org/officeDocument/2006/relationships/customXml" Target="../ink/ink141.xml"/><Relationship Id="rId54" Type="http://schemas.openxmlformats.org/officeDocument/2006/relationships/image" Target="../media/image87.png"/><Relationship Id="rId75" Type="http://schemas.openxmlformats.org/officeDocument/2006/relationships/customXml" Target="../ink/ink114.xml"/><Relationship Id="rId96" Type="http://schemas.openxmlformats.org/officeDocument/2006/relationships/image" Target="../media/image108.png"/><Relationship Id="rId140" Type="http://schemas.openxmlformats.org/officeDocument/2006/relationships/image" Target="../media/image130.png"/><Relationship Id="rId161" Type="http://schemas.openxmlformats.org/officeDocument/2006/relationships/customXml" Target="../ink/ink157.xml"/><Relationship Id="rId182" Type="http://schemas.openxmlformats.org/officeDocument/2006/relationships/image" Target="../media/image151.png"/><Relationship Id="rId217" Type="http://schemas.openxmlformats.org/officeDocument/2006/relationships/customXml" Target="../ink/ink185.xml"/><Relationship Id="rId6" Type="http://schemas.openxmlformats.org/officeDocument/2006/relationships/image" Target="../media/image64.png"/><Relationship Id="rId238" Type="http://schemas.openxmlformats.org/officeDocument/2006/relationships/image" Target="../media/image179.png"/><Relationship Id="rId259" Type="http://schemas.openxmlformats.org/officeDocument/2006/relationships/image" Target="../media/image189.png"/><Relationship Id="rId23" Type="http://schemas.openxmlformats.org/officeDocument/2006/relationships/customXml" Target="../ink/ink88.xml"/><Relationship Id="rId119" Type="http://schemas.openxmlformats.org/officeDocument/2006/relationships/customXml" Target="../ink/ink136.xml"/><Relationship Id="rId44" Type="http://schemas.openxmlformats.org/officeDocument/2006/relationships/image" Target="../media/image82.png"/><Relationship Id="rId65" Type="http://schemas.openxmlformats.org/officeDocument/2006/relationships/customXml" Target="../ink/ink109.xml"/><Relationship Id="rId86" Type="http://schemas.openxmlformats.org/officeDocument/2006/relationships/image" Target="../media/image103.png"/><Relationship Id="rId130" Type="http://schemas.openxmlformats.org/officeDocument/2006/relationships/image" Target="../media/image125.png"/><Relationship Id="rId151" Type="http://schemas.openxmlformats.org/officeDocument/2006/relationships/customXml" Target="../ink/ink152.xml"/><Relationship Id="rId172" Type="http://schemas.openxmlformats.org/officeDocument/2006/relationships/image" Target="../media/image146.png"/><Relationship Id="rId193" Type="http://schemas.openxmlformats.org/officeDocument/2006/relationships/customXml" Target="../ink/ink173.xml"/><Relationship Id="rId207" Type="http://schemas.openxmlformats.org/officeDocument/2006/relationships/customXml" Target="../ink/ink180.xml"/><Relationship Id="rId228" Type="http://schemas.openxmlformats.org/officeDocument/2006/relationships/image" Target="../media/image174.png"/><Relationship Id="rId249" Type="http://schemas.openxmlformats.org/officeDocument/2006/relationships/image" Target="../media/image184.png"/><Relationship Id="rId13" Type="http://schemas.openxmlformats.org/officeDocument/2006/relationships/customXml" Target="../ink/ink83.xml"/><Relationship Id="rId109" Type="http://schemas.openxmlformats.org/officeDocument/2006/relationships/customXml" Target="../ink/ink131.xml"/><Relationship Id="rId260" Type="http://schemas.openxmlformats.org/officeDocument/2006/relationships/customXml" Target="../ink/ink207.xml"/><Relationship Id="rId34" Type="http://schemas.openxmlformats.org/officeDocument/2006/relationships/image" Target="../media/image77.png"/><Relationship Id="rId55" Type="http://schemas.openxmlformats.org/officeDocument/2006/relationships/customXml" Target="../ink/ink104.xml"/><Relationship Id="rId76" Type="http://schemas.openxmlformats.org/officeDocument/2006/relationships/image" Target="../media/image98.png"/><Relationship Id="rId97" Type="http://schemas.openxmlformats.org/officeDocument/2006/relationships/customXml" Target="../ink/ink125.xml"/><Relationship Id="rId120" Type="http://schemas.openxmlformats.org/officeDocument/2006/relationships/image" Target="../media/image120.png"/><Relationship Id="rId141" Type="http://schemas.openxmlformats.org/officeDocument/2006/relationships/customXml" Target="../ink/ink147.xml"/><Relationship Id="rId7" Type="http://schemas.openxmlformats.org/officeDocument/2006/relationships/customXml" Target="../ink/ink80.xml"/><Relationship Id="rId162" Type="http://schemas.openxmlformats.org/officeDocument/2006/relationships/image" Target="../media/image141.png"/><Relationship Id="rId183" Type="http://schemas.openxmlformats.org/officeDocument/2006/relationships/customXml" Target="../ink/ink168.xml"/><Relationship Id="rId218" Type="http://schemas.openxmlformats.org/officeDocument/2006/relationships/image" Target="../media/image169.png"/><Relationship Id="rId239" Type="http://schemas.openxmlformats.org/officeDocument/2006/relationships/customXml" Target="../ink/ink196.xml"/><Relationship Id="rId250" Type="http://schemas.openxmlformats.org/officeDocument/2006/relationships/customXml" Target="../ink/ink202.xml"/><Relationship Id="rId24" Type="http://schemas.openxmlformats.org/officeDocument/2006/relationships/image" Target="../media/image72.png"/><Relationship Id="rId45" Type="http://schemas.openxmlformats.org/officeDocument/2006/relationships/customXml" Target="../ink/ink99.xml"/><Relationship Id="rId66" Type="http://schemas.openxmlformats.org/officeDocument/2006/relationships/image" Target="../media/image93.png"/><Relationship Id="rId87" Type="http://schemas.openxmlformats.org/officeDocument/2006/relationships/customXml" Target="../ink/ink120.xml"/><Relationship Id="rId110" Type="http://schemas.openxmlformats.org/officeDocument/2006/relationships/image" Target="../media/image115.png"/><Relationship Id="rId131" Type="http://schemas.openxmlformats.org/officeDocument/2006/relationships/customXml" Target="../ink/ink142.xml"/><Relationship Id="rId152" Type="http://schemas.openxmlformats.org/officeDocument/2006/relationships/image" Target="../media/image136.png"/><Relationship Id="rId173" Type="http://schemas.openxmlformats.org/officeDocument/2006/relationships/customXml" Target="../ink/ink163.xml"/><Relationship Id="rId194" Type="http://schemas.openxmlformats.org/officeDocument/2006/relationships/image" Target="../media/image157.png"/><Relationship Id="rId208" Type="http://schemas.openxmlformats.org/officeDocument/2006/relationships/image" Target="../media/image164.png"/><Relationship Id="rId229" Type="http://schemas.openxmlformats.org/officeDocument/2006/relationships/customXml" Target="../ink/ink191.xml"/><Relationship Id="rId240" Type="http://schemas.openxmlformats.org/officeDocument/2006/relationships/image" Target="../media/image180.png"/><Relationship Id="rId261" Type="http://schemas.openxmlformats.org/officeDocument/2006/relationships/image" Target="../media/image190.png"/><Relationship Id="rId14" Type="http://schemas.openxmlformats.org/officeDocument/2006/relationships/image" Target="../media/image67.png"/><Relationship Id="rId35" Type="http://schemas.openxmlformats.org/officeDocument/2006/relationships/customXml" Target="../ink/ink94.xml"/><Relationship Id="rId56" Type="http://schemas.openxmlformats.org/officeDocument/2006/relationships/image" Target="../media/image88.png"/><Relationship Id="rId77" Type="http://schemas.openxmlformats.org/officeDocument/2006/relationships/customXml" Target="../ink/ink115.xml"/><Relationship Id="rId100" Type="http://schemas.openxmlformats.org/officeDocument/2006/relationships/image" Target="../media/image110.png"/><Relationship Id="rId8" Type="http://schemas.openxmlformats.org/officeDocument/2006/relationships/image" Target="../media/image65.png"/><Relationship Id="rId98" Type="http://schemas.openxmlformats.org/officeDocument/2006/relationships/image" Target="../media/image109.png"/><Relationship Id="rId121" Type="http://schemas.openxmlformats.org/officeDocument/2006/relationships/customXml" Target="../ink/ink137.xml"/><Relationship Id="rId142" Type="http://schemas.openxmlformats.org/officeDocument/2006/relationships/image" Target="../media/image131.png"/><Relationship Id="rId163" Type="http://schemas.openxmlformats.org/officeDocument/2006/relationships/customXml" Target="../ink/ink158.xml"/><Relationship Id="rId184" Type="http://schemas.openxmlformats.org/officeDocument/2006/relationships/image" Target="../media/image152.png"/><Relationship Id="rId219" Type="http://schemas.openxmlformats.org/officeDocument/2006/relationships/customXml" Target="../ink/ink186.xml"/><Relationship Id="rId230" Type="http://schemas.openxmlformats.org/officeDocument/2006/relationships/image" Target="../media/image175.png"/><Relationship Id="rId251" Type="http://schemas.openxmlformats.org/officeDocument/2006/relationships/image" Target="../media/image185.png"/><Relationship Id="rId25" Type="http://schemas.openxmlformats.org/officeDocument/2006/relationships/customXml" Target="../ink/ink89.xml"/><Relationship Id="rId46" Type="http://schemas.openxmlformats.org/officeDocument/2006/relationships/image" Target="../media/image83.png"/><Relationship Id="rId67" Type="http://schemas.openxmlformats.org/officeDocument/2006/relationships/customXml" Target="../ink/ink110.xml"/><Relationship Id="rId88" Type="http://schemas.openxmlformats.org/officeDocument/2006/relationships/image" Target="../media/image104.png"/><Relationship Id="rId111" Type="http://schemas.openxmlformats.org/officeDocument/2006/relationships/customXml" Target="../ink/ink132.xml"/><Relationship Id="rId132" Type="http://schemas.openxmlformats.org/officeDocument/2006/relationships/image" Target="../media/image126.png"/><Relationship Id="rId153" Type="http://schemas.openxmlformats.org/officeDocument/2006/relationships/customXml" Target="../ink/ink153.xml"/><Relationship Id="rId174" Type="http://schemas.openxmlformats.org/officeDocument/2006/relationships/image" Target="../media/image147.png"/><Relationship Id="rId195" Type="http://schemas.openxmlformats.org/officeDocument/2006/relationships/customXml" Target="../ink/ink174.xml"/><Relationship Id="rId209" Type="http://schemas.openxmlformats.org/officeDocument/2006/relationships/customXml" Target="../ink/ink181.xml"/><Relationship Id="rId220" Type="http://schemas.openxmlformats.org/officeDocument/2006/relationships/image" Target="../media/image170.png"/><Relationship Id="rId241" Type="http://schemas.openxmlformats.org/officeDocument/2006/relationships/customXml" Target="../ink/ink197.xml"/><Relationship Id="rId15" Type="http://schemas.openxmlformats.org/officeDocument/2006/relationships/customXml" Target="../ink/ink84.xml"/><Relationship Id="rId36" Type="http://schemas.openxmlformats.org/officeDocument/2006/relationships/image" Target="../media/image78.png"/><Relationship Id="rId57" Type="http://schemas.openxmlformats.org/officeDocument/2006/relationships/customXml" Target="../ink/ink105.xml"/><Relationship Id="rId262" Type="http://schemas.openxmlformats.org/officeDocument/2006/relationships/customXml" Target="../ink/ink208.xml"/><Relationship Id="rId78" Type="http://schemas.openxmlformats.org/officeDocument/2006/relationships/image" Target="../media/image99.png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122" Type="http://schemas.openxmlformats.org/officeDocument/2006/relationships/image" Target="../media/image121.png"/><Relationship Id="rId143" Type="http://schemas.openxmlformats.org/officeDocument/2006/relationships/customXml" Target="../ink/ink148.xml"/><Relationship Id="rId164" Type="http://schemas.openxmlformats.org/officeDocument/2006/relationships/image" Target="../media/image142.png"/><Relationship Id="rId185" Type="http://schemas.openxmlformats.org/officeDocument/2006/relationships/customXml" Target="../ink/ink169.xml"/><Relationship Id="rId9" Type="http://schemas.openxmlformats.org/officeDocument/2006/relationships/customXml" Target="../ink/ink81.xml"/><Relationship Id="rId210" Type="http://schemas.openxmlformats.org/officeDocument/2006/relationships/image" Target="../media/image165.png"/><Relationship Id="rId26" Type="http://schemas.openxmlformats.org/officeDocument/2006/relationships/image" Target="../media/image73.png"/><Relationship Id="rId231" Type="http://schemas.openxmlformats.org/officeDocument/2006/relationships/customXml" Target="../ink/ink192.xml"/><Relationship Id="rId252" Type="http://schemas.openxmlformats.org/officeDocument/2006/relationships/customXml" Target="../ink/ink203.xml"/><Relationship Id="rId47" Type="http://schemas.openxmlformats.org/officeDocument/2006/relationships/customXml" Target="../ink/ink100.xml"/><Relationship Id="rId68" Type="http://schemas.openxmlformats.org/officeDocument/2006/relationships/image" Target="../media/image94.png"/><Relationship Id="rId89" Type="http://schemas.openxmlformats.org/officeDocument/2006/relationships/customXml" Target="../ink/ink121.xml"/><Relationship Id="rId112" Type="http://schemas.openxmlformats.org/officeDocument/2006/relationships/image" Target="../media/image116.png"/><Relationship Id="rId133" Type="http://schemas.openxmlformats.org/officeDocument/2006/relationships/customXml" Target="../ink/ink143.xml"/><Relationship Id="rId154" Type="http://schemas.openxmlformats.org/officeDocument/2006/relationships/image" Target="../media/image137.png"/><Relationship Id="rId175" Type="http://schemas.openxmlformats.org/officeDocument/2006/relationships/customXml" Target="../ink/ink164.xml"/><Relationship Id="rId196" Type="http://schemas.openxmlformats.org/officeDocument/2006/relationships/image" Target="../media/image158.png"/><Relationship Id="rId200" Type="http://schemas.openxmlformats.org/officeDocument/2006/relationships/image" Target="../media/image160.png"/><Relationship Id="rId16" Type="http://schemas.openxmlformats.org/officeDocument/2006/relationships/image" Target="../media/image68.png"/><Relationship Id="rId221" Type="http://schemas.openxmlformats.org/officeDocument/2006/relationships/customXml" Target="../ink/ink187.xml"/><Relationship Id="rId242" Type="http://schemas.openxmlformats.org/officeDocument/2006/relationships/image" Target="../media/image181.png"/><Relationship Id="rId263" Type="http://schemas.openxmlformats.org/officeDocument/2006/relationships/image" Target="../media/image191.png"/><Relationship Id="rId37" Type="http://schemas.openxmlformats.org/officeDocument/2006/relationships/customXml" Target="../ink/ink95.xml"/><Relationship Id="rId58" Type="http://schemas.openxmlformats.org/officeDocument/2006/relationships/image" Target="../media/image89.png"/><Relationship Id="rId79" Type="http://schemas.openxmlformats.org/officeDocument/2006/relationships/customXml" Target="../ink/ink116.xml"/><Relationship Id="rId102" Type="http://schemas.openxmlformats.org/officeDocument/2006/relationships/image" Target="../media/image111.png"/><Relationship Id="rId123" Type="http://schemas.openxmlformats.org/officeDocument/2006/relationships/customXml" Target="../ink/ink138.xml"/><Relationship Id="rId144" Type="http://schemas.openxmlformats.org/officeDocument/2006/relationships/image" Target="../media/image132.png"/><Relationship Id="rId90" Type="http://schemas.openxmlformats.org/officeDocument/2006/relationships/image" Target="../media/image105.png"/><Relationship Id="rId165" Type="http://schemas.openxmlformats.org/officeDocument/2006/relationships/customXml" Target="../ink/ink159.xml"/><Relationship Id="rId186" Type="http://schemas.openxmlformats.org/officeDocument/2006/relationships/image" Target="../media/image153.png"/><Relationship Id="rId211" Type="http://schemas.openxmlformats.org/officeDocument/2006/relationships/customXml" Target="../ink/ink182.xml"/><Relationship Id="rId232" Type="http://schemas.openxmlformats.org/officeDocument/2006/relationships/image" Target="../media/image176.png"/><Relationship Id="rId253" Type="http://schemas.openxmlformats.org/officeDocument/2006/relationships/image" Target="../media/image186.png"/><Relationship Id="rId27" Type="http://schemas.openxmlformats.org/officeDocument/2006/relationships/customXml" Target="../ink/ink90.xml"/><Relationship Id="rId48" Type="http://schemas.openxmlformats.org/officeDocument/2006/relationships/image" Target="../media/image84.png"/><Relationship Id="rId69" Type="http://schemas.openxmlformats.org/officeDocument/2006/relationships/customXml" Target="../ink/ink111.xml"/><Relationship Id="rId113" Type="http://schemas.openxmlformats.org/officeDocument/2006/relationships/customXml" Target="../ink/ink133.xml"/><Relationship Id="rId134" Type="http://schemas.openxmlformats.org/officeDocument/2006/relationships/image" Target="../media/image127.png"/><Relationship Id="rId80" Type="http://schemas.openxmlformats.org/officeDocument/2006/relationships/image" Target="../media/image100.png"/><Relationship Id="rId155" Type="http://schemas.openxmlformats.org/officeDocument/2006/relationships/customXml" Target="../ink/ink154.xml"/><Relationship Id="rId176" Type="http://schemas.openxmlformats.org/officeDocument/2006/relationships/image" Target="../media/image148.png"/><Relationship Id="rId197" Type="http://schemas.openxmlformats.org/officeDocument/2006/relationships/customXml" Target="../ink/ink175.xml"/><Relationship Id="rId201" Type="http://schemas.openxmlformats.org/officeDocument/2006/relationships/customXml" Target="../ink/ink177.xml"/><Relationship Id="rId222" Type="http://schemas.openxmlformats.org/officeDocument/2006/relationships/image" Target="../media/image171.png"/><Relationship Id="rId243" Type="http://schemas.openxmlformats.org/officeDocument/2006/relationships/customXml" Target="../ink/ink198.xml"/><Relationship Id="rId17" Type="http://schemas.openxmlformats.org/officeDocument/2006/relationships/customXml" Target="../ink/ink85.xml"/><Relationship Id="rId38" Type="http://schemas.openxmlformats.org/officeDocument/2006/relationships/image" Target="../media/image79.png"/><Relationship Id="rId59" Type="http://schemas.openxmlformats.org/officeDocument/2006/relationships/customXml" Target="../ink/ink106.xml"/><Relationship Id="rId103" Type="http://schemas.openxmlformats.org/officeDocument/2006/relationships/customXml" Target="../ink/ink128.xml"/><Relationship Id="rId124" Type="http://schemas.openxmlformats.org/officeDocument/2006/relationships/image" Target="../media/image122.png"/><Relationship Id="rId70" Type="http://schemas.openxmlformats.org/officeDocument/2006/relationships/image" Target="../media/image95.png"/><Relationship Id="rId91" Type="http://schemas.openxmlformats.org/officeDocument/2006/relationships/customXml" Target="../ink/ink122.xml"/><Relationship Id="rId145" Type="http://schemas.openxmlformats.org/officeDocument/2006/relationships/customXml" Target="../ink/ink149.xml"/><Relationship Id="rId166" Type="http://schemas.openxmlformats.org/officeDocument/2006/relationships/image" Target="../media/image143.png"/><Relationship Id="rId187" Type="http://schemas.openxmlformats.org/officeDocument/2006/relationships/customXml" Target="../ink/ink17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66.png"/><Relationship Id="rId233" Type="http://schemas.openxmlformats.org/officeDocument/2006/relationships/customXml" Target="../ink/ink193.xml"/><Relationship Id="rId254" Type="http://schemas.openxmlformats.org/officeDocument/2006/relationships/customXml" Target="../ink/ink204.xml"/><Relationship Id="rId28" Type="http://schemas.openxmlformats.org/officeDocument/2006/relationships/image" Target="../media/image74.png"/><Relationship Id="rId49" Type="http://schemas.openxmlformats.org/officeDocument/2006/relationships/customXml" Target="../ink/ink101.xml"/><Relationship Id="rId114" Type="http://schemas.openxmlformats.org/officeDocument/2006/relationships/image" Target="../media/image117.png"/><Relationship Id="rId60" Type="http://schemas.openxmlformats.org/officeDocument/2006/relationships/image" Target="../media/image90.png"/><Relationship Id="rId81" Type="http://schemas.openxmlformats.org/officeDocument/2006/relationships/customXml" Target="../ink/ink117.xml"/><Relationship Id="rId135" Type="http://schemas.openxmlformats.org/officeDocument/2006/relationships/customXml" Target="../ink/ink144.xml"/><Relationship Id="rId156" Type="http://schemas.openxmlformats.org/officeDocument/2006/relationships/image" Target="../media/image138.png"/><Relationship Id="rId177" Type="http://schemas.openxmlformats.org/officeDocument/2006/relationships/customXml" Target="../ink/ink165.xml"/><Relationship Id="rId198" Type="http://schemas.openxmlformats.org/officeDocument/2006/relationships/image" Target="../media/image159.png"/><Relationship Id="rId202" Type="http://schemas.openxmlformats.org/officeDocument/2006/relationships/image" Target="../media/image161.png"/><Relationship Id="rId223" Type="http://schemas.openxmlformats.org/officeDocument/2006/relationships/customXml" Target="../ink/ink188.xml"/><Relationship Id="rId244" Type="http://schemas.openxmlformats.org/officeDocument/2006/relationships/image" Target="../media/image182.png"/><Relationship Id="rId18" Type="http://schemas.openxmlformats.org/officeDocument/2006/relationships/image" Target="../media/image69.png"/><Relationship Id="rId39" Type="http://schemas.openxmlformats.org/officeDocument/2006/relationships/customXml" Target="../ink/ink96.xml"/><Relationship Id="rId50" Type="http://schemas.openxmlformats.org/officeDocument/2006/relationships/image" Target="../media/image85.png"/><Relationship Id="rId104" Type="http://schemas.openxmlformats.org/officeDocument/2006/relationships/image" Target="../media/image112.png"/><Relationship Id="rId125" Type="http://schemas.openxmlformats.org/officeDocument/2006/relationships/customXml" Target="../ink/ink139.xml"/><Relationship Id="rId146" Type="http://schemas.openxmlformats.org/officeDocument/2006/relationships/image" Target="../media/image133.png"/><Relationship Id="rId167" Type="http://schemas.openxmlformats.org/officeDocument/2006/relationships/customXml" Target="../ink/ink160.xml"/><Relationship Id="rId188" Type="http://schemas.openxmlformats.org/officeDocument/2006/relationships/image" Target="../media/image154.png"/><Relationship Id="rId71" Type="http://schemas.openxmlformats.org/officeDocument/2006/relationships/customXml" Target="../ink/ink112.xml"/><Relationship Id="rId92" Type="http://schemas.openxmlformats.org/officeDocument/2006/relationships/image" Target="../media/image106.png"/><Relationship Id="rId213" Type="http://schemas.openxmlformats.org/officeDocument/2006/relationships/customXml" Target="../ink/ink183.xml"/><Relationship Id="rId234" Type="http://schemas.openxmlformats.org/officeDocument/2006/relationships/image" Target="../media/image17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91.xml"/><Relationship Id="rId255" Type="http://schemas.openxmlformats.org/officeDocument/2006/relationships/image" Target="../media/image187.png"/><Relationship Id="rId40" Type="http://schemas.openxmlformats.org/officeDocument/2006/relationships/image" Target="../media/image80.png"/><Relationship Id="rId115" Type="http://schemas.openxmlformats.org/officeDocument/2006/relationships/customXml" Target="../ink/ink134.xml"/><Relationship Id="rId136" Type="http://schemas.openxmlformats.org/officeDocument/2006/relationships/image" Target="../media/image128.png"/><Relationship Id="rId157" Type="http://schemas.openxmlformats.org/officeDocument/2006/relationships/customXml" Target="../ink/ink155.xml"/><Relationship Id="rId178" Type="http://schemas.openxmlformats.org/officeDocument/2006/relationships/image" Target="../media/image149.png"/><Relationship Id="rId61" Type="http://schemas.openxmlformats.org/officeDocument/2006/relationships/customXml" Target="../ink/ink107.xml"/><Relationship Id="rId82" Type="http://schemas.openxmlformats.org/officeDocument/2006/relationships/image" Target="../media/image101.png"/><Relationship Id="rId199" Type="http://schemas.openxmlformats.org/officeDocument/2006/relationships/customXml" Target="../ink/ink176.xml"/><Relationship Id="rId203" Type="http://schemas.openxmlformats.org/officeDocument/2006/relationships/customXml" Target="../ink/ink178.xml"/><Relationship Id="rId19" Type="http://schemas.openxmlformats.org/officeDocument/2006/relationships/customXml" Target="../ink/ink86.xml"/><Relationship Id="rId224" Type="http://schemas.openxmlformats.org/officeDocument/2006/relationships/image" Target="../media/image172.png"/><Relationship Id="rId245" Type="http://schemas.openxmlformats.org/officeDocument/2006/relationships/customXml" Target="../ink/ink199.xml"/><Relationship Id="rId30" Type="http://schemas.openxmlformats.org/officeDocument/2006/relationships/image" Target="../media/image75.png"/><Relationship Id="rId105" Type="http://schemas.openxmlformats.org/officeDocument/2006/relationships/customXml" Target="../ink/ink129.xml"/><Relationship Id="rId126" Type="http://schemas.openxmlformats.org/officeDocument/2006/relationships/image" Target="../media/image123.png"/><Relationship Id="rId147" Type="http://schemas.openxmlformats.org/officeDocument/2006/relationships/customXml" Target="../ink/ink150.xml"/><Relationship Id="rId168" Type="http://schemas.openxmlformats.org/officeDocument/2006/relationships/image" Target="../media/image144.png"/><Relationship Id="rId51" Type="http://schemas.openxmlformats.org/officeDocument/2006/relationships/customXml" Target="../ink/ink102.xml"/><Relationship Id="rId72" Type="http://schemas.openxmlformats.org/officeDocument/2006/relationships/image" Target="../media/image96.png"/><Relationship Id="rId93" Type="http://schemas.openxmlformats.org/officeDocument/2006/relationships/customXml" Target="../ink/ink123.xml"/><Relationship Id="rId189" Type="http://schemas.openxmlformats.org/officeDocument/2006/relationships/customXml" Target="../ink/ink171.xml"/><Relationship Id="rId3" Type="http://schemas.openxmlformats.org/officeDocument/2006/relationships/customXml" Target="../ink/ink78.xml"/><Relationship Id="rId214" Type="http://schemas.openxmlformats.org/officeDocument/2006/relationships/image" Target="../media/image167.png"/><Relationship Id="rId235" Type="http://schemas.openxmlformats.org/officeDocument/2006/relationships/customXml" Target="../ink/ink194.xml"/><Relationship Id="rId256" Type="http://schemas.openxmlformats.org/officeDocument/2006/relationships/customXml" Target="../ink/ink205.xml"/><Relationship Id="rId116" Type="http://schemas.openxmlformats.org/officeDocument/2006/relationships/image" Target="../media/image118.png"/><Relationship Id="rId137" Type="http://schemas.openxmlformats.org/officeDocument/2006/relationships/customXml" Target="../ink/ink145.xml"/><Relationship Id="rId158" Type="http://schemas.openxmlformats.org/officeDocument/2006/relationships/image" Target="../media/image139.png"/><Relationship Id="rId20" Type="http://schemas.openxmlformats.org/officeDocument/2006/relationships/image" Target="../media/image70.png"/><Relationship Id="rId41" Type="http://schemas.openxmlformats.org/officeDocument/2006/relationships/customXml" Target="../ink/ink97.xml"/><Relationship Id="rId62" Type="http://schemas.openxmlformats.org/officeDocument/2006/relationships/image" Target="../media/image91.png"/><Relationship Id="rId83" Type="http://schemas.openxmlformats.org/officeDocument/2006/relationships/customXml" Target="../ink/ink118.xml"/><Relationship Id="rId179" Type="http://schemas.openxmlformats.org/officeDocument/2006/relationships/customXml" Target="../ink/ink166.xml"/><Relationship Id="rId190" Type="http://schemas.openxmlformats.org/officeDocument/2006/relationships/image" Target="../media/image155.png"/><Relationship Id="rId204" Type="http://schemas.openxmlformats.org/officeDocument/2006/relationships/image" Target="../media/image162.png"/><Relationship Id="rId225" Type="http://schemas.openxmlformats.org/officeDocument/2006/relationships/customXml" Target="../ink/ink189.xml"/><Relationship Id="rId246" Type="http://schemas.openxmlformats.org/officeDocument/2006/relationships/image" Target="../media/image183.png"/><Relationship Id="rId106" Type="http://schemas.openxmlformats.org/officeDocument/2006/relationships/image" Target="../media/image113.png"/><Relationship Id="rId127" Type="http://schemas.openxmlformats.org/officeDocument/2006/relationships/customXml" Target="../ink/ink140.xml"/><Relationship Id="rId10" Type="http://schemas.openxmlformats.org/officeDocument/2006/relationships/image" Target="../media/image58.png"/><Relationship Id="rId31" Type="http://schemas.openxmlformats.org/officeDocument/2006/relationships/customXml" Target="../ink/ink92.xml"/><Relationship Id="rId52" Type="http://schemas.openxmlformats.org/officeDocument/2006/relationships/image" Target="../media/image86.png"/><Relationship Id="rId73" Type="http://schemas.openxmlformats.org/officeDocument/2006/relationships/customXml" Target="../ink/ink113.xml"/><Relationship Id="rId94" Type="http://schemas.openxmlformats.org/officeDocument/2006/relationships/image" Target="../media/image107.png"/><Relationship Id="rId148" Type="http://schemas.openxmlformats.org/officeDocument/2006/relationships/image" Target="../media/image134.png"/><Relationship Id="rId169" Type="http://schemas.openxmlformats.org/officeDocument/2006/relationships/customXml" Target="../ink/ink161.xml"/><Relationship Id="rId4" Type="http://schemas.openxmlformats.org/officeDocument/2006/relationships/image" Target="../media/image63.png"/><Relationship Id="rId180" Type="http://schemas.openxmlformats.org/officeDocument/2006/relationships/image" Target="../media/image150.png"/><Relationship Id="rId215" Type="http://schemas.openxmlformats.org/officeDocument/2006/relationships/customXml" Target="../ink/ink184.xml"/><Relationship Id="rId236" Type="http://schemas.openxmlformats.org/officeDocument/2006/relationships/image" Target="../media/image178.png"/><Relationship Id="rId257" Type="http://schemas.openxmlformats.org/officeDocument/2006/relationships/image" Target="../media/image188.png"/><Relationship Id="rId42" Type="http://schemas.openxmlformats.org/officeDocument/2006/relationships/image" Target="../media/image81.png"/><Relationship Id="rId84" Type="http://schemas.openxmlformats.org/officeDocument/2006/relationships/image" Target="../media/image102.png"/><Relationship Id="rId138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png"/><Relationship Id="rId5" Type="http://schemas.openxmlformats.org/officeDocument/2006/relationships/customXml" Target="../ink/ink209.xml"/><Relationship Id="rId4" Type="http://schemas.openxmlformats.org/officeDocument/2006/relationships/image" Target="../media/image19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5.xml"/><Relationship Id="rId18" Type="http://schemas.openxmlformats.org/officeDocument/2006/relationships/image" Target="../media/image200.png"/><Relationship Id="rId26" Type="http://schemas.openxmlformats.org/officeDocument/2006/relationships/image" Target="../media/image204.png"/><Relationship Id="rId21" Type="http://schemas.openxmlformats.org/officeDocument/2006/relationships/customXml" Target="../ink/ink219.xml"/><Relationship Id="rId34" Type="http://schemas.openxmlformats.org/officeDocument/2006/relationships/image" Target="../media/image208.png"/><Relationship Id="rId7" Type="http://schemas.openxmlformats.org/officeDocument/2006/relationships/customXml" Target="../ink/ink212.xml"/><Relationship Id="rId12" Type="http://schemas.openxmlformats.org/officeDocument/2006/relationships/image" Target="../media/image197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210.png"/><Relationship Id="rId2" Type="http://schemas.openxmlformats.org/officeDocument/2006/relationships/customXml" Target="../ink/ink210.xml"/><Relationship Id="rId16" Type="http://schemas.openxmlformats.org/officeDocument/2006/relationships/image" Target="../media/image199.png"/><Relationship Id="rId20" Type="http://schemas.openxmlformats.org/officeDocument/2006/relationships/image" Target="../media/image201.png"/><Relationship Id="rId29" Type="http://schemas.openxmlformats.org/officeDocument/2006/relationships/customXml" Target="../ink/ink2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4.png"/><Relationship Id="rId11" Type="http://schemas.openxmlformats.org/officeDocument/2006/relationships/customXml" Target="../ink/ink214.xml"/><Relationship Id="rId24" Type="http://schemas.openxmlformats.org/officeDocument/2006/relationships/image" Target="../media/image203.png"/><Relationship Id="rId32" Type="http://schemas.openxmlformats.org/officeDocument/2006/relationships/image" Target="../media/image207.png"/><Relationship Id="rId37" Type="http://schemas.openxmlformats.org/officeDocument/2006/relationships/customXml" Target="../ink/ink227.xml"/><Relationship Id="rId5" Type="http://schemas.openxmlformats.org/officeDocument/2006/relationships/customXml" Target="../ink/ink211.xml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205.png"/><Relationship Id="rId36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customXml" Target="../ink/ink218.xml"/><Relationship Id="rId31" Type="http://schemas.openxmlformats.org/officeDocument/2006/relationships/customXml" Target="../ink/ink224.xml"/><Relationship Id="rId4" Type="http://schemas.openxmlformats.org/officeDocument/2006/relationships/image" Target="../media/image193.png"/><Relationship Id="rId9" Type="http://schemas.openxmlformats.org/officeDocument/2006/relationships/customXml" Target="../ink/ink213.xml"/><Relationship Id="rId14" Type="http://schemas.openxmlformats.org/officeDocument/2006/relationships/image" Target="../media/image198.png"/><Relationship Id="rId22" Type="http://schemas.openxmlformats.org/officeDocument/2006/relationships/image" Target="../media/image202.png"/><Relationship Id="rId27" Type="http://schemas.openxmlformats.org/officeDocument/2006/relationships/customXml" Target="../ink/ink222.xml"/><Relationship Id="rId30" Type="http://schemas.openxmlformats.org/officeDocument/2006/relationships/image" Target="../media/image206.png"/><Relationship Id="rId35" Type="http://schemas.openxmlformats.org/officeDocument/2006/relationships/customXml" Target="../ink/ink226.xml"/><Relationship Id="rId8" Type="http://schemas.openxmlformats.org/officeDocument/2006/relationships/image" Target="../media/image195.png"/><Relationship Id="rId3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107- PCA</a:t>
            </a:r>
            <a:br>
              <a:rPr lang="en-US" dirty="0"/>
            </a:br>
            <a:br>
              <a:rPr lang="en-US" dirty="0"/>
            </a:br>
            <a:r>
              <a:rPr lang="en-IN" dirty="0"/>
              <a:t>Principal Component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631559CE-866D-C6B8-9C6E-0685F5E0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B71C-ADD9-0C44-A834-8551EED9349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05DC54A-7ECB-044E-A12C-ABFE92E77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411" y="228600"/>
            <a:ext cx="9391389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ea typeface="PMingLiU" panose="02020500000000000000" pitchFamily="18" charset="-120"/>
              </a:rPr>
              <a:t>Now consider two dimensions</a:t>
            </a:r>
          </a:p>
        </p:txBody>
      </p:sp>
      <p:graphicFrame>
        <p:nvGraphicFramePr>
          <p:cNvPr id="89091" name="Group 3">
            <a:extLst>
              <a:ext uri="{FF2B5EF4-FFF2-40B4-BE49-F238E27FC236}">
                <a16:creationId xmlns:a16="http://schemas.microsoft.com/office/drawing/2014/main" id="{2C871BED-AA5C-9EAD-3A84-D3AC7DC435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6005152"/>
              </p:ext>
            </p:extLst>
          </p:nvPr>
        </p:nvGraphicFramePr>
        <p:xfrm>
          <a:off x="7615825" y="1758553"/>
          <a:ext cx="3962400" cy="4389120"/>
        </p:xfrm>
        <a:graphic>
          <a:graphicData uri="http://schemas.openxmlformats.org/drawingml/2006/table">
            <a:tbl>
              <a:tblPr/>
              <a:tblGrid>
                <a:gridCol w="2163763">
                  <a:extLst>
                    <a:ext uri="{9D8B030D-6E8A-4147-A177-3AD203B41FA5}">
                      <a16:colId xmlns:a16="http://schemas.microsoft.com/office/drawing/2014/main" val="3224411742"/>
                    </a:ext>
                  </a:extLst>
                </a:gridCol>
                <a:gridCol w="1798637">
                  <a:extLst>
                    <a:ext uri="{9D8B030D-6E8A-4147-A177-3AD203B41FA5}">
                      <a16:colId xmlns:a16="http://schemas.microsoft.com/office/drawing/2014/main" val="1260927434"/>
                    </a:ext>
                  </a:extLst>
                </a:gridCol>
              </a:tblGrid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X=Temperature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Y=Humidity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09799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40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90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90159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40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90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24123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40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90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105970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90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021745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546105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537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34798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90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074276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79195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72207"/>
                  </a:ext>
                </a:extLst>
              </a:tr>
              <a:tr h="3052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70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013913"/>
                  </a:ext>
                </a:extLst>
              </a:tr>
            </a:tbl>
          </a:graphicData>
        </a:graphic>
      </p:graphicFrame>
      <p:sp>
        <p:nvSpPr>
          <p:cNvPr id="89141" name="Text Box 53">
            <a:extLst>
              <a:ext uri="{FF2B5EF4-FFF2-40B4-BE49-F238E27FC236}">
                <a16:creationId xmlns:a16="http://schemas.microsoft.com/office/drawing/2014/main" id="{28A11183-3AE9-221F-C11A-D20B5068B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7003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89142" name="Object 54">
            <a:extLst>
              <a:ext uri="{FF2B5EF4-FFF2-40B4-BE49-F238E27FC236}">
                <a16:creationId xmlns:a16="http://schemas.microsoft.com/office/drawing/2014/main" id="{31B96C5B-5CE6-6580-5D2E-1B01453A1FB7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1993547"/>
              </p:ext>
            </p:extLst>
          </p:nvPr>
        </p:nvGraphicFramePr>
        <p:xfrm>
          <a:off x="1848422" y="4341322"/>
          <a:ext cx="3378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789100" imgH="13754100" progId="Equation.3">
                  <p:embed/>
                </p:oleObj>
              </mc:Choice>
              <mc:Fallback>
                <p:oleObj name="Equation" r:id="rId3" imgW="39789100" imgH="13754100" progId="Equation.3">
                  <p:embed/>
                  <p:pic>
                    <p:nvPicPr>
                      <p:cNvPr id="89142" name="Object 54">
                        <a:extLst>
                          <a:ext uri="{FF2B5EF4-FFF2-40B4-BE49-F238E27FC236}">
                            <a16:creationId xmlns:a16="http://schemas.microsoft.com/office/drawing/2014/main" id="{31B96C5B-5CE6-6580-5D2E-1B01453A1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422" y="4341322"/>
                        <a:ext cx="3378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3" name="Text Box 55">
            <a:extLst>
              <a:ext uri="{FF2B5EF4-FFF2-40B4-BE49-F238E27FC236}">
                <a16:creationId xmlns:a16="http://schemas.microsoft.com/office/drawing/2014/main" id="{D587EF25-0D18-AC4A-A8FB-FCCF816D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58" y="1758553"/>
            <a:ext cx="5999967" cy="221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ahoma" panose="020B0604030504040204" pitchFamily="34" charset="0"/>
                <a:ea typeface="PMingLiU" panose="02020500000000000000" pitchFamily="18" charset="-120"/>
              </a:rPr>
              <a:t>Covariance: measures the correlation between X and 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ahoma" panose="020B0604030504040204" pitchFamily="34" charset="0"/>
                <a:ea typeface="PMingLiU" panose="02020500000000000000" pitchFamily="18" charset="-120"/>
              </a:rPr>
              <a:t>Cov</a:t>
            </a:r>
            <a:r>
              <a:rPr lang="en-US" altLang="zh-TW" dirty="0">
                <a:latin typeface="Tahoma" panose="020B0604030504040204" pitchFamily="34" charset="0"/>
                <a:ea typeface="PMingLiU" panose="02020500000000000000" pitchFamily="18" charset="-120"/>
              </a:rPr>
              <a:t>(X,Y)=0: independent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ahoma" panose="020B0604030504040204" pitchFamily="34" charset="0"/>
                <a:ea typeface="PMingLiU" panose="02020500000000000000" pitchFamily="18" charset="-120"/>
              </a:rPr>
              <a:t>Cov</a:t>
            </a:r>
            <a:r>
              <a:rPr lang="en-US" altLang="zh-TW" dirty="0">
                <a:latin typeface="Tahoma" panose="020B0604030504040204" pitchFamily="34" charset="0"/>
                <a:ea typeface="PMingLiU" panose="02020500000000000000" pitchFamily="18" charset="-120"/>
              </a:rPr>
              <a:t>(X,Y)&gt;0: move same </a:t>
            </a:r>
            <a:r>
              <a:rPr lang="en-US" altLang="zh-TW" dirty="0" err="1">
                <a:latin typeface="Tahoma" panose="020B0604030504040204" pitchFamily="34" charset="0"/>
                <a:ea typeface="PMingLiU" panose="02020500000000000000" pitchFamily="18" charset="-120"/>
              </a:rPr>
              <a:t>dir</a:t>
            </a:r>
            <a:endParaRPr lang="en-US" altLang="zh-TW" dirty="0">
              <a:latin typeface="Tahoma" panose="020B0604030504040204" pitchFamily="34" charset="0"/>
              <a:ea typeface="PMingLiU" panose="02020500000000000000" pitchFamily="18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ahoma" panose="020B0604030504040204" pitchFamily="34" charset="0"/>
                <a:ea typeface="PMingLiU" panose="02020500000000000000" pitchFamily="18" charset="-120"/>
              </a:rPr>
              <a:t>Cov</a:t>
            </a:r>
            <a:r>
              <a:rPr lang="en-US" altLang="zh-TW" dirty="0">
                <a:latin typeface="Tahoma" panose="020B0604030504040204" pitchFamily="34" charset="0"/>
                <a:ea typeface="PMingLiU" panose="02020500000000000000" pitchFamily="18" charset="-120"/>
              </a:rPr>
              <a:t>(X,Y)&lt;0: move oppo </a:t>
            </a:r>
            <a:r>
              <a:rPr lang="en-US" altLang="zh-TW" dirty="0" err="1">
                <a:latin typeface="Tahoma" panose="020B0604030504040204" pitchFamily="34" charset="0"/>
                <a:ea typeface="PMingLiU" panose="02020500000000000000" pitchFamily="18" charset="-120"/>
              </a:rPr>
              <a:t>dir</a:t>
            </a:r>
            <a:endParaRPr lang="en-US" altLang="zh-TW" dirty="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CF6F37-1D22-CC04-3DF8-BBD9BB6C3E70}"/>
              </a:ext>
            </a:extLst>
          </p:cNvPr>
          <p:cNvGrpSpPr/>
          <p:nvPr/>
        </p:nvGrpSpPr>
        <p:grpSpPr>
          <a:xfrm>
            <a:off x="3288531" y="5200461"/>
            <a:ext cx="492120" cy="1285560"/>
            <a:chOff x="3288531" y="5200461"/>
            <a:chExt cx="492120" cy="12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C1820A-A189-59FD-8F75-1E29639542E1}"/>
                    </a:ext>
                  </a:extLst>
                </p14:cNvPr>
                <p14:cNvContentPartPr/>
                <p14:nvPr/>
              </p14:nvContentPartPr>
              <p14:xfrm>
                <a:off x="3288531" y="5200461"/>
                <a:ext cx="470160" cy="118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C1820A-A189-59FD-8F75-1E29639542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0531" y="5182461"/>
                  <a:ext cx="505800" cy="12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FF108A-6020-B473-3FC8-07848ED8590A}"/>
                    </a:ext>
                  </a:extLst>
                </p14:cNvPr>
                <p14:cNvContentPartPr/>
                <p14:nvPr/>
              </p14:nvContentPartPr>
              <p14:xfrm>
                <a:off x="3558531" y="6249141"/>
                <a:ext cx="222120" cy="23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FF108A-6020-B473-3FC8-07848ED859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0891" y="6231501"/>
                  <a:ext cx="25776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F8EDD0-020C-F5FD-B193-573F63A21230}"/>
                  </a:ext>
                </a:extLst>
              </p14:cNvPr>
              <p14:cNvContentPartPr/>
              <p14:nvPr/>
            </p14:nvContentPartPr>
            <p14:xfrm>
              <a:off x="1738011" y="5743701"/>
              <a:ext cx="398880" cy="42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F8EDD0-020C-F5FD-B193-573F63A212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0371" y="5725701"/>
                <a:ext cx="4345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BEBAC5D-E550-F24A-4A6C-2F7FD3601564}"/>
              </a:ext>
            </a:extLst>
          </p:cNvPr>
          <p:cNvGrpSpPr/>
          <p:nvPr/>
        </p:nvGrpSpPr>
        <p:grpSpPr>
          <a:xfrm>
            <a:off x="2673291" y="4378221"/>
            <a:ext cx="221040" cy="488880"/>
            <a:chOff x="2673291" y="4378221"/>
            <a:chExt cx="22104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985310-06D2-FDDC-A9C3-5CE2F206CBA1}"/>
                    </a:ext>
                  </a:extLst>
                </p14:cNvPr>
                <p14:cNvContentPartPr/>
                <p14:nvPr/>
              </p14:nvContentPartPr>
              <p14:xfrm>
                <a:off x="2673291" y="4514301"/>
                <a:ext cx="130680" cy="4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985310-06D2-FDDC-A9C3-5CE2F206CB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55651" y="4496661"/>
                  <a:ext cx="166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4A8B12-A301-2BA4-C9D9-B9E78877E6E5}"/>
                    </a:ext>
                  </a:extLst>
                </p14:cNvPr>
                <p14:cNvContentPartPr/>
                <p14:nvPr/>
              </p14:nvContentPartPr>
              <p14:xfrm>
                <a:off x="2809371" y="4378221"/>
                <a:ext cx="84960" cy="488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4A8B12-A301-2BA4-C9D9-B9E78877E6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1371" y="4360581"/>
                  <a:ext cx="12060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55837E-39F9-38FB-16AA-5CCEF374ED4A}"/>
              </a:ext>
            </a:extLst>
          </p:cNvPr>
          <p:cNvGrpSpPr/>
          <p:nvPr/>
        </p:nvGrpSpPr>
        <p:grpSpPr>
          <a:xfrm>
            <a:off x="363891" y="4493781"/>
            <a:ext cx="1723320" cy="2169000"/>
            <a:chOff x="363891" y="4493781"/>
            <a:chExt cx="1723320" cy="21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41B44D-32AD-308D-1798-92788577219B}"/>
                    </a:ext>
                  </a:extLst>
                </p14:cNvPr>
                <p14:cNvContentPartPr/>
                <p14:nvPr/>
              </p14:nvContentPartPr>
              <p14:xfrm>
                <a:off x="363891" y="5698341"/>
                <a:ext cx="327600" cy="457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41B44D-32AD-308D-1798-9278857721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6251" y="5680341"/>
                  <a:ext cx="3632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C1CB5D-0ADB-FF5A-8A17-7077EC7994C5}"/>
                    </a:ext>
                  </a:extLst>
                </p14:cNvPr>
                <p14:cNvContentPartPr/>
                <p14:nvPr/>
              </p14:nvContentPartPr>
              <p14:xfrm>
                <a:off x="996771" y="5749461"/>
                <a:ext cx="18000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C1CB5D-0ADB-FF5A-8A17-7077EC7994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9131" y="5731821"/>
                  <a:ext cx="215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F76182-D5D9-6B3A-D4DF-8F06A8ABB660}"/>
                    </a:ext>
                  </a:extLst>
                </p14:cNvPr>
                <p14:cNvContentPartPr/>
                <p14:nvPr/>
              </p14:nvContentPartPr>
              <p14:xfrm>
                <a:off x="937731" y="5893821"/>
                <a:ext cx="19332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F76182-D5D9-6B3A-D4DF-8F06A8ABB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9731" y="5875821"/>
                  <a:ext cx="228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F258FB-4522-1473-59E0-D482128411B0}"/>
                    </a:ext>
                  </a:extLst>
                </p14:cNvPr>
                <p14:cNvContentPartPr/>
                <p14:nvPr/>
              </p14:nvContentPartPr>
              <p14:xfrm>
                <a:off x="1505811" y="5302341"/>
                <a:ext cx="506160" cy="129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F258FB-4522-1473-59E0-D4821284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87811" y="5284341"/>
                  <a:ext cx="541800" cy="13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2CEC6F-BDDB-E6AC-900C-967EC4436224}"/>
                    </a:ext>
                  </a:extLst>
                </p14:cNvPr>
                <p14:cNvContentPartPr/>
                <p14:nvPr/>
              </p14:nvContentPartPr>
              <p14:xfrm>
                <a:off x="1281531" y="5560821"/>
                <a:ext cx="160560" cy="10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2CEC6F-BDDB-E6AC-900C-967EC44362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63891" y="5543181"/>
                  <a:ext cx="196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EFC0E-8D4D-6FC3-ADAE-8E15B2A2A136}"/>
                    </a:ext>
                  </a:extLst>
                </p14:cNvPr>
                <p14:cNvContentPartPr/>
                <p14:nvPr/>
              </p14:nvContentPartPr>
              <p14:xfrm>
                <a:off x="1326891" y="5430501"/>
                <a:ext cx="69120" cy="34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EFC0E-8D4D-6FC3-ADAE-8E15B2A2A1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09251" y="5412501"/>
                  <a:ext cx="10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DD2C7D-4543-5B3B-4B14-AF83CC995447}"/>
                    </a:ext>
                  </a:extLst>
                </p14:cNvPr>
                <p14:cNvContentPartPr/>
                <p14:nvPr/>
              </p14:nvContentPartPr>
              <p14:xfrm>
                <a:off x="1311051" y="6168141"/>
                <a:ext cx="154080" cy="88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DD2C7D-4543-5B3B-4B14-AF83CC995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93411" y="6150501"/>
                  <a:ext cx="189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382D2A-72E1-D873-FA59-ECB0C5C3012E}"/>
                    </a:ext>
                  </a:extLst>
                </p14:cNvPr>
                <p14:cNvContentPartPr/>
                <p14:nvPr/>
              </p14:nvContentPartPr>
              <p14:xfrm>
                <a:off x="1376931" y="6153741"/>
                <a:ext cx="147960" cy="50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382D2A-72E1-D873-FA59-ECB0C5C301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58931" y="6136101"/>
                  <a:ext cx="1836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C17EB6-E08B-DD94-C2D0-9E1BAC171D35}"/>
                    </a:ext>
                  </a:extLst>
                </p14:cNvPr>
                <p14:cNvContentPartPr/>
                <p14:nvPr/>
              </p14:nvContentPartPr>
              <p14:xfrm>
                <a:off x="1861131" y="4610061"/>
                <a:ext cx="191520" cy="12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C17EB6-E08B-DD94-C2D0-9E1BAC171D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43131" y="4592421"/>
                  <a:ext cx="227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066725-6DE4-2672-234F-34943C03CCC7}"/>
                    </a:ext>
                  </a:extLst>
                </p14:cNvPr>
                <p14:cNvContentPartPr/>
                <p14:nvPr/>
              </p14:nvContentPartPr>
              <p14:xfrm>
                <a:off x="1891371" y="4493781"/>
                <a:ext cx="150120" cy="34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066725-6DE4-2672-234F-34943C03CC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73371" y="4475781"/>
                  <a:ext cx="185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8563F0-AFA9-A0F6-411C-9F2F376C8CFC}"/>
                    </a:ext>
                  </a:extLst>
                </p14:cNvPr>
                <p14:cNvContentPartPr/>
                <p14:nvPr/>
              </p14:nvContentPartPr>
              <p14:xfrm>
                <a:off x="1529931" y="4973301"/>
                <a:ext cx="373320" cy="70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8563F0-AFA9-A0F6-411C-9F2F376C8C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12291" y="4955301"/>
                  <a:ext cx="40896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707554-566C-8DFD-7970-F6195D775822}"/>
                    </a:ext>
                  </a:extLst>
                </p14:cNvPr>
                <p14:cNvContentPartPr/>
                <p14:nvPr/>
              </p14:nvContentPartPr>
              <p14:xfrm>
                <a:off x="1934211" y="555578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707554-566C-8DFD-7970-F6195D7758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16211" y="55377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A74D67-1B9F-D79C-2AB0-7396DA5C793E}"/>
                    </a:ext>
                  </a:extLst>
                </p14:cNvPr>
                <p14:cNvContentPartPr/>
                <p14:nvPr/>
              </p14:nvContentPartPr>
              <p14:xfrm>
                <a:off x="1595091" y="4812741"/>
                <a:ext cx="492120" cy="147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A74D67-1B9F-D79C-2AB0-7396DA5C79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7091" y="4794741"/>
                  <a:ext cx="527760" cy="151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0DADB8-BFC2-C641-812B-BA409C11104E}"/>
                  </a:ext>
                </a:extLst>
              </p14:cNvPr>
              <p14:cNvContentPartPr/>
              <p14:nvPr/>
            </p14:nvContentPartPr>
            <p14:xfrm>
              <a:off x="2878491" y="5318541"/>
              <a:ext cx="447480" cy="337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0DADB8-BFC2-C641-812B-BA409C11104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60491" y="5300541"/>
                <a:ext cx="483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06BD8E9-9C51-E3BC-1972-1847889BE9CD}"/>
                  </a:ext>
                </a:extLst>
              </p14:cNvPr>
              <p14:cNvContentPartPr/>
              <p14:nvPr/>
            </p14:nvContentPartPr>
            <p14:xfrm>
              <a:off x="2860491" y="6281901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06BD8E9-9C51-E3BC-1972-1847889BE9C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42851" y="626390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79EE280-278F-D7D9-AF07-598C657E5B59}"/>
              </a:ext>
            </a:extLst>
          </p:cNvPr>
          <p:cNvGrpSpPr/>
          <p:nvPr/>
        </p:nvGrpSpPr>
        <p:grpSpPr>
          <a:xfrm>
            <a:off x="6185811" y="2702061"/>
            <a:ext cx="177120" cy="186840"/>
            <a:chOff x="6185811" y="2702061"/>
            <a:chExt cx="17712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AA09D4-25C4-BB3D-F2C6-68AF61240DEC}"/>
                    </a:ext>
                  </a:extLst>
                </p14:cNvPr>
                <p14:cNvContentPartPr/>
                <p14:nvPr/>
              </p14:nvContentPartPr>
              <p14:xfrm>
                <a:off x="6332331" y="2746341"/>
                <a:ext cx="360" cy="142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AA09D4-25C4-BB3D-F2C6-68AF61240D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14691" y="2728341"/>
                  <a:ext cx="36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DE996D4-3022-3450-FF26-F74E971B2A26}"/>
                    </a:ext>
                  </a:extLst>
                </p14:cNvPr>
                <p14:cNvContentPartPr/>
                <p14:nvPr/>
              </p14:nvContentPartPr>
              <p14:xfrm>
                <a:off x="6185811" y="2702061"/>
                <a:ext cx="177120" cy="6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DE996D4-3022-3450-FF26-F74E971B2A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67811" y="2684421"/>
                  <a:ext cx="21276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112" name="Ink 89111">
                <a:extLst>
                  <a:ext uri="{FF2B5EF4-FFF2-40B4-BE49-F238E27FC236}">
                    <a16:creationId xmlns:a16="http://schemas.microsoft.com/office/drawing/2014/main" id="{58F18570-62D9-05D1-F00F-E4E8B6471F43}"/>
                  </a:ext>
                </a:extLst>
              </p14:cNvPr>
              <p14:cNvContentPartPr/>
              <p14:nvPr/>
            </p14:nvContentPartPr>
            <p14:xfrm>
              <a:off x="6703131" y="3717261"/>
              <a:ext cx="195120" cy="85680"/>
            </p14:xfrm>
          </p:contentPart>
        </mc:Choice>
        <mc:Fallback>
          <p:pic>
            <p:nvPicPr>
              <p:cNvPr id="89112" name="Ink 89111">
                <a:extLst>
                  <a:ext uri="{FF2B5EF4-FFF2-40B4-BE49-F238E27FC236}">
                    <a16:creationId xmlns:a16="http://schemas.microsoft.com/office/drawing/2014/main" id="{58F18570-62D9-05D1-F00F-E4E8B6471F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85491" y="3699621"/>
                <a:ext cx="23076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125" name="Group 89124">
            <a:extLst>
              <a:ext uri="{FF2B5EF4-FFF2-40B4-BE49-F238E27FC236}">
                <a16:creationId xmlns:a16="http://schemas.microsoft.com/office/drawing/2014/main" id="{683E42A2-1F82-19EF-4338-8AC95A72EA3A}"/>
              </a:ext>
            </a:extLst>
          </p:cNvPr>
          <p:cNvGrpSpPr/>
          <p:nvPr/>
        </p:nvGrpSpPr>
        <p:grpSpPr>
          <a:xfrm>
            <a:off x="5395971" y="3240981"/>
            <a:ext cx="2056320" cy="1762920"/>
            <a:chOff x="5395971" y="3240981"/>
            <a:chExt cx="2056320" cy="176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276F66-5BEB-983D-FFE9-9C3F770483E9}"/>
                    </a:ext>
                  </a:extLst>
                </p14:cNvPr>
                <p14:cNvContentPartPr/>
                <p14:nvPr/>
              </p14:nvContentPartPr>
              <p14:xfrm>
                <a:off x="6160251" y="3284901"/>
                <a:ext cx="10800" cy="1065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276F66-5BEB-983D-FFE9-9C3F77048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42611" y="3266901"/>
                  <a:ext cx="4644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49A0CB-37B6-776C-F24A-40613CDC250C}"/>
                    </a:ext>
                  </a:extLst>
                </p14:cNvPr>
                <p14:cNvContentPartPr/>
                <p14:nvPr/>
              </p14:nvContentPartPr>
              <p14:xfrm>
                <a:off x="6079251" y="3240981"/>
                <a:ext cx="142200" cy="265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49A0CB-37B6-776C-F24A-40613CDC25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61611" y="3223341"/>
                  <a:ext cx="177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9101" name="Ink 89100">
                  <a:extLst>
                    <a:ext uri="{FF2B5EF4-FFF2-40B4-BE49-F238E27FC236}">
                      <a16:creationId xmlns:a16="http://schemas.microsoft.com/office/drawing/2014/main" id="{3F4F400F-0814-A4B3-93DB-AA3094EEFCBB}"/>
                    </a:ext>
                  </a:extLst>
                </p14:cNvPr>
                <p14:cNvContentPartPr/>
                <p14:nvPr/>
              </p14:nvContentPartPr>
              <p14:xfrm>
                <a:off x="5565531" y="3685941"/>
                <a:ext cx="101880" cy="84240"/>
              </p14:xfrm>
            </p:contentPart>
          </mc:Choice>
          <mc:Fallback>
            <p:pic>
              <p:nvPicPr>
                <p:cNvPr id="89101" name="Ink 89100">
                  <a:extLst>
                    <a:ext uri="{FF2B5EF4-FFF2-40B4-BE49-F238E27FC236}">
                      <a16:creationId xmlns:a16="http://schemas.microsoft.com/office/drawing/2014/main" id="{3F4F400F-0814-A4B3-93DB-AA3094EEFC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7891" y="3667941"/>
                  <a:ext cx="137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9102" name="Ink 89101">
                  <a:extLst>
                    <a:ext uri="{FF2B5EF4-FFF2-40B4-BE49-F238E27FC236}">
                      <a16:creationId xmlns:a16="http://schemas.microsoft.com/office/drawing/2014/main" id="{E387F631-89D4-C401-F15B-60711A337EDB}"/>
                    </a:ext>
                  </a:extLst>
                </p14:cNvPr>
                <p14:cNvContentPartPr/>
                <p14:nvPr/>
              </p14:nvContentPartPr>
              <p14:xfrm>
                <a:off x="5507571" y="3559221"/>
                <a:ext cx="156240" cy="121680"/>
              </p14:xfrm>
            </p:contentPart>
          </mc:Choice>
          <mc:Fallback>
            <p:pic>
              <p:nvPicPr>
                <p:cNvPr id="89102" name="Ink 89101">
                  <a:extLst>
                    <a:ext uri="{FF2B5EF4-FFF2-40B4-BE49-F238E27FC236}">
                      <a16:creationId xmlns:a16="http://schemas.microsoft.com/office/drawing/2014/main" id="{E387F631-89D4-C401-F15B-60711A337E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89571" y="3541581"/>
                  <a:ext cx="191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9103" name="Ink 89102">
                  <a:extLst>
                    <a:ext uri="{FF2B5EF4-FFF2-40B4-BE49-F238E27FC236}">
                      <a16:creationId xmlns:a16="http://schemas.microsoft.com/office/drawing/2014/main" id="{CE46C2FD-56DC-2751-784D-AA479C373B45}"/>
                    </a:ext>
                  </a:extLst>
                </p14:cNvPr>
                <p14:cNvContentPartPr/>
                <p14:nvPr/>
              </p14:nvContentPartPr>
              <p14:xfrm>
                <a:off x="5457531" y="3507381"/>
                <a:ext cx="90720" cy="68040"/>
              </p14:xfrm>
            </p:contentPart>
          </mc:Choice>
          <mc:Fallback>
            <p:pic>
              <p:nvPicPr>
                <p:cNvPr id="89103" name="Ink 89102">
                  <a:extLst>
                    <a:ext uri="{FF2B5EF4-FFF2-40B4-BE49-F238E27FC236}">
                      <a16:creationId xmlns:a16="http://schemas.microsoft.com/office/drawing/2014/main" id="{CE46C2FD-56DC-2751-784D-AA479C373B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9531" y="3489741"/>
                  <a:ext cx="126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9108" name="Ink 89107">
                  <a:extLst>
                    <a:ext uri="{FF2B5EF4-FFF2-40B4-BE49-F238E27FC236}">
                      <a16:creationId xmlns:a16="http://schemas.microsoft.com/office/drawing/2014/main" id="{8E6830E7-EE52-4C6F-63F1-484C0FAC751B}"/>
                    </a:ext>
                  </a:extLst>
                </p14:cNvPr>
                <p14:cNvContentPartPr/>
                <p14:nvPr/>
              </p14:nvContentPartPr>
              <p14:xfrm>
                <a:off x="5493891" y="3572541"/>
                <a:ext cx="21960" cy="119880"/>
              </p14:xfrm>
            </p:contentPart>
          </mc:Choice>
          <mc:Fallback>
            <p:pic>
              <p:nvPicPr>
                <p:cNvPr id="89108" name="Ink 89107">
                  <a:extLst>
                    <a:ext uri="{FF2B5EF4-FFF2-40B4-BE49-F238E27FC236}">
                      <a16:creationId xmlns:a16="http://schemas.microsoft.com/office/drawing/2014/main" id="{8E6830E7-EE52-4C6F-63F1-484C0FAC75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76251" y="3554541"/>
                  <a:ext cx="57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109" name="Ink 89108">
                  <a:extLst>
                    <a:ext uri="{FF2B5EF4-FFF2-40B4-BE49-F238E27FC236}">
                      <a16:creationId xmlns:a16="http://schemas.microsoft.com/office/drawing/2014/main" id="{DA38A566-B019-B5D6-5DE7-8732CEF05CF8}"/>
                    </a:ext>
                  </a:extLst>
                </p14:cNvPr>
                <p14:cNvContentPartPr/>
                <p14:nvPr/>
              </p14:nvContentPartPr>
              <p14:xfrm>
                <a:off x="5686131" y="3622221"/>
                <a:ext cx="181080" cy="82440"/>
              </p14:xfrm>
            </p:contentPart>
          </mc:Choice>
          <mc:Fallback>
            <p:pic>
              <p:nvPicPr>
                <p:cNvPr id="89109" name="Ink 89108">
                  <a:extLst>
                    <a:ext uri="{FF2B5EF4-FFF2-40B4-BE49-F238E27FC236}">
                      <a16:creationId xmlns:a16="http://schemas.microsoft.com/office/drawing/2014/main" id="{DA38A566-B019-B5D6-5DE7-8732CEF05C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68131" y="3604581"/>
                  <a:ext cx="216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9095" name="Ink 89094">
                  <a:extLst>
                    <a:ext uri="{FF2B5EF4-FFF2-40B4-BE49-F238E27FC236}">
                      <a16:creationId xmlns:a16="http://schemas.microsoft.com/office/drawing/2014/main" id="{6D7A549E-E716-9644-10CC-E2361FA5840F}"/>
                    </a:ext>
                  </a:extLst>
                </p14:cNvPr>
                <p14:cNvContentPartPr/>
                <p14:nvPr/>
              </p14:nvContentPartPr>
              <p14:xfrm>
                <a:off x="6779091" y="3639141"/>
                <a:ext cx="232920" cy="154440"/>
              </p14:xfrm>
            </p:contentPart>
          </mc:Choice>
          <mc:Fallback>
            <p:pic>
              <p:nvPicPr>
                <p:cNvPr id="89095" name="Ink 89094">
                  <a:extLst>
                    <a:ext uri="{FF2B5EF4-FFF2-40B4-BE49-F238E27FC236}">
                      <a16:creationId xmlns:a16="http://schemas.microsoft.com/office/drawing/2014/main" id="{6D7A549E-E716-9644-10CC-E2361FA584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61451" y="3621501"/>
                  <a:ext cx="268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9096" name="Ink 89095">
                  <a:extLst>
                    <a:ext uri="{FF2B5EF4-FFF2-40B4-BE49-F238E27FC236}">
                      <a16:creationId xmlns:a16="http://schemas.microsoft.com/office/drawing/2014/main" id="{D9BF763A-6188-01C4-726C-55E191D77729}"/>
                    </a:ext>
                  </a:extLst>
                </p14:cNvPr>
                <p14:cNvContentPartPr/>
                <p14:nvPr/>
              </p14:nvContentPartPr>
              <p14:xfrm>
                <a:off x="6818691" y="3559581"/>
                <a:ext cx="52920" cy="168120"/>
              </p14:xfrm>
            </p:contentPart>
          </mc:Choice>
          <mc:Fallback>
            <p:pic>
              <p:nvPicPr>
                <p:cNvPr id="89096" name="Ink 89095">
                  <a:extLst>
                    <a:ext uri="{FF2B5EF4-FFF2-40B4-BE49-F238E27FC236}">
                      <a16:creationId xmlns:a16="http://schemas.microsoft.com/office/drawing/2014/main" id="{D9BF763A-6188-01C4-726C-55E191D777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01051" y="3541941"/>
                  <a:ext cx="88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9099" name="Ink 89098">
                  <a:extLst>
                    <a:ext uri="{FF2B5EF4-FFF2-40B4-BE49-F238E27FC236}">
                      <a16:creationId xmlns:a16="http://schemas.microsoft.com/office/drawing/2014/main" id="{5E1C462F-51E7-0319-AF27-056AAC6410A0}"/>
                    </a:ext>
                  </a:extLst>
                </p14:cNvPr>
                <p14:cNvContentPartPr/>
                <p14:nvPr/>
              </p14:nvContentPartPr>
              <p14:xfrm>
                <a:off x="6724731" y="3464901"/>
                <a:ext cx="76680" cy="234720"/>
              </p14:xfrm>
            </p:contentPart>
          </mc:Choice>
          <mc:Fallback>
            <p:pic>
              <p:nvPicPr>
                <p:cNvPr id="89099" name="Ink 89098">
                  <a:extLst>
                    <a:ext uri="{FF2B5EF4-FFF2-40B4-BE49-F238E27FC236}">
                      <a16:creationId xmlns:a16="http://schemas.microsoft.com/office/drawing/2014/main" id="{5E1C462F-51E7-0319-AF27-056AAC6410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6731" y="3446901"/>
                  <a:ext cx="112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100" name="Ink 89099">
                  <a:extLst>
                    <a:ext uri="{FF2B5EF4-FFF2-40B4-BE49-F238E27FC236}">
                      <a16:creationId xmlns:a16="http://schemas.microsoft.com/office/drawing/2014/main" id="{DA8C87CB-65C5-CA9B-DB8F-71CC31A21E82}"/>
                    </a:ext>
                  </a:extLst>
                </p14:cNvPr>
                <p14:cNvContentPartPr/>
                <p14:nvPr/>
              </p14:nvContentPartPr>
              <p14:xfrm>
                <a:off x="7095531" y="3612141"/>
                <a:ext cx="102600" cy="102240"/>
              </p14:xfrm>
            </p:contentPart>
          </mc:Choice>
          <mc:Fallback>
            <p:pic>
              <p:nvPicPr>
                <p:cNvPr id="89100" name="Ink 89099">
                  <a:extLst>
                    <a:ext uri="{FF2B5EF4-FFF2-40B4-BE49-F238E27FC236}">
                      <a16:creationId xmlns:a16="http://schemas.microsoft.com/office/drawing/2014/main" id="{DA8C87CB-65C5-CA9B-DB8F-71CC31A21E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77531" y="3594141"/>
                  <a:ext cx="138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7F46A7-AF2A-4E04-160A-B0FF27342717}"/>
                    </a:ext>
                  </a:extLst>
                </p14:cNvPr>
                <p14:cNvContentPartPr/>
                <p14:nvPr/>
              </p14:nvContentPartPr>
              <p14:xfrm>
                <a:off x="6192291" y="4360941"/>
                <a:ext cx="1183320" cy="41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7F46A7-AF2A-4E04-160A-B0FF273427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74291" y="4343301"/>
                  <a:ext cx="1218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0A9DCA-747D-A34A-FCD0-7D94D9BF39D0}"/>
                    </a:ext>
                  </a:extLst>
                </p14:cNvPr>
                <p14:cNvContentPartPr/>
                <p14:nvPr/>
              </p14:nvContentPartPr>
              <p14:xfrm>
                <a:off x="7274811" y="4299021"/>
                <a:ext cx="177480" cy="119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0A9DCA-747D-A34A-FCD0-7D94D9BF39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56811" y="4281021"/>
                  <a:ext cx="213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E5B422-EE7F-034E-0EFD-F98A091EFDB5}"/>
                    </a:ext>
                  </a:extLst>
                </p14:cNvPr>
                <p14:cNvContentPartPr/>
                <p14:nvPr/>
              </p14:nvContentPartPr>
              <p14:xfrm>
                <a:off x="7127211" y="4618701"/>
                <a:ext cx="360" cy="240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E5B422-EE7F-034E-0EFD-F98A091EFD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09571" y="4600701"/>
                  <a:ext cx="36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E4C665-65F6-66A7-8590-6C062F5B2644}"/>
                    </a:ext>
                  </a:extLst>
                </p14:cNvPr>
                <p14:cNvContentPartPr/>
                <p14:nvPr/>
              </p14:nvContentPartPr>
              <p14:xfrm>
                <a:off x="7127211" y="4653621"/>
                <a:ext cx="151560" cy="350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E4C665-65F6-66A7-8590-6C062F5B26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09571" y="4635621"/>
                  <a:ext cx="187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F94C3F-4016-75DC-299E-C1556FF6E7B0}"/>
                    </a:ext>
                  </a:extLst>
                </p14:cNvPr>
                <p14:cNvContentPartPr/>
                <p14:nvPr/>
              </p14:nvContentPartPr>
              <p14:xfrm>
                <a:off x="6218931" y="3950181"/>
                <a:ext cx="583200" cy="434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F94C3F-4016-75DC-299E-C1556FF6E7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01291" y="3932181"/>
                  <a:ext cx="6188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072403-8BA1-4047-C3B6-440EDCA5E2E7}"/>
                    </a:ext>
                  </a:extLst>
                </p14:cNvPr>
                <p14:cNvContentPartPr/>
                <p14:nvPr/>
              </p14:nvContentPartPr>
              <p14:xfrm>
                <a:off x="6733731" y="3930741"/>
                <a:ext cx="136800" cy="63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072403-8BA1-4047-C3B6-440EDCA5E2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6091" y="3913101"/>
                  <a:ext cx="172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D6FD02-0BCE-92F7-987D-4C2EC038AADC}"/>
                    </a:ext>
                  </a:extLst>
                </p14:cNvPr>
                <p14:cNvContentPartPr/>
                <p14:nvPr/>
              </p14:nvContentPartPr>
              <p14:xfrm>
                <a:off x="5948931" y="3951981"/>
                <a:ext cx="264600" cy="412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D6FD02-0BCE-92F7-987D-4C2EC038AA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0931" y="3934341"/>
                  <a:ext cx="3002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6487D8-ACB6-8E73-ED3C-616C5C550E46}"/>
                    </a:ext>
                  </a:extLst>
                </p14:cNvPr>
                <p14:cNvContentPartPr/>
                <p14:nvPr/>
              </p14:nvContentPartPr>
              <p14:xfrm>
                <a:off x="5896731" y="3902301"/>
                <a:ext cx="127800" cy="161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6487D8-ACB6-8E73-ED3C-616C5C550E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79091" y="3884301"/>
                  <a:ext cx="163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089" name="Ink 89088">
                  <a:extLst>
                    <a:ext uri="{FF2B5EF4-FFF2-40B4-BE49-F238E27FC236}">
                      <a16:creationId xmlns:a16="http://schemas.microsoft.com/office/drawing/2014/main" id="{788CBE01-724A-A45B-7443-02E55AA7047D}"/>
                    </a:ext>
                  </a:extLst>
                </p14:cNvPr>
                <p14:cNvContentPartPr/>
                <p14:nvPr/>
              </p14:nvContentPartPr>
              <p14:xfrm>
                <a:off x="6052251" y="4401981"/>
                <a:ext cx="178560" cy="134640"/>
              </p14:xfrm>
            </p:contentPart>
          </mc:Choice>
          <mc:Fallback>
            <p:pic>
              <p:nvPicPr>
                <p:cNvPr id="89089" name="Ink 89088">
                  <a:extLst>
                    <a:ext uri="{FF2B5EF4-FFF2-40B4-BE49-F238E27FC236}">
                      <a16:creationId xmlns:a16="http://schemas.microsoft.com/office/drawing/2014/main" id="{788CBE01-724A-A45B-7443-02E55AA704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34251" y="4384341"/>
                  <a:ext cx="214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9092" name="Ink 89091">
                  <a:extLst>
                    <a:ext uri="{FF2B5EF4-FFF2-40B4-BE49-F238E27FC236}">
                      <a16:creationId xmlns:a16="http://schemas.microsoft.com/office/drawing/2014/main" id="{B8F2DA0C-F3A1-20D1-64D9-051859A08957}"/>
                    </a:ext>
                  </a:extLst>
                </p14:cNvPr>
                <p14:cNvContentPartPr/>
                <p14:nvPr/>
              </p14:nvContentPartPr>
              <p14:xfrm>
                <a:off x="6196971" y="4331421"/>
                <a:ext cx="214200" cy="265680"/>
              </p14:xfrm>
            </p:contentPart>
          </mc:Choice>
          <mc:Fallback>
            <p:pic>
              <p:nvPicPr>
                <p:cNvPr id="89092" name="Ink 89091">
                  <a:extLst>
                    <a:ext uri="{FF2B5EF4-FFF2-40B4-BE49-F238E27FC236}">
                      <a16:creationId xmlns:a16="http://schemas.microsoft.com/office/drawing/2014/main" id="{B8F2DA0C-F3A1-20D1-64D9-051859A089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79331" y="4313781"/>
                  <a:ext cx="249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115" name="Ink 89114">
                  <a:extLst>
                    <a:ext uri="{FF2B5EF4-FFF2-40B4-BE49-F238E27FC236}">
                      <a16:creationId xmlns:a16="http://schemas.microsoft.com/office/drawing/2014/main" id="{3FA65480-649A-622E-409A-5A63F62DCB93}"/>
                    </a:ext>
                  </a:extLst>
                </p14:cNvPr>
                <p14:cNvContentPartPr/>
                <p14:nvPr/>
              </p14:nvContentPartPr>
              <p14:xfrm>
                <a:off x="6741291" y="3905901"/>
                <a:ext cx="180360" cy="94680"/>
              </p14:xfrm>
            </p:contentPart>
          </mc:Choice>
          <mc:Fallback>
            <p:pic>
              <p:nvPicPr>
                <p:cNvPr id="89115" name="Ink 89114">
                  <a:extLst>
                    <a:ext uri="{FF2B5EF4-FFF2-40B4-BE49-F238E27FC236}">
                      <a16:creationId xmlns:a16="http://schemas.microsoft.com/office/drawing/2014/main" id="{3FA65480-649A-622E-409A-5A63F62DCB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23291" y="3888261"/>
                  <a:ext cx="21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118" name="Ink 89117">
                  <a:extLst>
                    <a:ext uri="{FF2B5EF4-FFF2-40B4-BE49-F238E27FC236}">
                      <a16:creationId xmlns:a16="http://schemas.microsoft.com/office/drawing/2014/main" id="{D5C83AD2-36B9-72FE-A008-D5E8312A4E4F}"/>
                    </a:ext>
                  </a:extLst>
                </p14:cNvPr>
                <p14:cNvContentPartPr/>
                <p14:nvPr/>
              </p14:nvContentPartPr>
              <p14:xfrm>
                <a:off x="6259971" y="4208301"/>
                <a:ext cx="360" cy="360"/>
              </p14:xfrm>
            </p:contentPart>
          </mc:Choice>
          <mc:Fallback>
            <p:pic>
              <p:nvPicPr>
                <p:cNvPr id="89118" name="Ink 89117">
                  <a:extLst>
                    <a:ext uri="{FF2B5EF4-FFF2-40B4-BE49-F238E27FC236}">
                      <a16:creationId xmlns:a16="http://schemas.microsoft.com/office/drawing/2014/main" id="{D5C83AD2-36B9-72FE-A008-D5E8312A4E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42331" y="41906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9119" name="Ink 89118">
                  <a:extLst>
                    <a:ext uri="{FF2B5EF4-FFF2-40B4-BE49-F238E27FC236}">
                      <a16:creationId xmlns:a16="http://schemas.microsoft.com/office/drawing/2014/main" id="{F1B919B3-09C0-7952-F728-5BF2B81EFA22}"/>
                    </a:ext>
                  </a:extLst>
                </p14:cNvPr>
                <p14:cNvContentPartPr/>
                <p14:nvPr/>
              </p14:nvContentPartPr>
              <p14:xfrm>
                <a:off x="6558411" y="3952701"/>
                <a:ext cx="360" cy="360"/>
              </p14:xfrm>
            </p:contentPart>
          </mc:Choice>
          <mc:Fallback>
            <p:pic>
              <p:nvPicPr>
                <p:cNvPr id="89119" name="Ink 89118">
                  <a:extLst>
                    <a:ext uri="{FF2B5EF4-FFF2-40B4-BE49-F238E27FC236}">
                      <a16:creationId xmlns:a16="http://schemas.microsoft.com/office/drawing/2014/main" id="{F1B919B3-09C0-7952-F728-5BF2B81EFA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40771" y="39350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9120" name="Ink 89119">
                  <a:extLst>
                    <a:ext uri="{FF2B5EF4-FFF2-40B4-BE49-F238E27FC236}">
                      <a16:creationId xmlns:a16="http://schemas.microsoft.com/office/drawing/2014/main" id="{C9DFB9AD-567C-429B-568B-7AA2748F103F}"/>
                    </a:ext>
                  </a:extLst>
                </p14:cNvPr>
                <p14:cNvContentPartPr/>
                <p14:nvPr/>
              </p14:nvContentPartPr>
              <p14:xfrm>
                <a:off x="6488571" y="4435821"/>
                <a:ext cx="360" cy="360"/>
              </p14:xfrm>
            </p:contentPart>
          </mc:Choice>
          <mc:Fallback>
            <p:pic>
              <p:nvPicPr>
                <p:cNvPr id="89120" name="Ink 89119">
                  <a:extLst>
                    <a:ext uri="{FF2B5EF4-FFF2-40B4-BE49-F238E27FC236}">
                      <a16:creationId xmlns:a16="http://schemas.microsoft.com/office/drawing/2014/main" id="{C9DFB9AD-567C-429B-568B-7AA2748F10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70931" y="44181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123" name="Ink 89122">
                  <a:extLst>
                    <a:ext uri="{FF2B5EF4-FFF2-40B4-BE49-F238E27FC236}">
                      <a16:creationId xmlns:a16="http://schemas.microsoft.com/office/drawing/2014/main" id="{19799193-1403-BB1E-A523-75DBED6062B9}"/>
                    </a:ext>
                  </a:extLst>
                </p14:cNvPr>
                <p14:cNvContentPartPr/>
                <p14:nvPr/>
              </p14:nvContentPartPr>
              <p14:xfrm>
                <a:off x="5395971" y="3408741"/>
                <a:ext cx="606240" cy="578160"/>
              </p14:xfrm>
            </p:contentPart>
          </mc:Choice>
          <mc:Fallback>
            <p:pic>
              <p:nvPicPr>
                <p:cNvPr id="89123" name="Ink 89122">
                  <a:extLst>
                    <a:ext uri="{FF2B5EF4-FFF2-40B4-BE49-F238E27FC236}">
                      <a16:creationId xmlns:a16="http://schemas.microsoft.com/office/drawing/2014/main" id="{19799193-1403-BB1E-A523-75DBED6062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77971" y="3391101"/>
                  <a:ext cx="641880" cy="613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35FA66-3AB1-D562-ED29-3F7A78A5DE03}"/>
                  </a:ext>
                </a:extLst>
              </p14:cNvPr>
              <p14:cNvContentPartPr/>
              <p14:nvPr/>
            </p14:nvContentPartPr>
            <p14:xfrm>
              <a:off x="2701011" y="3425661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35FA66-3AB1-D562-ED29-3F7A78A5D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3011" y="340766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639EFB-1B63-6791-31DC-1FA1B83A5EF8}"/>
                  </a:ext>
                </a:extLst>
              </p14:cNvPr>
              <p14:cNvContentPartPr/>
              <p14:nvPr/>
            </p14:nvContentPartPr>
            <p14:xfrm>
              <a:off x="4337211" y="497781"/>
              <a:ext cx="3256560" cy="1185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639EFB-1B63-6791-31DC-1FA1B83A5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9211" y="480141"/>
                <a:ext cx="329220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01CEC0F-C05B-4217-29F8-FBF60D536EDD}"/>
                  </a:ext>
                </a:extLst>
              </p14:cNvPr>
              <p14:cNvContentPartPr/>
              <p14:nvPr/>
            </p14:nvContentPartPr>
            <p14:xfrm>
              <a:off x="7414491" y="2659221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01CEC0F-C05B-4217-29F8-FBF60D536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6851" y="264158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FD1B614-E450-D4CF-30B6-839E12F6ED12}"/>
                  </a:ext>
                </a:extLst>
              </p14:cNvPr>
              <p14:cNvContentPartPr/>
              <p14:nvPr/>
            </p14:nvContentPartPr>
            <p14:xfrm>
              <a:off x="8646411" y="1531341"/>
              <a:ext cx="273960" cy="556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D1B614-E450-D4CF-30B6-839E12F6ED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8771" y="1513701"/>
                <a:ext cx="30960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D0F3CAB-8BE8-E6FA-5281-B0C7690A8591}"/>
                  </a:ext>
                </a:extLst>
              </p14:cNvPr>
              <p14:cNvContentPartPr/>
              <p14:nvPr/>
            </p14:nvContentPartPr>
            <p14:xfrm>
              <a:off x="8977611" y="1746261"/>
              <a:ext cx="183600" cy="198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D0F3CAB-8BE8-E6FA-5281-B0C7690A85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971" y="1728261"/>
                <a:ext cx="219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2435DCC-79EF-291B-F0F1-602E9362A9AB}"/>
                  </a:ext>
                </a:extLst>
              </p14:cNvPr>
              <p14:cNvContentPartPr/>
              <p14:nvPr/>
            </p14:nvContentPartPr>
            <p14:xfrm>
              <a:off x="9303051" y="2028501"/>
              <a:ext cx="5760" cy="38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2435DCC-79EF-291B-F0F1-602E9362A9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85051" y="2010501"/>
                <a:ext cx="414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483C0AF-261E-63C0-E44D-79F24F1F90A0}"/>
                  </a:ext>
                </a:extLst>
              </p14:cNvPr>
              <p14:cNvContentPartPr/>
              <p14:nvPr/>
            </p14:nvContentPartPr>
            <p14:xfrm>
              <a:off x="9433731" y="1547181"/>
              <a:ext cx="108720" cy="333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483C0AF-261E-63C0-E44D-79F24F1F90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15731" y="1529181"/>
                <a:ext cx="1443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2684083-7024-039D-2D3D-EF46AA35E99C}"/>
                  </a:ext>
                </a:extLst>
              </p14:cNvPr>
              <p14:cNvContentPartPr/>
              <p14:nvPr/>
            </p14:nvContentPartPr>
            <p14:xfrm>
              <a:off x="9471531" y="1492821"/>
              <a:ext cx="126360" cy="19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2684083-7024-039D-2D3D-EF46AA35E9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53891" y="1475181"/>
                <a:ext cx="1620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04E2FE-84BB-4BC6-E2AB-E50279441A03}"/>
                  </a:ext>
                </a:extLst>
              </p14:cNvPr>
              <p14:cNvContentPartPr/>
              <p14:nvPr/>
            </p14:nvContentPartPr>
            <p14:xfrm>
              <a:off x="9760971" y="1257381"/>
              <a:ext cx="370800" cy="809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04E2FE-84BB-4BC6-E2AB-E50279441A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42971" y="1239741"/>
                <a:ext cx="40644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6EF7CC-818A-04EB-A81E-4BB7E78EF750}"/>
                  </a:ext>
                </a:extLst>
              </p14:cNvPr>
              <p14:cNvContentPartPr/>
              <p14:nvPr/>
            </p14:nvContentPartPr>
            <p14:xfrm>
              <a:off x="8885451" y="1777221"/>
              <a:ext cx="92520" cy="39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6EF7CC-818A-04EB-A81E-4BB7E78EF7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67811" y="1759221"/>
                <a:ext cx="1281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67005FD-257F-35A5-0CF5-2692273A78FE}"/>
                  </a:ext>
                </a:extLst>
              </p14:cNvPr>
              <p14:cNvContentPartPr/>
              <p14:nvPr/>
            </p14:nvContentPartPr>
            <p14:xfrm>
              <a:off x="3558171" y="1615221"/>
              <a:ext cx="102960" cy="101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67005FD-257F-35A5-0CF5-2692273A78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40531" y="1597581"/>
                <a:ext cx="13860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48CFE8-6B0C-1097-6B66-380A159E793C}"/>
              </a:ext>
            </a:extLst>
          </p:cNvPr>
          <p:cNvGrpSpPr/>
          <p:nvPr/>
        </p:nvGrpSpPr>
        <p:grpSpPr>
          <a:xfrm>
            <a:off x="1705971" y="455301"/>
            <a:ext cx="6421680" cy="4583160"/>
            <a:chOff x="1705971" y="455301"/>
            <a:chExt cx="6421680" cy="45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335663-236E-CD54-39E3-287BCB5A92D8}"/>
                    </a:ext>
                  </a:extLst>
                </p14:cNvPr>
                <p14:cNvContentPartPr/>
                <p14:nvPr/>
              </p14:nvContentPartPr>
              <p14:xfrm>
                <a:off x="1844931" y="1473381"/>
                <a:ext cx="106560" cy="344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335663-236E-CD54-39E3-287BCB5A92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7291" y="1455381"/>
                  <a:ext cx="142200" cy="34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F6E7E9-7863-3A93-737F-AE9FC5193809}"/>
                    </a:ext>
                  </a:extLst>
                </p14:cNvPr>
                <p14:cNvContentPartPr/>
                <p14:nvPr/>
              </p14:nvContentPartPr>
              <p14:xfrm>
                <a:off x="1705971" y="4675941"/>
                <a:ext cx="5972760" cy="150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F6E7E9-7863-3A93-737F-AE9FC51938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7971" y="4657941"/>
                  <a:ext cx="6008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5E1571-EBD5-A542-3909-C02E2570A6CE}"/>
                    </a:ext>
                  </a:extLst>
                </p14:cNvPr>
                <p14:cNvContentPartPr/>
                <p14:nvPr/>
              </p14:nvContentPartPr>
              <p14:xfrm>
                <a:off x="7454451" y="4649301"/>
                <a:ext cx="358920" cy="33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5E1571-EBD5-A542-3909-C02E2570A6C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36451" y="4631301"/>
                  <a:ext cx="394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E7CF8-5079-DBEB-877C-9D952971CEDA}"/>
                    </a:ext>
                  </a:extLst>
                </p14:cNvPr>
                <p14:cNvContentPartPr/>
                <p14:nvPr/>
              </p14:nvContentPartPr>
              <p14:xfrm>
                <a:off x="1719651" y="1441701"/>
                <a:ext cx="280800" cy="1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4E7CF8-5079-DBEB-877C-9D952971CE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02011" y="1424061"/>
                  <a:ext cx="316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D303C-46F1-39DD-7063-98AA904DE9CF}"/>
                    </a:ext>
                  </a:extLst>
                </p14:cNvPr>
                <p14:cNvContentPartPr/>
                <p14:nvPr/>
              </p14:nvContentPartPr>
              <p14:xfrm>
                <a:off x="1970931" y="3449781"/>
                <a:ext cx="750960" cy="137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D303C-46F1-39DD-7063-98AA904DE9C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2931" y="3432141"/>
                  <a:ext cx="786600" cy="14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0D01D6-86F0-DBD4-1C8E-B7CADE2477BA}"/>
                    </a:ext>
                  </a:extLst>
                </p14:cNvPr>
                <p14:cNvContentPartPr/>
                <p14:nvPr/>
              </p14:nvContentPartPr>
              <p14:xfrm>
                <a:off x="2618931" y="3433221"/>
                <a:ext cx="166680" cy="146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0D01D6-86F0-DBD4-1C8E-B7CADE2477B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01291" y="3415221"/>
                  <a:ext cx="202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3849C6-5343-3C19-091E-B2A2D7FD3AB3}"/>
                    </a:ext>
                  </a:extLst>
                </p14:cNvPr>
                <p14:cNvContentPartPr/>
                <p14:nvPr/>
              </p14:nvContentPartPr>
              <p14:xfrm>
                <a:off x="1806771" y="4798701"/>
                <a:ext cx="530640" cy="191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3849C6-5343-3C19-091E-B2A2D7FD3A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89131" y="4780701"/>
                  <a:ext cx="566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26B468-0CED-B3D2-E4C3-09ACCE80B463}"/>
                    </a:ext>
                  </a:extLst>
                </p14:cNvPr>
                <p14:cNvContentPartPr/>
                <p14:nvPr/>
              </p14:nvContentPartPr>
              <p14:xfrm>
                <a:off x="2502291" y="3291741"/>
                <a:ext cx="489600" cy="10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26B468-0CED-B3D2-E4C3-09ACCE80B4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84291" y="3273741"/>
                  <a:ext cx="52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2B2590-EF99-AD0C-293C-36BFC3E86AAC}"/>
                    </a:ext>
                  </a:extLst>
                </p14:cNvPr>
                <p14:cNvContentPartPr/>
                <p14:nvPr/>
              </p14:nvContentPartPr>
              <p14:xfrm>
                <a:off x="2753571" y="3389301"/>
                <a:ext cx="20880" cy="4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2B2590-EF99-AD0C-293C-36BFC3E86A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35571" y="3371301"/>
                  <a:ext cx="56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D5C5B8-38B4-D595-76F2-10C48CCB5C56}"/>
                    </a:ext>
                  </a:extLst>
                </p14:cNvPr>
                <p14:cNvContentPartPr/>
                <p14:nvPr/>
              </p14:nvContentPartPr>
              <p14:xfrm>
                <a:off x="2003691" y="3505221"/>
                <a:ext cx="619920" cy="137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D5C5B8-38B4-D595-76F2-10C48CCB5C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86051" y="3487581"/>
                  <a:ext cx="65556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9EFA41-49A5-F7DD-ED7C-86C15E3404B8}"/>
                    </a:ext>
                  </a:extLst>
                </p14:cNvPr>
                <p14:cNvContentPartPr/>
                <p14:nvPr/>
              </p14:nvContentPartPr>
              <p14:xfrm>
                <a:off x="2540091" y="3427101"/>
                <a:ext cx="230400" cy="25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9EFA41-49A5-F7DD-ED7C-86C15E3404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22451" y="3409461"/>
                  <a:ext cx="266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045A98-1CEA-6644-3065-CEEC0F190E2F}"/>
                    </a:ext>
                  </a:extLst>
                </p14:cNvPr>
                <p14:cNvContentPartPr/>
                <p14:nvPr/>
              </p14:nvContentPartPr>
              <p14:xfrm>
                <a:off x="7071411" y="1791621"/>
                <a:ext cx="293040" cy="31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045A98-1CEA-6644-3065-CEEC0F190E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53411" y="1773621"/>
                  <a:ext cx="3286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215BD42-D85D-45FB-E603-7773DE44BF4F}"/>
                    </a:ext>
                  </a:extLst>
                </p14:cNvPr>
                <p14:cNvContentPartPr/>
                <p14:nvPr/>
              </p14:nvContentPartPr>
              <p14:xfrm>
                <a:off x="7364091" y="1987101"/>
                <a:ext cx="216000" cy="194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15BD42-D85D-45FB-E603-7773DE44BF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46451" y="1969101"/>
                  <a:ext cx="251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2C5E6F-B533-8999-5A4E-FE16268F2912}"/>
                    </a:ext>
                  </a:extLst>
                </p14:cNvPr>
                <p14:cNvContentPartPr/>
                <p14:nvPr/>
              </p14:nvContentPartPr>
              <p14:xfrm>
                <a:off x="7885011" y="1842021"/>
                <a:ext cx="18144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2C5E6F-B533-8999-5A4E-FE16268F29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67011" y="1824381"/>
                  <a:ext cx="21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9CF7E34-F24F-A5CB-3830-6AFF18BE1890}"/>
                    </a:ext>
                  </a:extLst>
                </p14:cNvPr>
                <p14:cNvContentPartPr/>
                <p14:nvPr/>
              </p14:nvContentPartPr>
              <p14:xfrm>
                <a:off x="7890051" y="2038221"/>
                <a:ext cx="23760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9CF7E34-F24F-A5CB-3830-6AFF18BE18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72051" y="2020221"/>
                  <a:ext cx="273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0953597-73B4-0B1E-4230-7E274951F1CF}"/>
                    </a:ext>
                  </a:extLst>
                </p14:cNvPr>
                <p14:cNvContentPartPr/>
                <p14:nvPr/>
              </p14:nvContentPartPr>
              <p14:xfrm>
                <a:off x="2031051" y="1743021"/>
                <a:ext cx="1501560" cy="310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0953597-73B4-0B1E-4230-7E274951F1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13051" y="1725021"/>
                  <a:ext cx="1537200" cy="31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F5E863-88E8-EA3A-423C-9A7A7B1A51DE}"/>
                    </a:ext>
                  </a:extLst>
                </p14:cNvPr>
                <p14:cNvContentPartPr/>
                <p14:nvPr/>
              </p14:nvContentPartPr>
              <p14:xfrm>
                <a:off x="3422451" y="1660941"/>
                <a:ext cx="180720" cy="352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F5E863-88E8-EA3A-423C-9A7A7B1A51D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04451" y="1643301"/>
                  <a:ext cx="2163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CF82AA-17B2-3377-53D0-885392806D21}"/>
                    </a:ext>
                  </a:extLst>
                </p14:cNvPr>
                <p14:cNvContentPartPr/>
                <p14:nvPr/>
              </p14:nvContentPartPr>
              <p14:xfrm>
                <a:off x="5094291" y="888741"/>
                <a:ext cx="345960" cy="49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CF82AA-17B2-3377-53D0-885392806D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76291" y="871101"/>
                  <a:ext cx="3816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2FD7DE-C573-2510-E391-5F2E9A66EFDA}"/>
                    </a:ext>
                  </a:extLst>
                </p14:cNvPr>
                <p14:cNvContentPartPr/>
                <p14:nvPr/>
              </p14:nvContentPartPr>
              <p14:xfrm>
                <a:off x="5617011" y="1035621"/>
                <a:ext cx="16272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2FD7DE-C573-2510-E391-5F2E9A66EF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99011" y="1017981"/>
                  <a:ext cx="198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448022-427B-F8D3-9CDF-8E02CB0A42A1}"/>
                    </a:ext>
                  </a:extLst>
                </p14:cNvPr>
                <p14:cNvContentPartPr/>
                <p14:nvPr/>
              </p14:nvContentPartPr>
              <p14:xfrm>
                <a:off x="5649771" y="1219581"/>
                <a:ext cx="23868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448022-427B-F8D3-9CDF-8E02CB0A42A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131" y="1201581"/>
                  <a:ext cx="274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5C0293-06D9-EACD-4B2D-49DB7894DFA9}"/>
                    </a:ext>
                  </a:extLst>
                </p14:cNvPr>
                <p14:cNvContentPartPr/>
                <p14:nvPr/>
              </p14:nvContentPartPr>
              <p14:xfrm>
                <a:off x="6367251" y="529821"/>
                <a:ext cx="336600" cy="896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5C0293-06D9-EACD-4B2D-49DB7894DF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49611" y="511821"/>
                  <a:ext cx="37224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5CDE07-CA48-407F-8B3F-66153A8327DC}"/>
                    </a:ext>
                  </a:extLst>
                </p14:cNvPr>
                <p14:cNvContentPartPr/>
                <p14:nvPr/>
              </p14:nvContentPartPr>
              <p14:xfrm>
                <a:off x="6823011" y="614061"/>
                <a:ext cx="360" cy="37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5CDE07-CA48-407F-8B3F-66153A8327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05011" y="596061"/>
                  <a:ext cx="36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EAB464-BA26-E2E2-712F-0CDA49FB3863}"/>
                    </a:ext>
                  </a:extLst>
                </p14:cNvPr>
                <p14:cNvContentPartPr/>
                <p14:nvPr/>
              </p14:nvContentPartPr>
              <p14:xfrm>
                <a:off x="7006611" y="985221"/>
                <a:ext cx="360" cy="5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EAB464-BA26-E2E2-712F-0CDA49FB38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88971" y="96722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4B21FF-4E1F-F72E-228A-B0F1489835C5}"/>
                    </a:ext>
                  </a:extLst>
                </p14:cNvPr>
                <p14:cNvContentPartPr/>
                <p14:nvPr/>
              </p14:nvContentPartPr>
              <p14:xfrm>
                <a:off x="7203171" y="704061"/>
                <a:ext cx="140760" cy="30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4B21FF-4E1F-F72E-228A-B0F1489835C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85171" y="686421"/>
                  <a:ext cx="176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C880FB-C622-BD5B-C318-B059C9313354}"/>
                    </a:ext>
                  </a:extLst>
                </p14:cNvPr>
                <p14:cNvContentPartPr/>
                <p14:nvPr/>
              </p14:nvContentPartPr>
              <p14:xfrm>
                <a:off x="7312971" y="455301"/>
                <a:ext cx="191520" cy="68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C880FB-C622-BD5B-C318-B059C931335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94971" y="437301"/>
                  <a:ext cx="22716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9EF753F-B1F4-EFD3-B7C3-7DF3D0C579F9}"/>
                    </a:ext>
                  </a:extLst>
                </p14:cNvPr>
                <p14:cNvContentPartPr/>
                <p14:nvPr/>
              </p14:nvContentPartPr>
              <p14:xfrm>
                <a:off x="5924811" y="1399221"/>
                <a:ext cx="748080" cy="289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9EF753F-B1F4-EFD3-B7C3-7DF3D0C579F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07171" y="1381581"/>
                  <a:ext cx="783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C45B3E-A55E-3D06-FB5C-21DC11FA7A6F}"/>
                    </a:ext>
                  </a:extLst>
                </p14:cNvPr>
                <p14:cNvContentPartPr/>
                <p14:nvPr/>
              </p14:nvContentPartPr>
              <p14:xfrm>
                <a:off x="6620331" y="1671381"/>
                <a:ext cx="264960" cy="54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C45B3E-A55E-3D06-FB5C-21DC11FA7A6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02331" y="1653381"/>
                  <a:ext cx="300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FAC8A2-020F-18E1-9E52-356E1FDD3AEB}"/>
                    </a:ext>
                  </a:extLst>
                </p14:cNvPr>
                <p14:cNvContentPartPr/>
                <p14:nvPr/>
              </p14:nvContentPartPr>
              <p14:xfrm>
                <a:off x="5830491" y="1299861"/>
                <a:ext cx="241920" cy="192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FAC8A2-020F-18E1-9E52-356E1FDD3A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12851" y="1282221"/>
                  <a:ext cx="277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1826BB-EA7E-F97E-E6E4-D17220A31CF7}"/>
                    </a:ext>
                  </a:extLst>
                </p14:cNvPr>
                <p14:cNvContentPartPr/>
                <p14:nvPr/>
              </p14:nvContentPartPr>
              <p14:xfrm>
                <a:off x="2963091" y="1758861"/>
                <a:ext cx="704160" cy="1604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1826BB-EA7E-F97E-E6E4-D17220A31CF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45451" y="1740861"/>
                  <a:ext cx="739800" cy="16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EFC8C4D-E569-6D3C-951E-E45BE80B6802}"/>
                    </a:ext>
                  </a:extLst>
                </p14:cNvPr>
                <p14:cNvContentPartPr/>
                <p14:nvPr/>
              </p14:nvContentPartPr>
              <p14:xfrm>
                <a:off x="2936811" y="3248181"/>
                <a:ext cx="77040" cy="146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EFC8C4D-E569-6D3C-951E-E45BE80B680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18811" y="3230541"/>
                  <a:ext cx="112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243D0E-5220-CFF5-D485-8BBE59F537BF}"/>
                    </a:ext>
                  </a:extLst>
                </p14:cNvPr>
                <p14:cNvContentPartPr/>
                <p14:nvPr/>
              </p14:nvContentPartPr>
              <p14:xfrm>
                <a:off x="3640611" y="1725021"/>
                <a:ext cx="166320" cy="159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243D0E-5220-CFF5-D485-8BBE59F537B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22611" y="1707021"/>
                  <a:ext cx="201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B2D6D97-FF53-714E-B7A4-DBC6BBD7EA72}"/>
                    </a:ext>
                  </a:extLst>
                </p14:cNvPr>
                <p14:cNvContentPartPr/>
                <p14:nvPr/>
              </p14:nvContentPartPr>
              <p14:xfrm>
                <a:off x="1947531" y="4866741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B2D6D97-FF53-714E-B7A4-DBC6BBD7EA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29531" y="48487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965A437-69FA-F287-AE18-73B4CF6B5A24}"/>
                    </a:ext>
                  </a:extLst>
                </p14:cNvPr>
                <p14:cNvContentPartPr/>
                <p14:nvPr/>
              </p14:nvContentPartPr>
              <p14:xfrm>
                <a:off x="1874451" y="4708341"/>
                <a:ext cx="270000" cy="330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965A437-69FA-F287-AE18-73B4CF6B5A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56811" y="4690341"/>
                  <a:ext cx="305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9436027-5AFD-F953-3737-89758102C3C9}"/>
                    </a:ext>
                  </a:extLst>
                </p14:cNvPr>
                <p14:cNvContentPartPr/>
                <p14:nvPr/>
              </p14:nvContentPartPr>
              <p14:xfrm>
                <a:off x="2021331" y="2845701"/>
                <a:ext cx="2941920" cy="1958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9436027-5AFD-F953-3737-89758102C3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03691" y="2827701"/>
                  <a:ext cx="2977560" cy="19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B8B4A3-B5EF-7BB6-E994-D46B6808B07A}"/>
                    </a:ext>
                  </a:extLst>
                </p14:cNvPr>
                <p14:cNvContentPartPr/>
                <p14:nvPr/>
              </p14:nvContentPartPr>
              <p14:xfrm>
                <a:off x="4872171" y="2777301"/>
                <a:ext cx="253800" cy="212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B8B4A3-B5EF-7BB6-E994-D46B6808B0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54171" y="2759301"/>
                  <a:ext cx="289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84E370-DA8F-B749-19A1-7D5C555865E2}"/>
                    </a:ext>
                  </a:extLst>
                </p14:cNvPr>
                <p14:cNvContentPartPr/>
                <p14:nvPr/>
              </p14:nvContentPartPr>
              <p14:xfrm>
                <a:off x="5043891" y="2428461"/>
                <a:ext cx="129960" cy="239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84E370-DA8F-B749-19A1-7D5C555865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6251" y="2410821"/>
                  <a:ext cx="165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7947FFF-C280-7C1D-BAD8-FA09202233A3}"/>
                    </a:ext>
                  </a:extLst>
                </p14:cNvPr>
                <p14:cNvContentPartPr/>
                <p14:nvPr/>
              </p14:nvContentPartPr>
              <p14:xfrm>
                <a:off x="5226771" y="2423421"/>
                <a:ext cx="145440" cy="68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7947FFF-C280-7C1D-BAD8-FA09202233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8771" y="2405421"/>
                  <a:ext cx="181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3C759B-DD9D-C923-7F44-13A43CFBEC46}"/>
                    </a:ext>
                  </a:extLst>
                </p14:cNvPr>
                <p14:cNvContentPartPr/>
                <p14:nvPr/>
              </p14:nvContentPartPr>
              <p14:xfrm>
                <a:off x="5226771" y="2341701"/>
                <a:ext cx="86400" cy="79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3C759B-DD9D-C923-7F44-13A43CFBEC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09131" y="2323701"/>
                  <a:ext cx="122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9B8703-9FAF-D72B-87FC-4D04C79F559C}"/>
                    </a:ext>
                  </a:extLst>
                </p14:cNvPr>
                <p14:cNvContentPartPr/>
                <p14:nvPr/>
              </p14:nvContentPartPr>
              <p14:xfrm>
                <a:off x="5194731" y="2265021"/>
                <a:ext cx="100440" cy="87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9B8703-9FAF-D72B-87FC-4D04C79F55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77091" y="2247021"/>
                  <a:ext cx="136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CE8D63-7042-55AB-9F8F-A73962076D7C}"/>
                    </a:ext>
                  </a:extLst>
                </p14:cNvPr>
                <p14:cNvContentPartPr/>
                <p14:nvPr/>
              </p14:nvContentPartPr>
              <p14:xfrm>
                <a:off x="5471571" y="2110581"/>
                <a:ext cx="115920" cy="278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CE8D63-7042-55AB-9F8F-A73962076D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53931" y="2092941"/>
                  <a:ext cx="1515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CD79D3-8159-2D5C-D79B-C7C45A995691}"/>
                    </a:ext>
                  </a:extLst>
                </p14:cNvPr>
                <p14:cNvContentPartPr/>
                <p14:nvPr/>
              </p14:nvContentPartPr>
              <p14:xfrm>
                <a:off x="5673531" y="2253861"/>
                <a:ext cx="24480" cy="44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CD79D3-8159-2D5C-D79B-C7C45A9956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5891" y="2236221"/>
                  <a:ext cx="60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EEBB18-D514-F719-A427-4968DB34BB7B}"/>
                    </a:ext>
                  </a:extLst>
                </p14:cNvPr>
                <p14:cNvContentPartPr/>
                <p14:nvPr/>
              </p14:nvContentPartPr>
              <p14:xfrm>
                <a:off x="5484171" y="1978101"/>
                <a:ext cx="360000" cy="34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EEBB18-D514-F719-A427-4968DB34BB7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6171" y="1960461"/>
                  <a:ext cx="395640" cy="38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09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9BBD82F-B4B5-69CC-D630-9AE53E4D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6C-09C1-484D-AB7F-40D3F0CA3E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66C1E3B-4F79-563E-2E4C-36124D4B0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729" y="304800"/>
            <a:ext cx="10860066" cy="990600"/>
          </a:xfrm>
        </p:spPr>
        <p:txBody>
          <a:bodyPr>
            <a:normAutofit fontScale="90000"/>
          </a:bodyPr>
          <a:lstStyle/>
          <a:p>
            <a:r>
              <a:rPr lang="sv-SE" altLang="en-US" sz="4000" dirty="0" err="1"/>
              <a:t>More</a:t>
            </a:r>
            <a:r>
              <a:rPr lang="sv-SE" altLang="en-US" sz="4000" dirty="0"/>
              <a:t> </a:t>
            </a:r>
            <a:r>
              <a:rPr lang="sv-SE" altLang="en-US" sz="4000" dirty="0" err="1"/>
              <a:t>than</a:t>
            </a:r>
            <a:r>
              <a:rPr lang="sv-SE" altLang="en-US" sz="4000" dirty="0"/>
              <a:t> </a:t>
            </a:r>
            <a:r>
              <a:rPr lang="sv-SE" altLang="en-US" sz="4000" dirty="0" err="1"/>
              <a:t>two</a:t>
            </a:r>
            <a:r>
              <a:rPr lang="sv-SE" altLang="en-US" sz="4000" dirty="0"/>
              <a:t> </a:t>
            </a:r>
            <a:r>
              <a:rPr lang="sv-SE" altLang="en-US" sz="4000" dirty="0" err="1"/>
              <a:t>attributes</a:t>
            </a:r>
            <a:r>
              <a:rPr lang="sv-SE" altLang="en-US" sz="4000" dirty="0"/>
              <a:t>: </a:t>
            </a:r>
            <a:r>
              <a:rPr lang="sv-SE" altLang="en-US" sz="4000" dirty="0" err="1"/>
              <a:t>covariance</a:t>
            </a:r>
            <a:r>
              <a:rPr lang="sv-SE" altLang="en-US" sz="4000" dirty="0"/>
              <a:t> matrix</a:t>
            </a:r>
            <a:endParaRPr lang="en-US" altLang="zh-TW" sz="4000" dirty="0">
              <a:ea typeface="PMingLiU" panose="02020500000000000000" pitchFamily="18" charset="-120"/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1D78478-4FF1-93E7-DB72-4C2AB8696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6718" y="1728592"/>
            <a:ext cx="10183660" cy="3681608"/>
          </a:xfrm>
        </p:spPr>
        <p:txBody>
          <a:bodyPr/>
          <a:lstStyle/>
          <a:p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dimensions (=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sv-SE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sv-SE" altLang="en-US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zh-TW" altLang="en-US" dirty="0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1210ED16-FD85-754C-553B-4AEA8A489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90224"/>
              </p:ext>
            </p:extLst>
          </p:nvPr>
        </p:nvGraphicFramePr>
        <p:xfrm>
          <a:off x="3094832" y="2181225"/>
          <a:ext cx="5232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980600" imgH="5854700" progId="Equation.3">
                  <p:embed/>
                </p:oleObj>
              </mc:Choice>
              <mc:Fallback>
                <p:oleObj name="Equation" r:id="rId3" imgW="47980600" imgH="5854700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1210ED16-FD85-754C-553B-4AEA8A489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832" y="2181225"/>
                        <a:ext cx="5232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7731A4BF-7664-F653-BC8E-75C01710E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98085"/>
              </p:ext>
            </p:extLst>
          </p:nvPr>
        </p:nvGraphicFramePr>
        <p:xfrm>
          <a:off x="2950716" y="4038601"/>
          <a:ext cx="5935663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419500" imgH="16383000" progId="Equation.3">
                  <p:embed/>
                </p:oleObj>
              </mc:Choice>
              <mc:Fallback>
                <p:oleObj name="Equation" r:id="rId5" imgW="54419500" imgH="16383000" progId="Equation.3">
                  <p:embed/>
                  <p:pic>
                    <p:nvPicPr>
                      <p:cNvPr id="91141" name="Object 5">
                        <a:extLst>
                          <a:ext uri="{FF2B5EF4-FFF2-40B4-BE49-F238E27FC236}">
                            <a16:creationId xmlns:a16="http://schemas.microsoft.com/office/drawing/2014/main" id="{7731A4BF-7664-F653-BC8E-75C01710E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716" y="4038601"/>
                        <a:ext cx="5935663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FB849D81-F671-1E82-4958-3B87F4C2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C1F3-6CD7-824C-B2E2-D580F52C240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800208B-6C7A-E033-3BF4-0670D8D5C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sz="4000"/>
              <a:t>Eigenvalues &amp; eigenvectors</a:t>
            </a:r>
            <a:endParaRPr lang="en-US" altLang="en-US" sz="4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F7971F-0915-B6A7-7428-601644C83E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8229600" cy="4495800"/>
          </a:xfrm>
        </p:spPr>
        <p:txBody>
          <a:bodyPr/>
          <a:lstStyle/>
          <a:p>
            <a:r>
              <a:rPr lang="sv-SE" altLang="en-US" sz="2800" dirty="0" err="1"/>
              <a:t>Vectors</a:t>
            </a:r>
            <a:r>
              <a:rPr lang="sv-SE" altLang="en-US" sz="2800" dirty="0"/>
              <a:t> </a:t>
            </a:r>
            <a:r>
              <a:rPr lang="sv-SE" altLang="en-US" sz="2800" b="1" dirty="0"/>
              <a:t>x</a:t>
            </a:r>
            <a:r>
              <a:rPr lang="sv-SE" altLang="en-US" sz="2800" dirty="0"/>
              <a:t> </a:t>
            </a:r>
            <a:r>
              <a:rPr lang="sv-SE" altLang="en-US" sz="2800" dirty="0" err="1"/>
              <a:t>having</a:t>
            </a:r>
            <a:r>
              <a:rPr lang="sv-SE" altLang="en-US" sz="2800" dirty="0"/>
              <a:t> same </a:t>
            </a:r>
            <a:r>
              <a:rPr lang="sv-SE" altLang="en-US" sz="2800" dirty="0" err="1"/>
              <a:t>direction</a:t>
            </a:r>
            <a:r>
              <a:rPr lang="sv-SE" altLang="en-US" sz="2800" dirty="0"/>
              <a:t> as </a:t>
            </a:r>
            <a:r>
              <a:rPr lang="sv-SE" altLang="en-US" sz="2800" i="1" dirty="0"/>
              <a:t>A</a:t>
            </a:r>
            <a:r>
              <a:rPr lang="sv-SE" altLang="en-US" sz="2800" b="1" dirty="0"/>
              <a:t>x</a:t>
            </a:r>
            <a:r>
              <a:rPr lang="sv-SE" altLang="en-US" sz="2800" dirty="0"/>
              <a:t> </a:t>
            </a:r>
            <a:r>
              <a:rPr lang="sv-SE" altLang="en-US" sz="2800" dirty="0" err="1"/>
              <a:t>are</a:t>
            </a:r>
            <a:r>
              <a:rPr lang="sv-SE" altLang="en-US" sz="2800" dirty="0"/>
              <a:t>  </a:t>
            </a:r>
            <a:r>
              <a:rPr lang="sv-SE" altLang="en-US" sz="2800" dirty="0" err="1"/>
              <a:t>called</a:t>
            </a:r>
            <a:r>
              <a:rPr lang="sv-SE" altLang="en-US" sz="2800" dirty="0"/>
              <a:t> </a:t>
            </a:r>
            <a:r>
              <a:rPr lang="sv-SE" altLang="en-US" sz="2800" i="1" dirty="0" err="1"/>
              <a:t>eigenvectors</a:t>
            </a:r>
            <a:r>
              <a:rPr lang="sv-SE" altLang="en-US" sz="2800" dirty="0"/>
              <a:t> </a:t>
            </a:r>
            <a:r>
              <a:rPr lang="sv-SE" altLang="en-US" sz="2800" dirty="0" err="1"/>
              <a:t>of</a:t>
            </a:r>
            <a:r>
              <a:rPr lang="sv-SE" altLang="en-US" sz="2800" dirty="0"/>
              <a:t> </a:t>
            </a:r>
            <a:r>
              <a:rPr lang="sv-SE" altLang="en-US" sz="2800" i="1" dirty="0"/>
              <a:t>A</a:t>
            </a:r>
            <a:r>
              <a:rPr lang="sv-SE" altLang="en-US" sz="2800" dirty="0"/>
              <a:t> (</a:t>
            </a:r>
            <a:r>
              <a:rPr lang="sv-SE" altLang="en-US" sz="2800" i="1" dirty="0"/>
              <a:t>A</a:t>
            </a:r>
            <a:r>
              <a:rPr lang="sv-SE" altLang="en-US" sz="2800" dirty="0"/>
              <a:t> is an n by n matrix).</a:t>
            </a:r>
          </a:p>
          <a:p>
            <a:r>
              <a:rPr lang="sv-SE" altLang="en-US" sz="2800" dirty="0"/>
              <a:t>In the </a:t>
            </a:r>
            <a:r>
              <a:rPr lang="sv-SE" altLang="en-US" sz="2800" dirty="0" err="1"/>
              <a:t>equation</a:t>
            </a:r>
            <a:r>
              <a:rPr lang="sv-SE" altLang="en-US" sz="2800" dirty="0"/>
              <a:t> </a:t>
            </a:r>
            <a:r>
              <a:rPr lang="sv-SE" altLang="en-US" sz="2800" i="1" dirty="0"/>
              <a:t>A</a:t>
            </a:r>
            <a:r>
              <a:rPr lang="sv-SE" altLang="en-US" sz="2800" b="1" dirty="0"/>
              <a:t>x</a:t>
            </a:r>
            <a:r>
              <a:rPr lang="sv-SE" altLang="en-US" sz="2800" dirty="0"/>
              <a:t>=</a:t>
            </a:r>
            <a:r>
              <a:rPr lang="sv-SE" altLang="en-US" sz="2800" dirty="0">
                <a:sym typeface="Symbol" pitchFamily="2" charset="2"/>
              </a:rPr>
              <a:t></a:t>
            </a:r>
            <a:r>
              <a:rPr lang="sv-SE" altLang="en-US" sz="2800" b="1" dirty="0">
                <a:sym typeface="Symbol" pitchFamily="2" charset="2"/>
              </a:rPr>
              <a:t>x</a:t>
            </a:r>
            <a:r>
              <a:rPr lang="sv-SE" altLang="en-US" sz="2800" dirty="0">
                <a:sym typeface="Symbol" pitchFamily="2" charset="2"/>
              </a:rPr>
              <a:t>,  is </a:t>
            </a:r>
            <a:r>
              <a:rPr lang="sv-SE" altLang="en-US" sz="2800" dirty="0" err="1">
                <a:sym typeface="Symbol" pitchFamily="2" charset="2"/>
              </a:rPr>
              <a:t>called</a:t>
            </a:r>
            <a:r>
              <a:rPr lang="sv-SE" altLang="en-US" sz="2800" dirty="0">
                <a:sym typeface="Symbol" pitchFamily="2" charset="2"/>
              </a:rPr>
              <a:t> an </a:t>
            </a:r>
            <a:r>
              <a:rPr lang="sv-SE" altLang="en-US" sz="2800" i="1" dirty="0" err="1">
                <a:sym typeface="Symbol" pitchFamily="2" charset="2"/>
              </a:rPr>
              <a:t>eigenvalue</a:t>
            </a:r>
            <a:r>
              <a:rPr lang="sv-SE" altLang="en-US" sz="2800" dirty="0">
                <a:sym typeface="Symbol" pitchFamily="2" charset="2"/>
              </a:rPr>
              <a:t> </a:t>
            </a:r>
            <a:r>
              <a:rPr lang="sv-SE" altLang="en-US" sz="2800" dirty="0" err="1">
                <a:sym typeface="Symbol" pitchFamily="2" charset="2"/>
              </a:rPr>
              <a:t>of</a:t>
            </a:r>
            <a:r>
              <a:rPr lang="sv-SE" altLang="en-US" sz="2800" dirty="0">
                <a:sym typeface="Symbol" pitchFamily="2" charset="2"/>
              </a:rPr>
              <a:t> </a:t>
            </a:r>
            <a:r>
              <a:rPr lang="sv-SE" altLang="en-US" sz="2800" i="1" dirty="0">
                <a:sym typeface="Symbol" pitchFamily="2" charset="2"/>
              </a:rPr>
              <a:t>A</a:t>
            </a:r>
            <a:r>
              <a:rPr lang="sv-SE" altLang="en-US" sz="2800" dirty="0">
                <a:sym typeface="Symbol" pitchFamily="2" charset="2"/>
              </a:rPr>
              <a:t>.</a:t>
            </a:r>
          </a:p>
          <a:p>
            <a:pPr lvl="1"/>
            <a:endParaRPr lang="sv-SE" altLang="en-US" dirty="0"/>
          </a:p>
          <a:p>
            <a:endParaRPr lang="en-US" altLang="en-US" sz="2800" dirty="0"/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72E26386-EFE7-55F3-34F1-5F19F055C52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886200" y="4038601"/>
          <a:ext cx="3810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81200" imgH="10528300" progId="Equation.3">
                  <p:embed/>
                </p:oleObj>
              </mc:Choice>
              <mc:Fallback>
                <p:oleObj name="Equation" r:id="rId2" imgW="40081200" imgH="10528300" progId="Equation.3">
                  <p:embed/>
                  <p:pic>
                    <p:nvPicPr>
                      <p:cNvPr id="7175" name="Object 7">
                        <a:extLst>
                          <a:ext uri="{FF2B5EF4-FFF2-40B4-BE49-F238E27FC236}">
                            <a16:creationId xmlns:a16="http://schemas.microsoft.com/office/drawing/2014/main" id="{72E26386-EFE7-55F3-34F1-5F19F055C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038601"/>
                        <a:ext cx="38100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77748B-8809-0B71-7AEA-17E1D678E5CE}"/>
                  </a:ext>
                </a:extLst>
              </p14:cNvPr>
              <p14:cNvContentPartPr/>
              <p14:nvPr/>
            </p14:nvContentPartPr>
            <p14:xfrm>
              <a:off x="4020051" y="5092101"/>
              <a:ext cx="748800" cy="6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77748B-8809-0B71-7AEA-17E1D678E5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2051" y="5074461"/>
                <a:ext cx="784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A17A46-B5FF-CF20-71F6-FFCD369992A2}"/>
                  </a:ext>
                </a:extLst>
              </p14:cNvPr>
              <p14:cNvContentPartPr/>
              <p14:nvPr/>
            </p14:nvContentPartPr>
            <p14:xfrm>
              <a:off x="6758571" y="4360221"/>
              <a:ext cx="310680" cy="55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A17A46-B5FF-CF20-71F6-FFCD369992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0931" y="4342581"/>
                <a:ext cx="346320" cy="5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1FA45E6-BB55-BD7B-32A0-6BF5F2130E07}"/>
              </a:ext>
            </a:extLst>
          </p:cNvPr>
          <p:cNvGrpSpPr/>
          <p:nvPr/>
        </p:nvGrpSpPr>
        <p:grpSpPr>
          <a:xfrm>
            <a:off x="3360171" y="3170421"/>
            <a:ext cx="4756680" cy="2490120"/>
            <a:chOff x="3360171" y="3170421"/>
            <a:chExt cx="4756680" cy="249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D24B3F-ABD8-4AB4-D66B-2290CD455839}"/>
                    </a:ext>
                  </a:extLst>
                </p14:cNvPr>
                <p14:cNvContentPartPr/>
                <p14:nvPr/>
              </p14:nvContentPartPr>
              <p14:xfrm>
                <a:off x="5138571" y="5104341"/>
                <a:ext cx="424080" cy="49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D24B3F-ABD8-4AB4-D66B-2290CD4558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0571" y="5086341"/>
                  <a:ext cx="459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4508B2-F8DC-17C0-FF2C-F7C24159C59B}"/>
                    </a:ext>
                  </a:extLst>
                </p14:cNvPr>
                <p14:cNvContentPartPr/>
                <p14:nvPr/>
              </p14:nvContentPartPr>
              <p14:xfrm>
                <a:off x="7220451" y="5174541"/>
                <a:ext cx="33948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4508B2-F8DC-17C0-FF2C-F7C24159C5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2451" y="5156901"/>
                  <a:ext cx="375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E34777-8E93-0EC7-1100-FC26548B71A4}"/>
                    </a:ext>
                  </a:extLst>
                </p14:cNvPr>
                <p14:cNvContentPartPr/>
                <p14:nvPr/>
              </p14:nvContentPartPr>
              <p14:xfrm>
                <a:off x="3360171" y="3801501"/>
                <a:ext cx="4756680" cy="185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E34777-8E93-0EC7-1100-FC26548B71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2531" y="3783861"/>
                  <a:ext cx="4792320" cy="18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595575-A80E-A0FD-5F1F-F1FD6920BC5E}"/>
                    </a:ext>
                  </a:extLst>
                </p14:cNvPr>
                <p14:cNvContentPartPr/>
                <p14:nvPr/>
              </p14:nvContentPartPr>
              <p14:xfrm>
                <a:off x="4909251" y="3632301"/>
                <a:ext cx="9360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595575-A80E-A0FD-5F1F-F1FD6920BC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91251" y="3614301"/>
                  <a:ext cx="12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323894-8C22-884F-998C-12D05D61556E}"/>
                    </a:ext>
                  </a:extLst>
                </p14:cNvPr>
                <p14:cNvContentPartPr/>
                <p14:nvPr/>
              </p14:nvContentPartPr>
              <p14:xfrm>
                <a:off x="5317491" y="3654981"/>
                <a:ext cx="9972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323894-8C22-884F-998C-12D05D6155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99491" y="3637341"/>
                  <a:ext cx="135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CD8BC8-A82D-2C6D-D7D3-3E428AA9EB6C}"/>
                    </a:ext>
                  </a:extLst>
                </p14:cNvPr>
                <p14:cNvContentPartPr/>
                <p14:nvPr/>
              </p14:nvContentPartPr>
              <p14:xfrm>
                <a:off x="5184651" y="3170421"/>
                <a:ext cx="352800" cy="51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CD8BC8-A82D-2C6D-D7D3-3E428AA9EB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7011" y="3152421"/>
                  <a:ext cx="3884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E813A6-F880-53D9-A3BA-713644BDE592}"/>
                    </a:ext>
                  </a:extLst>
                </p14:cNvPr>
                <p14:cNvContentPartPr/>
                <p14:nvPr/>
              </p14:nvContentPartPr>
              <p14:xfrm>
                <a:off x="4872531" y="3217221"/>
                <a:ext cx="175320" cy="45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E813A6-F880-53D9-A3BA-713644BDE5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4531" y="3199221"/>
                  <a:ext cx="210960" cy="48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23258-8580-DF16-DABD-2D028CA8B101}"/>
              </a:ext>
            </a:extLst>
          </p:cNvPr>
          <p:cNvGrpSpPr/>
          <p:nvPr/>
        </p:nvGrpSpPr>
        <p:grpSpPr>
          <a:xfrm>
            <a:off x="953931" y="801261"/>
            <a:ext cx="1101960" cy="946080"/>
            <a:chOff x="953931" y="801261"/>
            <a:chExt cx="1101960" cy="9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7AFC79-D15C-8BC2-659C-9ECA567D1F13}"/>
                    </a:ext>
                  </a:extLst>
                </p14:cNvPr>
                <p14:cNvContentPartPr/>
                <p14:nvPr/>
              </p14:nvContentPartPr>
              <p14:xfrm>
                <a:off x="953931" y="859941"/>
                <a:ext cx="385200" cy="82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7AFC79-D15C-8BC2-659C-9ECA567D1F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5931" y="841941"/>
                  <a:ext cx="42084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831578-B4B5-35B1-6362-FC456E62E4E4}"/>
                    </a:ext>
                  </a:extLst>
                </p14:cNvPr>
                <p14:cNvContentPartPr/>
                <p14:nvPr/>
              </p14:nvContentPartPr>
              <p14:xfrm>
                <a:off x="1414731" y="997101"/>
                <a:ext cx="151560" cy="128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831578-B4B5-35B1-6362-FC456E62E4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7091" y="979461"/>
                  <a:ext cx="187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A3B75E-2A11-EB2A-E71E-0F85DA214A5E}"/>
                    </a:ext>
                  </a:extLst>
                </p14:cNvPr>
                <p14:cNvContentPartPr/>
                <p14:nvPr/>
              </p14:nvContentPartPr>
              <p14:xfrm>
                <a:off x="1709211" y="988101"/>
                <a:ext cx="76320" cy="11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A3B75E-2A11-EB2A-E71E-0F85DA214A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1211" y="970101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7FA103-1B0A-0C01-8BD0-63F5A452D34D}"/>
                    </a:ext>
                  </a:extLst>
                </p14:cNvPr>
                <p14:cNvContentPartPr/>
                <p14:nvPr/>
              </p14:nvContentPartPr>
              <p14:xfrm>
                <a:off x="1383771" y="1321461"/>
                <a:ext cx="186120" cy="18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7FA103-1B0A-0C01-8BD0-63F5A452D3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5771" y="1303821"/>
                  <a:ext cx="221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C9216B-4D08-FF24-88B4-CCA875F9C436}"/>
                    </a:ext>
                  </a:extLst>
                </p14:cNvPr>
                <p14:cNvContentPartPr/>
                <p14:nvPr/>
              </p14:nvContentPartPr>
              <p14:xfrm>
                <a:off x="1786251" y="1334421"/>
                <a:ext cx="360" cy="19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C9216B-4D08-FF24-88B4-CCA875F9C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8251" y="1316421"/>
                  <a:ext cx="36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194767-D496-25A4-DABE-9E4736C37B7A}"/>
                    </a:ext>
                  </a:extLst>
                </p14:cNvPr>
                <p14:cNvContentPartPr/>
                <p14:nvPr/>
              </p14:nvContentPartPr>
              <p14:xfrm>
                <a:off x="1676811" y="801261"/>
                <a:ext cx="379080" cy="94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194767-D496-25A4-DABE-9E4736C37B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8811" y="783621"/>
                  <a:ext cx="414720" cy="9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F1F0A4-5C0C-9FD8-50B6-20FDD8544E67}"/>
                  </a:ext>
                </a:extLst>
              </p14:cNvPr>
              <p14:cNvContentPartPr/>
              <p14:nvPr/>
            </p14:nvContentPartPr>
            <p14:xfrm>
              <a:off x="2525331" y="1231461"/>
              <a:ext cx="2044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F1F0A4-5C0C-9FD8-50B6-20FDD8544E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7691" y="1213821"/>
                <a:ext cx="2401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AA176-19E8-C616-A18D-502FD559DA82}"/>
              </a:ext>
            </a:extLst>
          </p:cNvPr>
          <p:cNvGrpSpPr/>
          <p:nvPr/>
        </p:nvGrpSpPr>
        <p:grpSpPr>
          <a:xfrm>
            <a:off x="2972811" y="1099701"/>
            <a:ext cx="223560" cy="172080"/>
            <a:chOff x="2972811" y="1099701"/>
            <a:chExt cx="22356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9CA520-EB58-A209-49BE-5E89C6E6AF1F}"/>
                    </a:ext>
                  </a:extLst>
                </p14:cNvPr>
                <p14:cNvContentPartPr/>
                <p14:nvPr/>
              </p14:nvContentPartPr>
              <p14:xfrm>
                <a:off x="2972811" y="1099701"/>
                <a:ext cx="223560" cy="12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9CA520-EB58-A209-49BE-5E89C6E6AF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4811" y="1082061"/>
                  <a:ext cx="259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F43F6-C319-7558-38B5-D927E929CEF3}"/>
                    </a:ext>
                  </a:extLst>
                </p14:cNvPr>
                <p14:cNvContentPartPr/>
                <p14:nvPr/>
              </p14:nvContentPartPr>
              <p14:xfrm>
                <a:off x="3065691" y="1167021"/>
                <a:ext cx="57600" cy="10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F43F6-C319-7558-38B5-D927E929CE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7691" y="1149381"/>
                  <a:ext cx="932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520053-60A0-1EB1-0FA2-E6E32D66EA01}"/>
              </a:ext>
            </a:extLst>
          </p:cNvPr>
          <p:cNvGrpSpPr/>
          <p:nvPr/>
        </p:nvGrpSpPr>
        <p:grpSpPr>
          <a:xfrm>
            <a:off x="3430731" y="766341"/>
            <a:ext cx="370080" cy="753840"/>
            <a:chOff x="3430731" y="766341"/>
            <a:chExt cx="37008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9C7D1-5902-E24C-A3D2-C9455104B9A0}"/>
                    </a:ext>
                  </a:extLst>
                </p14:cNvPr>
                <p14:cNvContentPartPr/>
                <p14:nvPr/>
              </p14:nvContentPartPr>
              <p14:xfrm>
                <a:off x="3442971" y="1044981"/>
                <a:ext cx="360" cy="17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9C7D1-5902-E24C-A3D2-C9455104B9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25331" y="1027341"/>
                  <a:ext cx="36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06D63B-9B7B-C5A1-AC21-F3F7684E8FA0}"/>
                    </a:ext>
                  </a:extLst>
                </p14:cNvPr>
                <p14:cNvContentPartPr/>
                <p14:nvPr/>
              </p14:nvContentPartPr>
              <p14:xfrm>
                <a:off x="3430731" y="766341"/>
                <a:ext cx="370080" cy="753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06D63B-9B7B-C5A1-AC21-F3F7684E8F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13091" y="748701"/>
                  <a:ext cx="40572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154128-5DB2-3AF9-EE29-5C7CB1BD894B}"/>
                    </a:ext>
                  </a:extLst>
                </p14:cNvPr>
                <p14:cNvContentPartPr/>
                <p14:nvPr/>
              </p14:nvContentPartPr>
              <p14:xfrm>
                <a:off x="3724131" y="884421"/>
                <a:ext cx="3240" cy="11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154128-5DB2-3AF9-EE29-5C7CB1BD89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06131" y="866781"/>
                  <a:ext cx="3888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D8CCD9-FDC2-BA2B-ED6C-6BDBA3E9DD30}"/>
                  </a:ext>
                </a:extLst>
              </p14:cNvPr>
              <p14:cNvContentPartPr/>
              <p14:nvPr/>
            </p14:nvContentPartPr>
            <p14:xfrm>
              <a:off x="4057851" y="746901"/>
              <a:ext cx="109440" cy="178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D8CCD9-FDC2-BA2B-ED6C-6BDBA3E9DD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0211" y="729261"/>
                <a:ext cx="145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13E664-3171-A56F-09CD-EC85C452553A}"/>
                  </a:ext>
                </a:extLst>
              </p14:cNvPr>
              <p14:cNvContentPartPr/>
              <p14:nvPr/>
            </p14:nvContentPartPr>
            <p14:xfrm>
              <a:off x="3812691" y="1194741"/>
              <a:ext cx="142200" cy="99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13E664-3171-A56F-09CD-EC85C4525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94691" y="1177101"/>
                <a:ext cx="17784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09C4221-AD99-4F48-703B-F89B099DE0AC}"/>
              </a:ext>
            </a:extLst>
          </p:cNvPr>
          <p:cNvGrpSpPr/>
          <p:nvPr/>
        </p:nvGrpSpPr>
        <p:grpSpPr>
          <a:xfrm>
            <a:off x="5060811" y="1060101"/>
            <a:ext cx="212400" cy="116280"/>
            <a:chOff x="5060811" y="1060101"/>
            <a:chExt cx="2124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CC0B40-D00B-1B4C-E7EF-D8CB37B8F896}"/>
                    </a:ext>
                  </a:extLst>
                </p14:cNvPr>
                <p14:cNvContentPartPr/>
                <p14:nvPr/>
              </p14:nvContentPartPr>
              <p14:xfrm>
                <a:off x="5060811" y="1060101"/>
                <a:ext cx="14184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CC0B40-D00B-1B4C-E7EF-D8CB37B8F8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2811" y="1042461"/>
                  <a:ext cx="177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16E9E7-71A9-DB13-074F-441E68F898A6}"/>
                    </a:ext>
                  </a:extLst>
                </p14:cNvPr>
                <p14:cNvContentPartPr/>
                <p14:nvPr/>
              </p14:nvContentPartPr>
              <p14:xfrm>
                <a:off x="5100771" y="1176021"/>
                <a:ext cx="17244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16E9E7-71A9-DB13-074F-441E68F898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83131" y="1158021"/>
                  <a:ext cx="208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2BFD69-D5D9-35AA-2E6D-72BAFF266528}"/>
                  </a:ext>
                </a:extLst>
              </p14:cNvPr>
              <p14:cNvContentPartPr/>
              <p14:nvPr/>
            </p14:nvContentPartPr>
            <p14:xfrm>
              <a:off x="5703771" y="966141"/>
              <a:ext cx="220680" cy="250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2BFD69-D5D9-35AA-2E6D-72BAFF2665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5771" y="948141"/>
                <a:ext cx="25632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7F2B5F0-65D3-DF9D-C1D5-5CE3A7F0A227}"/>
              </a:ext>
            </a:extLst>
          </p:cNvPr>
          <p:cNvGrpSpPr/>
          <p:nvPr/>
        </p:nvGrpSpPr>
        <p:grpSpPr>
          <a:xfrm>
            <a:off x="4214811" y="310941"/>
            <a:ext cx="489960" cy="1692360"/>
            <a:chOff x="4214811" y="310941"/>
            <a:chExt cx="489960" cy="16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BA8C72-5F4B-26B1-3B1D-35B4F0DEE9EC}"/>
                    </a:ext>
                  </a:extLst>
                </p14:cNvPr>
                <p14:cNvContentPartPr/>
                <p14:nvPr/>
              </p14:nvContentPartPr>
              <p14:xfrm>
                <a:off x="4214811" y="1182861"/>
                <a:ext cx="360" cy="261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BA8C72-5F4B-26B1-3B1D-35B4F0DEE9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7171" y="11652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34349C7-EDC4-5A47-2E41-5EF883781A54}"/>
                    </a:ext>
                  </a:extLst>
                </p14:cNvPr>
                <p14:cNvContentPartPr/>
                <p14:nvPr/>
              </p14:nvContentPartPr>
              <p14:xfrm>
                <a:off x="4239651" y="583461"/>
                <a:ext cx="244800" cy="9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34349C7-EDC4-5A47-2E41-5EF883781A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1651" y="565461"/>
                  <a:ext cx="28044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A155C1-7C58-BE74-6C78-D703EF4430A7}"/>
                    </a:ext>
                  </a:extLst>
                </p14:cNvPr>
                <p14:cNvContentPartPr/>
                <p14:nvPr/>
              </p14:nvContentPartPr>
              <p14:xfrm>
                <a:off x="4262691" y="351621"/>
                <a:ext cx="191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A155C1-7C58-BE74-6C78-D703EF4430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5051" y="333981"/>
                  <a:ext cx="22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B373BF-E235-0F72-69DC-C4C2FBEC7EFD}"/>
                    </a:ext>
                  </a:extLst>
                </p14:cNvPr>
                <p14:cNvContentPartPr/>
                <p14:nvPr/>
              </p14:nvContentPartPr>
              <p14:xfrm>
                <a:off x="4607211" y="310941"/>
                <a:ext cx="97560" cy="1692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B373BF-E235-0F72-69DC-C4C2FBEC7E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89571" y="292941"/>
                  <a:ext cx="133200" cy="172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83E0300-29F3-F6A6-2D5D-CDF94A6422E2}"/>
                  </a:ext>
                </a:extLst>
              </p14:cNvPr>
              <p14:cNvContentPartPr/>
              <p14:nvPr/>
            </p14:nvContentPartPr>
            <p14:xfrm>
              <a:off x="614091" y="524781"/>
              <a:ext cx="298440" cy="1983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83E0300-29F3-F6A6-2D5D-CDF94A6422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091" y="507141"/>
                <a:ext cx="334080" cy="20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4E2BF62-B393-589A-67F8-831B43B61D91}"/>
                  </a:ext>
                </a:extLst>
              </p14:cNvPr>
              <p14:cNvContentPartPr/>
              <p14:nvPr/>
            </p14:nvContentPartPr>
            <p14:xfrm>
              <a:off x="3428931" y="3055221"/>
              <a:ext cx="106200" cy="21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4E2BF62-B393-589A-67F8-831B43B61D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10931" y="3037221"/>
                <a:ext cx="14184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4E666D93-8E30-2C41-B800-7758D73476FB}"/>
              </a:ext>
            </a:extLst>
          </p:cNvPr>
          <p:cNvGrpSpPr/>
          <p:nvPr/>
        </p:nvGrpSpPr>
        <p:grpSpPr>
          <a:xfrm>
            <a:off x="6761451" y="1241181"/>
            <a:ext cx="2650320" cy="619200"/>
            <a:chOff x="6761451" y="1241181"/>
            <a:chExt cx="265032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5DF1AF-2BD8-7F93-1D8B-EFFA884C43AA}"/>
                    </a:ext>
                  </a:extLst>
                </p14:cNvPr>
                <p14:cNvContentPartPr/>
                <p14:nvPr/>
              </p14:nvContentPartPr>
              <p14:xfrm>
                <a:off x="6761451" y="1554381"/>
                <a:ext cx="250920" cy="20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5DF1AF-2BD8-7F93-1D8B-EFFA884C43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3451" y="1536741"/>
                  <a:ext cx="286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18AFEE-66D8-5738-9BD3-6BAFA47761EA}"/>
                    </a:ext>
                  </a:extLst>
                </p14:cNvPr>
                <p14:cNvContentPartPr/>
                <p14:nvPr/>
              </p14:nvContentPartPr>
              <p14:xfrm>
                <a:off x="7152051" y="1623141"/>
                <a:ext cx="1551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18AFEE-66D8-5738-9BD3-6BAFA47761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34051" y="1605141"/>
                  <a:ext cx="190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391F6CB-5253-08CD-928D-E60AED3CA2FF}"/>
                    </a:ext>
                  </a:extLst>
                </p14:cNvPr>
                <p14:cNvContentPartPr/>
                <p14:nvPr/>
              </p14:nvContentPartPr>
              <p14:xfrm>
                <a:off x="7249251" y="1570941"/>
                <a:ext cx="360" cy="155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391F6CB-5253-08CD-928D-E60AED3CA2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31611" y="1553301"/>
                  <a:ext cx="36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06DA66-93F5-F219-3A29-4274F5BC5767}"/>
                    </a:ext>
                  </a:extLst>
                </p14:cNvPr>
                <p14:cNvContentPartPr/>
                <p14:nvPr/>
              </p14:nvContentPartPr>
              <p14:xfrm>
                <a:off x="7504131" y="1473021"/>
                <a:ext cx="201240" cy="20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06DA66-93F5-F219-3A29-4274F5BC57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6491" y="1455381"/>
                  <a:ext cx="236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84CF10-5124-76E6-46A9-353FE91548B5}"/>
                    </a:ext>
                  </a:extLst>
                </p14:cNvPr>
                <p14:cNvContentPartPr/>
                <p14:nvPr/>
              </p14:nvContentPartPr>
              <p14:xfrm>
                <a:off x="7514571" y="1581381"/>
                <a:ext cx="92880" cy="19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84CF10-5124-76E6-46A9-353FE91548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6571" y="1563381"/>
                  <a:ext cx="128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4A4B3A-E0D5-5FE4-7B20-CD2145E6A1BA}"/>
                    </a:ext>
                  </a:extLst>
                </p14:cNvPr>
                <p14:cNvContentPartPr/>
                <p14:nvPr/>
              </p14:nvContentPartPr>
              <p14:xfrm>
                <a:off x="7531131" y="1241181"/>
                <a:ext cx="242280" cy="10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4A4B3A-E0D5-5FE4-7B20-CD2145E6A1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13491" y="1223181"/>
                  <a:ext cx="277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45D2EF-94A4-634C-B5CE-9D55387BABA5}"/>
                    </a:ext>
                  </a:extLst>
                </p14:cNvPr>
                <p14:cNvContentPartPr/>
                <p14:nvPr/>
              </p14:nvContentPartPr>
              <p14:xfrm>
                <a:off x="7896531" y="1611981"/>
                <a:ext cx="21240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45D2EF-94A4-634C-B5CE-9D55387BAB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78531" y="1593981"/>
                  <a:ext cx="248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74B039-570B-C7B3-3A8D-8E2016EBA851}"/>
                    </a:ext>
                  </a:extLst>
                </p14:cNvPr>
                <p14:cNvContentPartPr/>
                <p14:nvPr/>
              </p14:nvContentPartPr>
              <p14:xfrm>
                <a:off x="8730651" y="1537821"/>
                <a:ext cx="245520" cy="23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74B039-570B-C7B3-3A8D-8E2016EBA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12651" y="1519821"/>
                  <a:ext cx="281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462EFC-FB05-B38E-E706-93F049D0083D}"/>
                    </a:ext>
                  </a:extLst>
                </p14:cNvPr>
                <p14:cNvContentPartPr/>
                <p14:nvPr/>
              </p14:nvContentPartPr>
              <p14:xfrm>
                <a:off x="8795091" y="1709181"/>
                <a:ext cx="42120" cy="151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462EFC-FB05-B38E-E706-93F049D008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7091" y="1691181"/>
                  <a:ext cx="77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940305-DB54-BDEB-749B-4DCA280E981F}"/>
                    </a:ext>
                  </a:extLst>
                </p14:cNvPr>
                <p14:cNvContentPartPr/>
                <p14:nvPr/>
              </p14:nvContentPartPr>
              <p14:xfrm>
                <a:off x="9198291" y="1641141"/>
                <a:ext cx="213480" cy="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940305-DB54-BDEB-749B-4DCA280E98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80651" y="1623141"/>
                  <a:ext cx="2491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497EDDC-AEC1-4417-651E-D075C84DD8DA}"/>
                  </a:ext>
                </a:extLst>
              </p14:cNvPr>
              <p14:cNvContentPartPr/>
              <p14:nvPr/>
            </p14:nvContentPartPr>
            <p14:xfrm>
              <a:off x="9729291" y="1417221"/>
              <a:ext cx="198000" cy="393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497EDDC-AEC1-4417-651E-D075C84DD8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11291" y="1399221"/>
                <a:ext cx="2336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2E397F4-C234-76D1-FAC2-4D6212E19E3A}"/>
                  </a:ext>
                </a:extLst>
              </p14:cNvPr>
              <p14:cNvContentPartPr/>
              <p14:nvPr/>
            </p14:nvContentPartPr>
            <p14:xfrm>
              <a:off x="10303131" y="1546821"/>
              <a:ext cx="19188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2E397F4-C234-76D1-FAC2-4D6212E19E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85491" y="1529181"/>
                <a:ext cx="22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EEEA415-55C2-C2B6-A567-F09AEFAF9534}"/>
                  </a:ext>
                </a:extLst>
              </p14:cNvPr>
              <p14:cNvContentPartPr/>
              <p14:nvPr/>
            </p14:nvContentPartPr>
            <p14:xfrm>
              <a:off x="10350651" y="1680381"/>
              <a:ext cx="120600" cy="3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EEEA415-55C2-C2B6-A567-F09AEFAF95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32651" y="1662741"/>
                <a:ext cx="156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D215FEA-A78A-6CAE-2F41-5D2076F5B9F2}"/>
                  </a:ext>
                </a:extLst>
              </p14:cNvPr>
              <p14:cNvContentPartPr/>
              <p14:nvPr/>
            </p14:nvContentPartPr>
            <p14:xfrm>
              <a:off x="10789491" y="1414701"/>
              <a:ext cx="192240" cy="245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D215FEA-A78A-6CAE-2F41-5D2076F5B9F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71491" y="1396701"/>
                <a:ext cx="2278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F1D0972-5241-A977-4E05-72BDBF2C891E}"/>
                  </a:ext>
                </a:extLst>
              </p14:cNvPr>
              <p14:cNvContentPartPr/>
              <p14:nvPr/>
            </p14:nvContentPartPr>
            <p14:xfrm>
              <a:off x="6990051" y="1977381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F1D0972-5241-A977-4E05-72BDBF2C89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72411" y="195974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0A5D352-C2F7-4D9F-5C42-1F6F963F2282}"/>
              </a:ext>
            </a:extLst>
          </p:cNvPr>
          <p:cNvGrpSpPr/>
          <p:nvPr/>
        </p:nvGrpSpPr>
        <p:grpSpPr>
          <a:xfrm>
            <a:off x="9031251" y="2484261"/>
            <a:ext cx="928440" cy="406800"/>
            <a:chOff x="9031251" y="2484261"/>
            <a:chExt cx="92844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2C790F-D897-2C67-5856-F218B69CE3B6}"/>
                    </a:ext>
                  </a:extLst>
                </p14:cNvPr>
                <p14:cNvContentPartPr/>
                <p14:nvPr/>
              </p14:nvContentPartPr>
              <p14:xfrm>
                <a:off x="9031251" y="2659941"/>
                <a:ext cx="144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2C790F-D897-2C67-5856-F218B69CE3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13251" y="2642301"/>
                  <a:ext cx="18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B45796-22C6-49A1-F774-C338C280FDD4}"/>
                    </a:ext>
                  </a:extLst>
                </p14:cNvPr>
                <p14:cNvContentPartPr/>
                <p14:nvPr/>
              </p14:nvContentPartPr>
              <p14:xfrm>
                <a:off x="9345531" y="2484261"/>
                <a:ext cx="236160" cy="406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B45796-22C6-49A1-F774-C338C280FD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27891" y="2466621"/>
                  <a:ext cx="2718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6E94061-9D2E-8D51-2FDF-00A58FE7EA87}"/>
                    </a:ext>
                  </a:extLst>
                </p14:cNvPr>
                <p14:cNvContentPartPr/>
                <p14:nvPr/>
              </p14:nvContentPartPr>
              <p14:xfrm>
                <a:off x="9814611" y="2733381"/>
                <a:ext cx="1119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6E94061-9D2E-8D51-2FDF-00A58FE7EA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96971" y="2715741"/>
                  <a:ext cx="147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999678D-B487-802C-C812-13763B12AF68}"/>
                    </a:ext>
                  </a:extLst>
                </p14:cNvPr>
                <p14:cNvContentPartPr/>
                <p14:nvPr/>
              </p14:nvContentPartPr>
              <p14:xfrm>
                <a:off x="9703371" y="2601261"/>
                <a:ext cx="256320" cy="1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999678D-B487-802C-C812-13763B12AF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85731" y="2583261"/>
                  <a:ext cx="2919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AD9027E-8018-529D-B007-6D55F7A8462C}"/>
                  </a:ext>
                </a:extLst>
              </p14:cNvPr>
              <p14:cNvContentPartPr/>
              <p14:nvPr/>
            </p14:nvContentPartPr>
            <p14:xfrm>
              <a:off x="10273971" y="2541141"/>
              <a:ext cx="190080" cy="249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AD9027E-8018-529D-B007-6D55F7A846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55971" y="2523141"/>
                <a:ext cx="2257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676F9BD-4F87-FB8A-0903-550CE5DFDB09}"/>
                  </a:ext>
                </a:extLst>
              </p14:cNvPr>
              <p14:cNvContentPartPr/>
              <p14:nvPr/>
            </p14:nvContentPartPr>
            <p14:xfrm>
              <a:off x="8633451" y="2566701"/>
              <a:ext cx="154080" cy="170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676F9BD-4F87-FB8A-0903-550CE5DFDB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15811" y="2549061"/>
                <a:ext cx="189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B997838-7D41-AB1D-DA8A-26FC9592D5CA}"/>
                  </a:ext>
                </a:extLst>
              </p14:cNvPr>
              <p14:cNvContentPartPr/>
              <p14:nvPr/>
            </p14:nvContentPartPr>
            <p14:xfrm>
              <a:off x="8659371" y="2681181"/>
              <a:ext cx="32400" cy="131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B997838-7D41-AB1D-DA8A-26FC9592D5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41731" y="2663181"/>
                <a:ext cx="68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78F52B0-B7D7-C4EC-569B-15FB9E381094}"/>
                  </a:ext>
                </a:extLst>
              </p14:cNvPr>
              <p14:cNvContentPartPr/>
              <p14:nvPr/>
            </p14:nvContentPartPr>
            <p14:xfrm>
              <a:off x="7187331" y="2628981"/>
              <a:ext cx="333720" cy="262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78F52B0-B7D7-C4EC-569B-15FB9E3810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69331" y="2611341"/>
                <a:ext cx="369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05D6817-1957-C2B5-8885-EA3D19621D70}"/>
                  </a:ext>
                </a:extLst>
              </p14:cNvPr>
              <p14:cNvContentPartPr/>
              <p14:nvPr/>
            </p14:nvContentPartPr>
            <p14:xfrm>
              <a:off x="7972851" y="1492821"/>
              <a:ext cx="12240" cy="172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05D6817-1957-C2B5-8885-EA3D19621D7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55211" y="1474821"/>
                <a:ext cx="4788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C12DCDD-0660-ECA9-94F0-8B751C7B862F}"/>
              </a:ext>
            </a:extLst>
          </p:cNvPr>
          <p:cNvGrpSpPr/>
          <p:nvPr/>
        </p:nvGrpSpPr>
        <p:grpSpPr>
          <a:xfrm>
            <a:off x="7167531" y="2346021"/>
            <a:ext cx="817560" cy="623160"/>
            <a:chOff x="7167531" y="2346021"/>
            <a:chExt cx="81756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662A15-59CB-6455-A980-358B427A5DED}"/>
                    </a:ext>
                  </a:extLst>
                </p14:cNvPr>
                <p14:cNvContentPartPr/>
                <p14:nvPr/>
              </p14:nvContentPartPr>
              <p14:xfrm>
                <a:off x="7167531" y="2670381"/>
                <a:ext cx="195480" cy="165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662A15-59CB-6455-A980-358B427A5D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49891" y="2652381"/>
                  <a:ext cx="231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245D6F-11B7-15A7-203B-4141EFFB7200}"/>
                    </a:ext>
                  </a:extLst>
                </p14:cNvPr>
                <p14:cNvContentPartPr/>
                <p14:nvPr/>
              </p14:nvContentPartPr>
              <p14:xfrm>
                <a:off x="7239891" y="2719701"/>
                <a:ext cx="85320" cy="249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245D6F-11B7-15A7-203B-4141EFFB72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22251" y="2702061"/>
                  <a:ext cx="120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93701E-FAB9-9E20-777F-61672C93D7C8}"/>
                    </a:ext>
                  </a:extLst>
                </p14:cNvPr>
                <p14:cNvContentPartPr/>
                <p14:nvPr/>
              </p14:nvContentPartPr>
              <p14:xfrm>
                <a:off x="7377051" y="2346021"/>
                <a:ext cx="238320" cy="156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93701E-FAB9-9E20-777F-61672C93D7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59051" y="2328021"/>
                  <a:ext cx="27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CD5246-CB99-995B-D25B-A8FD04945350}"/>
                    </a:ext>
                  </a:extLst>
                </p14:cNvPr>
                <p14:cNvContentPartPr/>
                <p14:nvPr/>
              </p14:nvContentPartPr>
              <p14:xfrm>
                <a:off x="7707171" y="2681901"/>
                <a:ext cx="27792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CD5246-CB99-995B-D25B-A8FD049453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89531" y="2664261"/>
                  <a:ext cx="313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0255DA7-2956-8741-CCBB-4E5EC60E2510}"/>
                    </a:ext>
                  </a:extLst>
                </p14:cNvPr>
                <p14:cNvContentPartPr/>
                <p14:nvPr/>
              </p14:nvContentPartPr>
              <p14:xfrm>
                <a:off x="7803651" y="2583981"/>
                <a:ext cx="8640" cy="179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0255DA7-2956-8741-CCBB-4E5EC60E25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86011" y="2566341"/>
                  <a:ext cx="4428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A1E4732-023A-6D41-F9E0-D9E3C59EDEB5}"/>
                  </a:ext>
                </a:extLst>
              </p14:cNvPr>
              <p14:cNvContentPartPr/>
              <p14:nvPr/>
            </p14:nvContentPartPr>
            <p14:xfrm>
              <a:off x="7251411" y="3060981"/>
              <a:ext cx="2678760" cy="155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A1E4732-023A-6D41-F9E0-D9E3C59EDE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33411" y="3043341"/>
                <a:ext cx="27144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0C916AB-3097-60D4-94CD-C6F9244D8447}"/>
              </a:ext>
            </a:extLst>
          </p:cNvPr>
          <p:cNvGrpSpPr/>
          <p:nvPr/>
        </p:nvGrpSpPr>
        <p:grpSpPr>
          <a:xfrm>
            <a:off x="6672891" y="3538701"/>
            <a:ext cx="630360" cy="308880"/>
            <a:chOff x="6672891" y="3538701"/>
            <a:chExt cx="63036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A4C398-0840-2C74-BDAC-E18C6DD0D09A}"/>
                    </a:ext>
                  </a:extLst>
                </p14:cNvPr>
                <p14:cNvContentPartPr/>
                <p14:nvPr/>
              </p14:nvContentPartPr>
              <p14:xfrm>
                <a:off x="6676491" y="3564261"/>
                <a:ext cx="225360" cy="123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A4C398-0840-2C74-BDAC-E18C6DD0D0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58851" y="3546261"/>
                  <a:ext cx="261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2ED6307-4E95-F3BB-CA51-D1222F1F2D70}"/>
                    </a:ext>
                  </a:extLst>
                </p14:cNvPr>
                <p14:cNvContentPartPr/>
                <p14:nvPr/>
              </p14:nvContentPartPr>
              <p14:xfrm>
                <a:off x="6749211" y="3652101"/>
                <a:ext cx="33480" cy="195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2ED6307-4E95-F3BB-CA51-D1222F1F2D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31211" y="3634101"/>
                  <a:ext cx="69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3A1F41-6042-DE79-02EB-6D1B86AF6763}"/>
                    </a:ext>
                  </a:extLst>
                </p14:cNvPr>
                <p14:cNvContentPartPr/>
                <p14:nvPr/>
              </p14:nvContentPartPr>
              <p14:xfrm>
                <a:off x="7038291" y="3590541"/>
                <a:ext cx="1641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3A1F41-6042-DE79-02EB-6D1B86AF67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20651" y="3572901"/>
                  <a:ext cx="199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587181D-04B4-393B-F8B9-959757344C95}"/>
                    </a:ext>
                  </a:extLst>
                </p14:cNvPr>
                <p14:cNvContentPartPr/>
                <p14:nvPr/>
              </p14:nvContentPartPr>
              <p14:xfrm>
                <a:off x="7126131" y="3662541"/>
                <a:ext cx="17712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587181D-04B4-393B-F8B9-959757344C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08131" y="3644541"/>
                  <a:ext cx="212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196EF1-99BB-2ACD-DB64-A03E38419084}"/>
                    </a:ext>
                  </a:extLst>
                </p14:cNvPr>
                <p14:cNvContentPartPr/>
                <p14:nvPr/>
              </p14:nvContentPartPr>
              <p14:xfrm>
                <a:off x="6672891" y="3538701"/>
                <a:ext cx="321480" cy="255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C196EF1-99BB-2ACD-DB64-A03E384190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54891" y="3521061"/>
                  <a:ext cx="3571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59A9F-238E-976A-5F27-D874C5A8CF78}"/>
              </a:ext>
            </a:extLst>
          </p:cNvPr>
          <p:cNvGrpSpPr/>
          <p:nvPr/>
        </p:nvGrpSpPr>
        <p:grpSpPr>
          <a:xfrm>
            <a:off x="7776651" y="3428541"/>
            <a:ext cx="1557360" cy="482040"/>
            <a:chOff x="7776651" y="3428541"/>
            <a:chExt cx="155736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E17D83-5C1E-9C04-6352-937262ADED9B}"/>
                    </a:ext>
                  </a:extLst>
                </p14:cNvPr>
                <p14:cNvContentPartPr/>
                <p14:nvPr/>
              </p14:nvContentPartPr>
              <p14:xfrm>
                <a:off x="7776651" y="3565341"/>
                <a:ext cx="144720" cy="345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E17D83-5C1E-9C04-6352-937262ADED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58651" y="3547341"/>
                  <a:ext cx="180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1EBCDE-F62C-5CCA-744B-7907EBEA98EF}"/>
                    </a:ext>
                  </a:extLst>
                </p14:cNvPr>
                <p14:cNvContentPartPr/>
                <p14:nvPr/>
              </p14:nvContentPartPr>
              <p14:xfrm>
                <a:off x="8198931" y="3640581"/>
                <a:ext cx="144000" cy="256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1EBCDE-F62C-5CCA-744B-7907EBEA98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81291" y="3622581"/>
                  <a:ext cx="179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36E6CF-E4A5-1BB5-893D-D33A097FC34B}"/>
                    </a:ext>
                  </a:extLst>
                </p14:cNvPr>
                <p14:cNvContentPartPr/>
                <p14:nvPr/>
              </p14:nvContentPartPr>
              <p14:xfrm>
                <a:off x="8401611" y="3428541"/>
                <a:ext cx="932400" cy="445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36E6CF-E4A5-1BB5-893D-D33A097FC3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83971" y="3410541"/>
                  <a:ext cx="96804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F2298B7-FCB4-E0AA-B42A-07620EDEBD95}"/>
              </a:ext>
            </a:extLst>
          </p:cNvPr>
          <p:cNvGrpSpPr/>
          <p:nvPr/>
        </p:nvGrpSpPr>
        <p:grpSpPr>
          <a:xfrm>
            <a:off x="1865451" y="2661741"/>
            <a:ext cx="3884040" cy="3540960"/>
            <a:chOff x="1865451" y="2661741"/>
            <a:chExt cx="3884040" cy="354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D1D9FD3-1BA2-C381-9733-E2DE6191F50B}"/>
                    </a:ext>
                  </a:extLst>
                </p14:cNvPr>
                <p14:cNvContentPartPr/>
                <p14:nvPr/>
              </p14:nvContentPartPr>
              <p14:xfrm>
                <a:off x="2434971" y="4068981"/>
                <a:ext cx="130680" cy="245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D1D9FD3-1BA2-C381-9733-E2DE6191F5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16971" y="4051341"/>
                  <a:ext cx="166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FBF286-1EF2-0CFE-D652-49317841DF85}"/>
                    </a:ext>
                  </a:extLst>
                </p14:cNvPr>
                <p14:cNvContentPartPr/>
                <p14:nvPr/>
              </p14:nvContentPartPr>
              <p14:xfrm>
                <a:off x="1985691" y="3240621"/>
                <a:ext cx="290160" cy="16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FBF286-1EF2-0CFE-D652-49317841DF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67691" y="3222981"/>
                  <a:ext cx="325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5AF08A-20A8-F29C-EECF-00D1211BE7EA}"/>
                    </a:ext>
                  </a:extLst>
                </p14:cNvPr>
                <p14:cNvContentPartPr/>
                <p14:nvPr/>
              </p14:nvContentPartPr>
              <p14:xfrm>
                <a:off x="2271171" y="3274101"/>
                <a:ext cx="16452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5AF08A-20A8-F29C-EECF-00D1211BE7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53531" y="3256101"/>
                  <a:ext cx="200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FF5A96E-26F2-6B4B-5849-5AB13EF70D0B}"/>
                    </a:ext>
                  </a:extLst>
                </p14:cNvPr>
                <p14:cNvContentPartPr/>
                <p14:nvPr/>
              </p14:nvContentPartPr>
              <p14:xfrm>
                <a:off x="2595891" y="3156741"/>
                <a:ext cx="208440" cy="14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FF5A96E-26F2-6B4B-5849-5AB13EF70D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77891" y="3139101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FB0652-561A-34BE-E337-5CA61C9A9B75}"/>
                    </a:ext>
                  </a:extLst>
                </p14:cNvPr>
                <p14:cNvContentPartPr/>
                <p14:nvPr/>
              </p14:nvContentPartPr>
              <p14:xfrm>
                <a:off x="2609931" y="3246021"/>
                <a:ext cx="71280" cy="127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FB0652-561A-34BE-E337-5CA61C9A9B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91931" y="3228381"/>
                  <a:ext cx="106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D71B9B-1FFA-A7E0-AFA0-A60B61178BB9}"/>
                    </a:ext>
                  </a:extLst>
                </p14:cNvPr>
                <p14:cNvContentPartPr/>
                <p14:nvPr/>
              </p14:nvContentPartPr>
              <p14:xfrm>
                <a:off x="1865451" y="3049461"/>
                <a:ext cx="963360" cy="1565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D71B9B-1FFA-A7E0-AFA0-A60B61178BB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7451" y="3031821"/>
                  <a:ext cx="999000" cy="16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F06CE9-AD50-57F7-ABE2-179041EE1597}"/>
                    </a:ext>
                  </a:extLst>
                </p14:cNvPr>
                <p14:cNvContentPartPr/>
                <p14:nvPr/>
              </p14:nvContentPartPr>
              <p14:xfrm>
                <a:off x="3410571" y="3066381"/>
                <a:ext cx="184680" cy="18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F06CE9-AD50-57F7-ABE2-179041EE159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92571" y="3048381"/>
                  <a:ext cx="220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D59608-BDF4-16F1-A61C-46BE8BF5BF5A}"/>
                    </a:ext>
                  </a:extLst>
                </p14:cNvPr>
                <p14:cNvContentPartPr/>
                <p14:nvPr/>
              </p14:nvContentPartPr>
              <p14:xfrm>
                <a:off x="3594171" y="3897981"/>
                <a:ext cx="3960" cy="221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D59608-BDF4-16F1-A61C-46BE8BF5BF5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76531" y="3880341"/>
                  <a:ext cx="39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51E858-41CC-CF45-8700-823C3BF97A4C}"/>
                    </a:ext>
                  </a:extLst>
                </p14:cNvPr>
                <p14:cNvContentPartPr/>
                <p14:nvPr/>
              </p14:nvContentPartPr>
              <p14:xfrm>
                <a:off x="3684891" y="4086621"/>
                <a:ext cx="8280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51E858-41CC-CF45-8700-823C3BF97A4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67251" y="4068621"/>
                  <a:ext cx="118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0EE5B3-2FC4-1E16-08CA-15547F4F7739}"/>
                    </a:ext>
                  </a:extLst>
                </p14:cNvPr>
                <p14:cNvContentPartPr/>
                <p14:nvPr/>
              </p14:nvContentPartPr>
              <p14:xfrm>
                <a:off x="3893331" y="3913461"/>
                <a:ext cx="190440" cy="18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0EE5B3-2FC4-1E16-08CA-15547F4F77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75691" y="3895821"/>
                  <a:ext cx="22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20CDAE-7F37-E7E5-2A5D-8F3F0C519AD9}"/>
                    </a:ext>
                  </a:extLst>
                </p14:cNvPr>
                <p14:cNvContentPartPr/>
                <p14:nvPr/>
              </p14:nvContentPartPr>
              <p14:xfrm>
                <a:off x="3928971" y="4019661"/>
                <a:ext cx="59760" cy="123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20CDAE-7F37-E7E5-2A5D-8F3F0C519AD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10971" y="4001661"/>
                  <a:ext cx="95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8C7ED5-A9E0-1911-2BEE-CB445161BC46}"/>
                    </a:ext>
                  </a:extLst>
                </p14:cNvPr>
                <p14:cNvContentPartPr/>
                <p14:nvPr/>
              </p14:nvContentPartPr>
              <p14:xfrm>
                <a:off x="3633771" y="2661741"/>
                <a:ext cx="893880" cy="187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8C7ED5-A9E0-1911-2BEE-CB445161BC4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16131" y="2643741"/>
                  <a:ext cx="929520" cy="19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0B8FFE-AAC4-90BB-DDCA-707E5860FE39}"/>
                    </a:ext>
                  </a:extLst>
                </p14:cNvPr>
                <p14:cNvContentPartPr/>
                <p14:nvPr/>
              </p14:nvContentPartPr>
              <p14:xfrm>
                <a:off x="5406771" y="3427461"/>
                <a:ext cx="31320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0B8FFE-AAC4-90BB-DDCA-707E5860FE3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388771" y="3409461"/>
                  <a:ext cx="348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896FAB-273A-EFC1-4A41-117A3BA0959C}"/>
                    </a:ext>
                  </a:extLst>
                </p14:cNvPr>
                <p14:cNvContentPartPr/>
                <p14:nvPr/>
              </p14:nvContentPartPr>
              <p14:xfrm>
                <a:off x="5464731" y="3613221"/>
                <a:ext cx="2847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896FAB-273A-EFC1-4A41-117A3BA095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47091" y="3595581"/>
                  <a:ext cx="32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A78573-31C0-7BA7-44DA-74938881C363}"/>
                    </a:ext>
                  </a:extLst>
                </p14:cNvPr>
                <p14:cNvContentPartPr/>
                <p14:nvPr/>
              </p14:nvContentPartPr>
              <p14:xfrm>
                <a:off x="2146251" y="3680541"/>
                <a:ext cx="42264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A78573-31C0-7BA7-44DA-74938881C36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28611" y="3662901"/>
                  <a:ext cx="458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24B8D06-0F9E-386E-6D8F-6AC36079EDCE}"/>
                    </a:ext>
                  </a:extLst>
                </p14:cNvPr>
                <p14:cNvContentPartPr/>
                <p14:nvPr/>
              </p14:nvContentPartPr>
              <p14:xfrm>
                <a:off x="3625491" y="4393341"/>
                <a:ext cx="481320" cy="41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24B8D06-0F9E-386E-6D8F-6AC36079EDC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07491" y="4375701"/>
                  <a:ext cx="516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A3ADD8-0E69-0CA1-BE52-AA316990A41E}"/>
                    </a:ext>
                  </a:extLst>
                </p14:cNvPr>
                <p14:cNvContentPartPr/>
                <p14:nvPr/>
              </p14:nvContentPartPr>
              <p14:xfrm>
                <a:off x="2951931" y="5344461"/>
                <a:ext cx="318600" cy="238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A3ADD8-0E69-0CA1-BE52-AA316990A41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33931" y="5326821"/>
                  <a:ext cx="354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3F66984-7701-FE86-2F11-75912CDA5A1A}"/>
                    </a:ext>
                  </a:extLst>
                </p14:cNvPr>
                <p14:cNvContentPartPr/>
                <p14:nvPr/>
              </p14:nvContentPartPr>
              <p14:xfrm>
                <a:off x="3054531" y="5540661"/>
                <a:ext cx="100440" cy="258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3F66984-7701-FE86-2F11-75912CDA5A1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036531" y="5523021"/>
                  <a:ext cx="136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2881DD7-D925-4614-E2A4-9D13FE845C01}"/>
                    </a:ext>
                  </a:extLst>
                </p14:cNvPr>
                <p14:cNvContentPartPr/>
                <p14:nvPr/>
              </p14:nvContentPartPr>
              <p14:xfrm>
                <a:off x="3366651" y="5428701"/>
                <a:ext cx="176400" cy="35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2881DD7-D925-4614-E2A4-9D13FE845C0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348651" y="5411061"/>
                  <a:ext cx="212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ED2CBF7-79C6-299F-E7B1-AD82FB9B94B5}"/>
                    </a:ext>
                  </a:extLst>
                </p14:cNvPr>
                <p14:cNvContentPartPr/>
                <p14:nvPr/>
              </p14:nvContentPartPr>
              <p14:xfrm>
                <a:off x="3675171" y="5258781"/>
                <a:ext cx="247320" cy="196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ED2CBF7-79C6-299F-E7B1-AD82FB9B94B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57531" y="5240781"/>
                  <a:ext cx="282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1EF63C2-1AEE-0C58-7C67-7D9378956649}"/>
                    </a:ext>
                  </a:extLst>
                </p14:cNvPr>
                <p14:cNvContentPartPr/>
                <p14:nvPr/>
              </p14:nvContentPartPr>
              <p14:xfrm>
                <a:off x="2661411" y="5210901"/>
                <a:ext cx="372600" cy="991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1EF63C2-1AEE-0C58-7C67-7D937895664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43771" y="5192901"/>
                  <a:ext cx="40824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950525-2949-CE0F-6128-9B798ADB2E61}"/>
                    </a:ext>
                  </a:extLst>
                </p14:cNvPr>
                <p14:cNvContentPartPr/>
                <p14:nvPr/>
              </p14:nvContentPartPr>
              <p14:xfrm>
                <a:off x="3821691" y="5015061"/>
                <a:ext cx="320760" cy="668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950525-2949-CE0F-6128-9B798ADB2E6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04051" y="4997421"/>
                  <a:ext cx="3564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4811223-3834-E29E-13FB-A11CE48329CC}"/>
                    </a:ext>
                  </a:extLst>
                </p14:cNvPr>
                <p14:cNvContentPartPr/>
                <p14:nvPr/>
              </p14:nvContentPartPr>
              <p14:xfrm>
                <a:off x="4358811" y="4909941"/>
                <a:ext cx="138240" cy="702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4811223-3834-E29E-13FB-A11CE48329C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40811" y="4892301"/>
                  <a:ext cx="17388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4E9B93B-A766-122C-6058-55D6769E7A47}"/>
                    </a:ext>
                  </a:extLst>
                </p14:cNvPr>
                <p14:cNvContentPartPr/>
                <p14:nvPr/>
              </p14:nvContentPartPr>
              <p14:xfrm>
                <a:off x="4501371" y="5145021"/>
                <a:ext cx="209520" cy="164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4E9B93B-A766-122C-6058-55D6769E7A4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83731" y="5127021"/>
                  <a:ext cx="245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64F9389-66F1-F80C-FF06-ACD3ABE3512C}"/>
                    </a:ext>
                  </a:extLst>
                </p14:cNvPr>
                <p14:cNvContentPartPr/>
                <p14:nvPr/>
              </p14:nvContentPartPr>
              <p14:xfrm>
                <a:off x="4636011" y="5299821"/>
                <a:ext cx="12600" cy="94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64F9389-66F1-F80C-FF06-ACD3ABE3512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18371" y="5281821"/>
                  <a:ext cx="48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06098C-7D6F-A002-D3DB-83B4A9D5F9ED}"/>
                    </a:ext>
                  </a:extLst>
                </p14:cNvPr>
                <p14:cNvContentPartPr/>
                <p14:nvPr/>
              </p14:nvContentPartPr>
              <p14:xfrm>
                <a:off x="4871451" y="5088501"/>
                <a:ext cx="159120" cy="46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06098C-7D6F-A002-D3DB-83B4A9D5F9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53451" y="5070501"/>
                  <a:ext cx="194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E0F8A1-CC39-74F4-9087-E8ED59F225DC}"/>
                    </a:ext>
                  </a:extLst>
                </p14:cNvPr>
                <p14:cNvContentPartPr/>
                <p14:nvPr/>
              </p14:nvContentPartPr>
              <p14:xfrm>
                <a:off x="4925091" y="5062941"/>
                <a:ext cx="360" cy="95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E0F8A1-CC39-74F4-9087-E8ED59F225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07451" y="5044941"/>
                  <a:ext cx="36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0F26731-7472-C2FF-711B-113DA7080CDB}"/>
                    </a:ext>
                  </a:extLst>
                </p14:cNvPr>
                <p14:cNvContentPartPr/>
                <p14:nvPr/>
              </p14:nvContentPartPr>
              <p14:xfrm>
                <a:off x="5157651" y="4919301"/>
                <a:ext cx="47520" cy="236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0F26731-7472-C2FF-711B-113DA7080CD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140011" y="4901661"/>
                  <a:ext cx="83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DE1CAB8-F625-AE92-475A-EDED4E820660}"/>
                    </a:ext>
                  </a:extLst>
                </p14:cNvPr>
                <p14:cNvContentPartPr/>
                <p14:nvPr/>
              </p14:nvContentPartPr>
              <p14:xfrm>
                <a:off x="5108691" y="4599261"/>
                <a:ext cx="260280" cy="567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DE1CAB8-F625-AE92-475A-EDED4E82066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90691" y="4581261"/>
                  <a:ext cx="295920" cy="60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87804E9-6F47-A411-5CD4-89058023821E}"/>
                  </a:ext>
                </a:extLst>
              </p14:cNvPr>
              <p14:cNvContentPartPr/>
              <p14:nvPr/>
            </p14:nvContentPartPr>
            <p14:xfrm>
              <a:off x="8594571" y="2917341"/>
              <a:ext cx="234000" cy="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87804E9-6F47-A411-5CD4-89058023821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576571" y="2899341"/>
                <a:ext cx="269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2F13ABE-51C4-925E-119E-3C7E5B928AC1}"/>
                  </a:ext>
                </a:extLst>
              </p14:cNvPr>
              <p14:cNvContentPartPr/>
              <p14:nvPr/>
            </p14:nvContentPartPr>
            <p14:xfrm>
              <a:off x="8825691" y="4659741"/>
              <a:ext cx="89640" cy="86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2F13ABE-51C4-925E-119E-3C7E5B928AC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807691" y="4641741"/>
                <a:ext cx="1252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A7C09F-F236-F5AA-DFE6-EAD96735E870}"/>
                  </a:ext>
                </a:extLst>
              </p14:cNvPr>
              <p14:cNvContentPartPr/>
              <p14:nvPr/>
            </p14:nvContentPartPr>
            <p14:xfrm>
              <a:off x="6644811" y="4063581"/>
              <a:ext cx="530280" cy="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A7C09F-F236-F5AA-DFE6-EAD96735E87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627171" y="4045941"/>
                <a:ext cx="5659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FB12685-922E-3AB2-8E32-DC468B8F5238}"/>
              </a:ext>
            </a:extLst>
          </p:cNvPr>
          <p:cNvGrpSpPr/>
          <p:nvPr/>
        </p:nvGrpSpPr>
        <p:grpSpPr>
          <a:xfrm>
            <a:off x="7105611" y="4061061"/>
            <a:ext cx="3474000" cy="1701720"/>
            <a:chOff x="7105611" y="4061061"/>
            <a:chExt cx="3474000" cy="17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3AD78F-38F6-D40F-70D5-9D506A42EA6A}"/>
                    </a:ext>
                  </a:extLst>
                </p14:cNvPr>
                <p14:cNvContentPartPr/>
                <p14:nvPr/>
              </p14:nvContentPartPr>
              <p14:xfrm>
                <a:off x="7105611" y="4894461"/>
                <a:ext cx="224640" cy="7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3AD78F-38F6-D40F-70D5-9D506A42EA6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87611" y="4876461"/>
                  <a:ext cx="260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0CC56BB-7D70-260C-1CDF-A77B3A2D371B}"/>
                    </a:ext>
                  </a:extLst>
                </p14:cNvPr>
                <p14:cNvContentPartPr/>
                <p14:nvPr/>
              </p14:nvContentPartPr>
              <p14:xfrm>
                <a:off x="7153491" y="5024061"/>
                <a:ext cx="3855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0CC56BB-7D70-260C-1CDF-A77B3A2D371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135491" y="5006061"/>
                  <a:ext cx="421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4A3ACFF-FF84-9D13-1320-4F80F74760B2}"/>
                    </a:ext>
                  </a:extLst>
                </p14:cNvPr>
                <p14:cNvContentPartPr/>
                <p14:nvPr/>
              </p14:nvContentPartPr>
              <p14:xfrm>
                <a:off x="8198571" y="4915341"/>
                <a:ext cx="1852920" cy="171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4A3ACFF-FF84-9D13-1320-4F80F74760B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80931" y="4897701"/>
                  <a:ext cx="1888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F32E76-3F7E-C7B8-CC00-9F69A82D15DD}"/>
                    </a:ext>
                  </a:extLst>
                </p14:cNvPr>
                <p14:cNvContentPartPr/>
                <p14:nvPr/>
              </p14:nvContentPartPr>
              <p14:xfrm>
                <a:off x="8804451" y="5139621"/>
                <a:ext cx="231120" cy="353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F32E76-3F7E-C7B8-CC00-9F69A82D15D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86811" y="5121621"/>
                  <a:ext cx="2667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51C687-10FC-E469-9BEE-0C57F3E97EE6}"/>
                    </a:ext>
                  </a:extLst>
                </p14:cNvPr>
                <p14:cNvContentPartPr/>
                <p14:nvPr/>
              </p14:nvContentPartPr>
              <p14:xfrm>
                <a:off x="9193971" y="5182461"/>
                <a:ext cx="251640" cy="157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51C687-10FC-E469-9BEE-0C57F3E97EE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76331" y="5164821"/>
                  <a:ext cx="287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471E1CB-9462-D4D5-73F5-B2797DE4186D}"/>
                    </a:ext>
                  </a:extLst>
                </p14:cNvPr>
                <p14:cNvContentPartPr/>
                <p14:nvPr/>
              </p14:nvContentPartPr>
              <p14:xfrm>
                <a:off x="7897611" y="4771701"/>
                <a:ext cx="206280" cy="3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471E1CB-9462-D4D5-73F5-B2797DE4186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79611" y="4754061"/>
                  <a:ext cx="24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112B4BB-F1AE-C42B-4121-4FA40AF77BFB}"/>
                    </a:ext>
                  </a:extLst>
                </p14:cNvPr>
                <p14:cNvContentPartPr/>
                <p14:nvPr/>
              </p14:nvContentPartPr>
              <p14:xfrm>
                <a:off x="8229531" y="4483701"/>
                <a:ext cx="155520" cy="230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112B4BB-F1AE-C42B-4121-4FA40AF77B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11531" y="4465701"/>
                  <a:ext cx="191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B7C784A-CEA2-8EE6-B3E4-51B2B9F3C46C}"/>
                    </a:ext>
                  </a:extLst>
                </p14:cNvPr>
                <p14:cNvContentPartPr/>
                <p14:nvPr/>
              </p14:nvContentPartPr>
              <p14:xfrm>
                <a:off x="8578011" y="4682061"/>
                <a:ext cx="138600" cy="3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B7C784A-CEA2-8EE6-B3E4-51B2B9F3C46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60011" y="4664061"/>
                  <a:ext cx="174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AA41501-EE91-B2B3-B1E8-231D18493BC7}"/>
                    </a:ext>
                  </a:extLst>
                </p14:cNvPr>
                <p14:cNvContentPartPr/>
                <p14:nvPr/>
              </p14:nvContentPartPr>
              <p14:xfrm>
                <a:off x="8644611" y="4567581"/>
                <a:ext cx="360" cy="162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AA41501-EE91-B2B3-B1E8-231D18493BC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626971" y="4549941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426E798-35BD-79B3-4755-F5B447BE1E9A}"/>
                    </a:ext>
                  </a:extLst>
                </p14:cNvPr>
                <p14:cNvContentPartPr/>
                <p14:nvPr/>
              </p14:nvContentPartPr>
              <p14:xfrm>
                <a:off x="8951331" y="4177701"/>
                <a:ext cx="874080" cy="570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426E798-35BD-79B3-4755-F5B447BE1E9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933331" y="4160061"/>
                  <a:ext cx="9097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FDCF956-2CAA-6B45-3611-CBFBDB229A91}"/>
                    </a:ext>
                  </a:extLst>
                </p14:cNvPr>
                <p14:cNvContentPartPr/>
                <p14:nvPr/>
              </p14:nvContentPartPr>
              <p14:xfrm>
                <a:off x="7680891" y="4401981"/>
                <a:ext cx="650520" cy="1238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FDCF956-2CAA-6B45-3611-CBFBDB229A9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62891" y="4384341"/>
                  <a:ext cx="686160" cy="12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C4398A1-0BFF-B859-0212-33C0D8CDF3A0}"/>
                    </a:ext>
                  </a:extLst>
                </p14:cNvPr>
                <p14:cNvContentPartPr/>
                <p14:nvPr/>
              </p14:nvContentPartPr>
              <p14:xfrm>
                <a:off x="10148691" y="4061061"/>
                <a:ext cx="430920" cy="1701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C4398A1-0BFF-B859-0212-33C0D8CDF3A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30691" y="4043421"/>
                  <a:ext cx="466560" cy="17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2F09CF5-959C-B0F3-8385-E6CECDB8A7A0}"/>
                    </a:ext>
                  </a:extLst>
                </p14:cNvPr>
                <p14:cNvContentPartPr/>
                <p14:nvPr/>
              </p14:nvContentPartPr>
              <p14:xfrm>
                <a:off x="8619771" y="4813101"/>
                <a:ext cx="14292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2F09CF5-959C-B0F3-8385-E6CECDB8A7A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02131" y="4795461"/>
                  <a:ext cx="1785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C8FBD25-A44C-EBA1-B082-4DA71723988F}"/>
                  </a:ext>
                </a:extLst>
              </p14:cNvPr>
              <p14:cNvContentPartPr/>
              <p14:nvPr/>
            </p14:nvContentPartPr>
            <p14:xfrm>
              <a:off x="9352371" y="3831381"/>
              <a:ext cx="302040" cy="41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C8FBD25-A44C-EBA1-B082-4DA71723988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334731" y="3813381"/>
                <a:ext cx="33768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FDC9DB6-7373-1536-FFB7-413329628407}"/>
              </a:ext>
            </a:extLst>
          </p:cNvPr>
          <p:cNvGrpSpPr/>
          <p:nvPr/>
        </p:nvGrpSpPr>
        <p:grpSpPr>
          <a:xfrm>
            <a:off x="10300971" y="3268341"/>
            <a:ext cx="1067760" cy="656640"/>
            <a:chOff x="10300971" y="3268341"/>
            <a:chExt cx="106776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F25592B-1741-22F4-EDCD-9A1A6E653309}"/>
                    </a:ext>
                  </a:extLst>
                </p14:cNvPr>
                <p14:cNvContentPartPr/>
                <p14:nvPr/>
              </p14:nvContentPartPr>
              <p14:xfrm>
                <a:off x="10300971" y="3509541"/>
                <a:ext cx="239040" cy="69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F25592B-1741-22F4-EDCD-9A1A6E65330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282971" y="3491541"/>
                  <a:ext cx="274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BAAF57-A877-24AA-92ED-D2B6AD3065B6}"/>
                    </a:ext>
                  </a:extLst>
                </p14:cNvPr>
                <p14:cNvContentPartPr/>
                <p14:nvPr/>
              </p14:nvContentPartPr>
              <p14:xfrm>
                <a:off x="10471611" y="3562461"/>
                <a:ext cx="360" cy="98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BAAF57-A877-24AA-92ED-D2B6AD3065B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53971" y="354482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FE0AB8D-E017-89B9-D1B6-E535B08D4067}"/>
                    </a:ext>
                  </a:extLst>
                </p14:cNvPr>
                <p14:cNvContentPartPr/>
                <p14:nvPr/>
              </p14:nvContentPartPr>
              <p14:xfrm>
                <a:off x="10636491" y="3548781"/>
                <a:ext cx="3960" cy="123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FE0AB8D-E017-89B9-D1B6-E535B08D406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18851" y="3530781"/>
                  <a:ext cx="3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CB91E36-062F-DEC6-AD83-68F17FD0D959}"/>
                    </a:ext>
                  </a:extLst>
                </p14:cNvPr>
                <p14:cNvContentPartPr/>
                <p14:nvPr/>
              </p14:nvContentPartPr>
              <p14:xfrm>
                <a:off x="10758531" y="3268341"/>
                <a:ext cx="241920" cy="52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CB91E36-062F-DEC6-AD83-68F17FD0D95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740891" y="3250701"/>
                  <a:ext cx="277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8A597D7-FB34-0E67-F1FA-28EC55BCE49B}"/>
                    </a:ext>
                  </a:extLst>
                </p14:cNvPr>
                <p14:cNvContentPartPr/>
                <p14:nvPr/>
              </p14:nvContentPartPr>
              <p14:xfrm>
                <a:off x="10893891" y="3280221"/>
                <a:ext cx="360" cy="161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8A597D7-FB34-0E67-F1FA-28EC55BCE49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76251" y="3262581"/>
                  <a:ext cx="36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02F77BA-AA0E-CFDE-4A73-332F85DB7C54}"/>
                    </a:ext>
                  </a:extLst>
                </p14:cNvPr>
                <p14:cNvContentPartPr/>
                <p14:nvPr/>
              </p14:nvContentPartPr>
              <p14:xfrm>
                <a:off x="11149131" y="3278421"/>
                <a:ext cx="167400" cy="182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02F77BA-AA0E-CFDE-4A73-332F85DB7C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31491" y="3260781"/>
                  <a:ext cx="20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622E620-C392-E034-F126-F02CAD2688C8}"/>
                    </a:ext>
                  </a:extLst>
                </p14:cNvPr>
                <p14:cNvContentPartPr/>
                <p14:nvPr/>
              </p14:nvContentPartPr>
              <p14:xfrm>
                <a:off x="10595811" y="3770901"/>
                <a:ext cx="270000" cy="154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622E620-C392-E034-F126-F02CAD2688C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78171" y="3753261"/>
                  <a:ext cx="305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43854-048B-4B67-B971-4CB35D5765DD}"/>
                    </a:ext>
                  </a:extLst>
                </p14:cNvPr>
                <p14:cNvContentPartPr/>
                <p14:nvPr/>
              </p14:nvContentPartPr>
              <p14:xfrm>
                <a:off x="11143731" y="3598101"/>
                <a:ext cx="225000" cy="160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43854-048B-4B67-B971-4CB35D5765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26091" y="3580461"/>
                  <a:ext cx="26064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17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FB37177-E011-B05D-0D5D-54B20DA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0C38-3523-2149-82FF-237113A57BA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ECCD7FF-D5AD-2CCB-C826-DEA896030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3501" y="695319"/>
            <a:ext cx="10241280" cy="1234440"/>
          </a:xfrm>
        </p:spPr>
        <p:txBody>
          <a:bodyPr/>
          <a:lstStyle/>
          <a:p>
            <a:r>
              <a:rPr lang="sv-SE" altLang="en-US" dirty="0" err="1"/>
              <a:t>Eigen</a:t>
            </a:r>
            <a:r>
              <a:rPr lang="sv-SE" altLang="en-US" dirty="0"/>
              <a:t> </a:t>
            </a:r>
            <a:r>
              <a:rPr lang="sv-SE" altLang="en-US" dirty="0" err="1"/>
              <a:t>values</a:t>
            </a:r>
            <a:r>
              <a:rPr lang="sv-SE" altLang="en-US" dirty="0"/>
              <a:t> &amp; </a:t>
            </a:r>
            <a:r>
              <a:rPr lang="sv-SE" altLang="en-US" dirty="0" err="1"/>
              <a:t>eigen</a:t>
            </a:r>
            <a:r>
              <a:rPr lang="sv-SE" altLang="en-US" dirty="0"/>
              <a:t> </a:t>
            </a:r>
            <a:r>
              <a:rPr lang="sv-SE" altLang="en-US" dirty="0" err="1"/>
              <a:t>vectors</a:t>
            </a:r>
            <a:endParaRPr lang="en-US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32F9AB9-D8D3-C440-215A-CDFE2C273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Eigenvalues and Eigenvectors:</a:t>
            </a:r>
            <a:endParaRPr lang="en-IN" dirty="0"/>
          </a:p>
          <a:p>
            <a:pPr lvl="1"/>
            <a:r>
              <a:rPr lang="en-IN" dirty="0"/>
              <a:t>Eigenvectors define the directions of the new feature space (principal components).</a:t>
            </a:r>
          </a:p>
          <a:p>
            <a:pPr lvl="1"/>
            <a:r>
              <a:rPr lang="en-IN" dirty="0"/>
              <a:t>Eigenvalues represent the magnitude of variance in the direction of the eigenvectors.</a:t>
            </a:r>
            <a:endParaRPr lang="sv-SE" altLang="en-US" i="1" dirty="0"/>
          </a:p>
          <a:p>
            <a:pPr lvl="1"/>
            <a:endParaRPr lang="sv-SE" altLang="en-US" i="1" dirty="0"/>
          </a:p>
          <a:p>
            <a:pPr marL="457200" lvl="1" indent="0">
              <a:buNone/>
            </a:pPr>
            <a:r>
              <a:rPr lang="sv-SE" altLang="en-US" i="1" dirty="0"/>
              <a:t>                           A</a:t>
            </a:r>
            <a:r>
              <a:rPr lang="sv-SE" altLang="en-US" b="1" dirty="0"/>
              <a:t>x</a:t>
            </a:r>
            <a:r>
              <a:rPr lang="sv-SE" altLang="en-US" dirty="0"/>
              <a:t>=</a:t>
            </a:r>
            <a:r>
              <a:rPr lang="sv-SE" altLang="en-US" dirty="0">
                <a:sym typeface="Symbol" pitchFamily="2" charset="2"/>
              </a:rPr>
              <a:t></a:t>
            </a:r>
            <a:r>
              <a:rPr lang="sv-SE" altLang="en-US" b="1" dirty="0">
                <a:sym typeface="Symbol" pitchFamily="2" charset="2"/>
              </a:rPr>
              <a:t>x  </a:t>
            </a:r>
            <a:r>
              <a:rPr lang="sv-SE" altLang="en-US" dirty="0">
                <a:sym typeface="Symbol" pitchFamily="2" charset="2"/>
              </a:rPr>
              <a:t>(</a:t>
            </a:r>
            <a:r>
              <a:rPr lang="sv-SE" altLang="en-US" i="1" dirty="0">
                <a:sym typeface="Symbol" pitchFamily="2" charset="2"/>
              </a:rPr>
              <a:t>A</a:t>
            </a:r>
            <a:r>
              <a:rPr lang="sv-SE" altLang="en-US" dirty="0">
                <a:sym typeface="Symbol" pitchFamily="2" charset="2"/>
              </a:rPr>
              <a:t>-I)</a:t>
            </a:r>
            <a:r>
              <a:rPr lang="sv-SE" altLang="en-US" b="1" dirty="0">
                <a:sym typeface="Symbol" pitchFamily="2" charset="2"/>
              </a:rPr>
              <a:t>x</a:t>
            </a:r>
            <a:r>
              <a:rPr lang="sv-SE" altLang="en-US" dirty="0">
                <a:sym typeface="Symbol" pitchFamily="2" charset="2"/>
              </a:rPr>
              <a:t>=0</a:t>
            </a:r>
          </a:p>
          <a:p>
            <a:pPr lvl="1"/>
            <a:r>
              <a:rPr lang="en-IN" dirty="0"/>
              <a:t>Where:</a:t>
            </a:r>
          </a:p>
          <a:p>
            <a:pPr lvl="2"/>
            <a:r>
              <a:rPr lang="en-IN" dirty="0"/>
              <a:t>A is the covariance matrix.</a:t>
            </a:r>
          </a:p>
          <a:p>
            <a:pPr lvl="2"/>
            <a:r>
              <a:rPr lang="en-IN" dirty="0"/>
              <a:t>x is the eigenvector.</a:t>
            </a:r>
          </a:p>
          <a:p>
            <a:pPr lvl="2"/>
            <a:r>
              <a:rPr lang="el-GR" dirty="0"/>
              <a:t>λ </a:t>
            </a:r>
            <a:r>
              <a:rPr lang="en-IN" dirty="0"/>
              <a:t>is the eigenvalue.</a:t>
            </a:r>
          </a:p>
          <a:p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376E31-1C25-F591-015E-9755A059806D}"/>
                  </a:ext>
                </a:extLst>
              </p14:cNvPr>
              <p14:cNvContentPartPr/>
              <p14:nvPr/>
            </p14:nvContentPartPr>
            <p14:xfrm>
              <a:off x="6740931" y="4170861"/>
              <a:ext cx="665640" cy="1211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376E31-1C25-F591-015E-9755A05980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3291" y="4152861"/>
                <a:ext cx="701280" cy="12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FE8B75-5CDB-E6DB-62AB-F5EB268A4A4D}"/>
                  </a:ext>
                </a:extLst>
              </p14:cNvPr>
              <p14:cNvContentPartPr/>
              <p14:nvPr/>
            </p14:nvContentPartPr>
            <p14:xfrm>
              <a:off x="7123611" y="4287141"/>
              <a:ext cx="7560" cy="173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FE8B75-5CDB-E6DB-62AB-F5EB268A4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5611" y="4269501"/>
                <a:ext cx="4320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BB0C7AF-1F47-5A41-E1F2-8ABCD1990CD3}"/>
              </a:ext>
            </a:extLst>
          </p:cNvPr>
          <p:cNvGrpSpPr/>
          <p:nvPr/>
        </p:nvGrpSpPr>
        <p:grpSpPr>
          <a:xfrm>
            <a:off x="8004531" y="3935061"/>
            <a:ext cx="1023120" cy="1315080"/>
            <a:chOff x="8004531" y="3935061"/>
            <a:chExt cx="1023120" cy="13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D36397-2BA9-1744-3274-B0E5BD987E4A}"/>
                    </a:ext>
                  </a:extLst>
                </p14:cNvPr>
                <p14:cNvContentPartPr/>
                <p14:nvPr/>
              </p14:nvContentPartPr>
              <p14:xfrm>
                <a:off x="8200011" y="3935061"/>
                <a:ext cx="827640" cy="131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D36397-2BA9-1744-3274-B0E5BD987E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82371" y="3917421"/>
                  <a:ext cx="863280" cy="13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0D5248-3018-E3F9-4FEB-260C6DAB61BD}"/>
                    </a:ext>
                  </a:extLst>
                </p14:cNvPr>
                <p14:cNvContentPartPr/>
                <p14:nvPr/>
              </p14:nvContentPartPr>
              <p14:xfrm>
                <a:off x="8004531" y="4197501"/>
                <a:ext cx="262800" cy="22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0D5248-3018-E3F9-4FEB-260C6DAB61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86531" y="4179861"/>
                  <a:ext cx="29844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673BBA-D4C0-34D7-B96F-08BE936F72D4}"/>
                  </a:ext>
                </a:extLst>
              </p14:cNvPr>
              <p14:cNvContentPartPr/>
              <p14:nvPr/>
            </p14:nvContentPartPr>
            <p14:xfrm>
              <a:off x="7347171" y="4969341"/>
              <a:ext cx="270360" cy="393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673BBA-D4C0-34D7-B96F-08BE936F72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9171" y="4951701"/>
                <a:ext cx="3060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FDFB19-4961-F1DE-8F50-50D158DCD4E0}"/>
                  </a:ext>
                </a:extLst>
              </p14:cNvPr>
              <p14:cNvContentPartPr/>
              <p14:nvPr/>
            </p14:nvContentPartPr>
            <p14:xfrm>
              <a:off x="8167251" y="4848381"/>
              <a:ext cx="226080" cy="24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FDFB19-4961-F1DE-8F50-50D158DCD4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9611" y="4830381"/>
                <a:ext cx="2617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E69D9D-D0DF-5D2F-5AF0-9FA0E0B8A0CD}"/>
                  </a:ext>
                </a:extLst>
              </p14:cNvPr>
              <p14:cNvContentPartPr/>
              <p14:nvPr/>
            </p14:nvContentPartPr>
            <p14:xfrm>
              <a:off x="8875731" y="3815541"/>
              <a:ext cx="360" cy="1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E69D9D-D0DF-5D2F-5AF0-9FA0E0B8A0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58091" y="3797901"/>
                <a:ext cx="360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F086752-467F-01C6-9A90-F287B58F1F67}"/>
              </a:ext>
            </a:extLst>
          </p:cNvPr>
          <p:cNvGrpSpPr/>
          <p:nvPr/>
        </p:nvGrpSpPr>
        <p:grpSpPr>
          <a:xfrm>
            <a:off x="9136371" y="4570461"/>
            <a:ext cx="1707480" cy="1159560"/>
            <a:chOff x="9136371" y="4570461"/>
            <a:chExt cx="1707480" cy="11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C1CC4B-E50B-555C-A824-ACE09CDCF441}"/>
                    </a:ext>
                  </a:extLst>
                </p14:cNvPr>
                <p14:cNvContentPartPr/>
                <p14:nvPr/>
              </p14:nvContentPartPr>
              <p14:xfrm>
                <a:off x="9136371" y="5147901"/>
                <a:ext cx="401760" cy="165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C1CC4B-E50B-555C-A824-ACE09CDCF4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18731" y="5130261"/>
                  <a:ext cx="437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0F38B4-C5B7-2BCE-9514-9096B8DFD33C}"/>
                    </a:ext>
                  </a:extLst>
                </p14:cNvPr>
                <p14:cNvContentPartPr/>
                <p14:nvPr/>
              </p14:nvContentPartPr>
              <p14:xfrm>
                <a:off x="9406011" y="5127021"/>
                <a:ext cx="151560" cy="21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0F38B4-C5B7-2BCE-9514-9096B8DFD3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88371" y="5109021"/>
                  <a:ext cx="187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58EE82-44F7-559C-2BE1-8240040B44C6}"/>
                    </a:ext>
                  </a:extLst>
                </p14:cNvPr>
                <p14:cNvContentPartPr/>
                <p14:nvPr/>
              </p14:nvContentPartPr>
              <p14:xfrm>
                <a:off x="9721011" y="5110461"/>
                <a:ext cx="293760" cy="11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58EE82-44F7-559C-2BE1-8240040B44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03371" y="5092461"/>
                  <a:ext cx="329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FCDBE5-5046-9E0D-65D0-BF1028CA05A5}"/>
                    </a:ext>
                  </a:extLst>
                </p14:cNvPr>
                <p14:cNvContentPartPr/>
                <p14:nvPr/>
              </p14:nvContentPartPr>
              <p14:xfrm>
                <a:off x="9847011" y="5155821"/>
                <a:ext cx="5040" cy="11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FCDBE5-5046-9E0D-65D0-BF1028CA05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29011" y="5138181"/>
                  <a:ext cx="40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962B21-3748-E1A4-B2E3-529E1E0D596D}"/>
                    </a:ext>
                  </a:extLst>
                </p14:cNvPr>
                <p14:cNvContentPartPr/>
                <p14:nvPr/>
              </p14:nvContentPartPr>
              <p14:xfrm>
                <a:off x="10164171" y="4931181"/>
                <a:ext cx="174960" cy="33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962B21-3748-E1A4-B2E3-529E1E0D59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46171" y="4913181"/>
                  <a:ext cx="210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AB1321-15B9-BC66-26FB-B7327EFE5097}"/>
                    </a:ext>
                  </a:extLst>
                </p14:cNvPr>
                <p14:cNvContentPartPr/>
                <p14:nvPr/>
              </p14:nvContentPartPr>
              <p14:xfrm>
                <a:off x="10257771" y="4837581"/>
                <a:ext cx="16200" cy="198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AB1321-15B9-BC66-26FB-B7327EFE50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9771" y="4819941"/>
                  <a:ext cx="51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97BC21-038E-CF95-1189-8342410CFF8B}"/>
                    </a:ext>
                  </a:extLst>
                </p14:cNvPr>
                <p14:cNvContentPartPr/>
                <p14:nvPr/>
              </p14:nvContentPartPr>
              <p14:xfrm>
                <a:off x="10257771" y="5054661"/>
                <a:ext cx="182880" cy="145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97BC21-038E-CF95-1189-8342410CFF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39771" y="5037021"/>
                  <a:ext cx="218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5A8C1D-4039-38C8-E04C-400D5CC76401}"/>
                    </a:ext>
                  </a:extLst>
                </p14:cNvPr>
                <p14:cNvContentPartPr/>
                <p14:nvPr/>
              </p14:nvContentPartPr>
              <p14:xfrm>
                <a:off x="9892731" y="5401341"/>
                <a:ext cx="200160" cy="3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5A8C1D-4039-38C8-E04C-400D5CC764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74731" y="5383341"/>
                  <a:ext cx="235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5581C8-5556-9541-7D7D-43877EE0CB77}"/>
                    </a:ext>
                  </a:extLst>
                </p14:cNvPr>
                <p14:cNvContentPartPr/>
                <p14:nvPr/>
              </p14:nvContentPartPr>
              <p14:xfrm>
                <a:off x="9618771" y="4570461"/>
                <a:ext cx="1225080" cy="1159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5581C8-5556-9541-7D7D-43877EE0CB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01131" y="4552461"/>
                  <a:ext cx="1260720" cy="11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D9DDFAF-72B6-6ECC-F1C9-A8C867EC7AB9}"/>
                  </a:ext>
                </a:extLst>
              </p14:cNvPr>
              <p14:cNvContentPartPr/>
              <p14:nvPr/>
            </p14:nvContentPartPr>
            <p14:xfrm>
              <a:off x="5244411" y="4229541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D9DDFAF-72B6-6ECC-F1C9-A8C867EC7A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26771" y="421190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2B50F45B-A10F-0782-0B83-A5C882BB25D3}"/>
              </a:ext>
            </a:extLst>
          </p:cNvPr>
          <p:cNvGrpSpPr/>
          <p:nvPr/>
        </p:nvGrpSpPr>
        <p:grpSpPr>
          <a:xfrm>
            <a:off x="9105771" y="4144581"/>
            <a:ext cx="295920" cy="287280"/>
            <a:chOff x="9105771" y="4144581"/>
            <a:chExt cx="29592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5E4E15-6AF3-5A06-350B-62079C38E61B}"/>
                    </a:ext>
                  </a:extLst>
                </p14:cNvPr>
                <p14:cNvContentPartPr/>
                <p14:nvPr/>
              </p14:nvContentPartPr>
              <p14:xfrm>
                <a:off x="9105771" y="4280661"/>
                <a:ext cx="295920" cy="68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5E4E15-6AF3-5A06-350B-62079C38E6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8131" y="4262661"/>
                  <a:ext cx="33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00271D-EE94-70B5-6E3C-9C83BE818EFB}"/>
                    </a:ext>
                  </a:extLst>
                </p14:cNvPr>
                <p14:cNvContentPartPr/>
                <p14:nvPr/>
              </p14:nvContentPartPr>
              <p14:xfrm>
                <a:off x="9241491" y="4144581"/>
                <a:ext cx="78840" cy="28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00271D-EE94-70B5-6E3C-9C83BE818E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3851" y="4126941"/>
                  <a:ext cx="11448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01" name="Group 33800">
            <a:extLst>
              <a:ext uri="{FF2B5EF4-FFF2-40B4-BE49-F238E27FC236}">
                <a16:creationId xmlns:a16="http://schemas.microsoft.com/office/drawing/2014/main" id="{77CD5235-8AD6-69A2-8FC5-A1FF8121BD9F}"/>
              </a:ext>
            </a:extLst>
          </p:cNvPr>
          <p:cNvGrpSpPr/>
          <p:nvPr/>
        </p:nvGrpSpPr>
        <p:grpSpPr>
          <a:xfrm>
            <a:off x="9821811" y="3653541"/>
            <a:ext cx="1002240" cy="569520"/>
            <a:chOff x="9821811" y="3653541"/>
            <a:chExt cx="100224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53E249-B6EF-542B-184F-97160F5860E5}"/>
                    </a:ext>
                  </a:extLst>
                </p14:cNvPr>
                <p14:cNvContentPartPr/>
                <p14:nvPr/>
              </p14:nvContentPartPr>
              <p14:xfrm>
                <a:off x="9821811" y="4061421"/>
                <a:ext cx="113760" cy="31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53E249-B6EF-542B-184F-97160F5860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4171" y="4043421"/>
                  <a:ext cx="149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5D889F-7362-DD1E-8A41-FFB60743DEC8}"/>
                    </a:ext>
                  </a:extLst>
                </p14:cNvPr>
                <p14:cNvContentPartPr/>
                <p14:nvPr/>
              </p14:nvContentPartPr>
              <p14:xfrm>
                <a:off x="9884091" y="4125501"/>
                <a:ext cx="151200" cy="9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5D889F-7362-DD1E-8A41-FFB60743DE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6091" y="4107501"/>
                  <a:ext cx="186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80701F-9AA1-5D3B-377E-8E307E6CC9E7}"/>
                    </a:ext>
                  </a:extLst>
                </p14:cNvPr>
                <p14:cNvContentPartPr/>
                <p14:nvPr/>
              </p14:nvContentPartPr>
              <p14:xfrm>
                <a:off x="10268211" y="3886101"/>
                <a:ext cx="297000" cy="11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80701F-9AA1-5D3B-377E-8E307E6CC9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0211" y="3868461"/>
                  <a:ext cx="332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FC4669-B1A4-E174-7D4C-9425BBC372E1}"/>
                    </a:ext>
                  </a:extLst>
                </p14:cNvPr>
                <p14:cNvContentPartPr/>
                <p14:nvPr/>
              </p14:nvContentPartPr>
              <p14:xfrm>
                <a:off x="10389891" y="3922461"/>
                <a:ext cx="360" cy="20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FC4669-B1A4-E174-7D4C-9425BBC372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71891" y="3904821"/>
                  <a:ext cx="36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796" name="Ink 33795">
                  <a:extLst>
                    <a:ext uri="{FF2B5EF4-FFF2-40B4-BE49-F238E27FC236}">
                      <a16:creationId xmlns:a16="http://schemas.microsoft.com/office/drawing/2014/main" id="{46F62958-A81C-AFBA-53F8-56D68C7ABFEF}"/>
                    </a:ext>
                  </a:extLst>
                </p14:cNvPr>
                <p14:cNvContentPartPr/>
                <p14:nvPr/>
              </p14:nvContentPartPr>
              <p14:xfrm>
                <a:off x="10536051" y="3739221"/>
                <a:ext cx="288000" cy="120240"/>
              </p14:xfrm>
            </p:contentPart>
          </mc:Choice>
          <mc:Fallback>
            <p:pic>
              <p:nvPicPr>
                <p:cNvPr id="33796" name="Ink 33795">
                  <a:extLst>
                    <a:ext uri="{FF2B5EF4-FFF2-40B4-BE49-F238E27FC236}">
                      <a16:creationId xmlns:a16="http://schemas.microsoft.com/office/drawing/2014/main" id="{46F62958-A81C-AFBA-53F8-56D68C7ABF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18051" y="3721581"/>
                  <a:ext cx="323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799" name="Ink 33798">
                  <a:extLst>
                    <a:ext uri="{FF2B5EF4-FFF2-40B4-BE49-F238E27FC236}">
                      <a16:creationId xmlns:a16="http://schemas.microsoft.com/office/drawing/2014/main" id="{E5B18DAA-7A17-E5A5-B950-1287940F2CEC}"/>
                    </a:ext>
                  </a:extLst>
                </p14:cNvPr>
                <p14:cNvContentPartPr/>
                <p14:nvPr/>
              </p14:nvContentPartPr>
              <p14:xfrm>
                <a:off x="10684011" y="3653541"/>
                <a:ext cx="36360" cy="304920"/>
              </p14:xfrm>
            </p:contentPart>
          </mc:Choice>
          <mc:Fallback>
            <p:pic>
              <p:nvPicPr>
                <p:cNvPr id="33799" name="Ink 33798">
                  <a:extLst>
                    <a:ext uri="{FF2B5EF4-FFF2-40B4-BE49-F238E27FC236}">
                      <a16:creationId xmlns:a16="http://schemas.microsoft.com/office/drawing/2014/main" id="{E5B18DAA-7A17-E5A5-B950-1287940F2C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66011" y="3635901"/>
                  <a:ext cx="7200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802" name="Ink 33801">
                <a:extLst>
                  <a:ext uri="{FF2B5EF4-FFF2-40B4-BE49-F238E27FC236}">
                    <a16:creationId xmlns:a16="http://schemas.microsoft.com/office/drawing/2014/main" id="{ABCA2E7C-B3A2-24DC-AF86-232E430E35CF}"/>
                  </a:ext>
                </a:extLst>
              </p14:cNvPr>
              <p14:cNvContentPartPr/>
              <p14:nvPr/>
            </p14:nvContentPartPr>
            <p14:xfrm>
              <a:off x="10470171" y="4165461"/>
              <a:ext cx="192960" cy="150480"/>
            </p14:xfrm>
          </p:contentPart>
        </mc:Choice>
        <mc:Fallback>
          <p:pic>
            <p:nvPicPr>
              <p:cNvPr id="33802" name="Ink 33801">
                <a:extLst>
                  <a:ext uri="{FF2B5EF4-FFF2-40B4-BE49-F238E27FC236}">
                    <a16:creationId xmlns:a16="http://schemas.microsoft.com/office/drawing/2014/main" id="{ABCA2E7C-B3A2-24DC-AF86-232E430E35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52171" y="4147461"/>
                <a:ext cx="228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803" name="Ink 33802">
                <a:extLst>
                  <a:ext uri="{FF2B5EF4-FFF2-40B4-BE49-F238E27FC236}">
                    <a16:creationId xmlns:a16="http://schemas.microsoft.com/office/drawing/2014/main" id="{CE451119-46EA-6628-1E41-DF7F37FC5984}"/>
                  </a:ext>
                </a:extLst>
              </p14:cNvPr>
              <p14:cNvContentPartPr/>
              <p14:nvPr/>
            </p14:nvContentPartPr>
            <p14:xfrm>
              <a:off x="5846331" y="4183461"/>
              <a:ext cx="104040" cy="15120"/>
            </p14:xfrm>
          </p:contentPart>
        </mc:Choice>
        <mc:Fallback>
          <p:pic>
            <p:nvPicPr>
              <p:cNvPr id="33803" name="Ink 33802">
                <a:extLst>
                  <a:ext uri="{FF2B5EF4-FFF2-40B4-BE49-F238E27FC236}">
                    <a16:creationId xmlns:a16="http://schemas.microsoft.com/office/drawing/2014/main" id="{CE451119-46EA-6628-1E41-DF7F37FC59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28331" y="4165821"/>
                <a:ext cx="13968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808" name="Group 33807">
            <a:extLst>
              <a:ext uri="{FF2B5EF4-FFF2-40B4-BE49-F238E27FC236}">
                <a16:creationId xmlns:a16="http://schemas.microsoft.com/office/drawing/2014/main" id="{E3301EB8-3821-74CF-FC40-F3E2E673FAEE}"/>
              </a:ext>
            </a:extLst>
          </p:cNvPr>
          <p:cNvGrpSpPr/>
          <p:nvPr/>
        </p:nvGrpSpPr>
        <p:grpSpPr>
          <a:xfrm>
            <a:off x="5448891" y="3541941"/>
            <a:ext cx="363960" cy="394560"/>
            <a:chOff x="5448891" y="3541941"/>
            <a:chExt cx="36396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804" name="Ink 33803">
                  <a:extLst>
                    <a:ext uri="{FF2B5EF4-FFF2-40B4-BE49-F238E27FC236}">
                      <a16:creationId xmlns:a16="http://schemas.microsoft.com/office/drawing/2014/main" id="{496DB2C1-EC5D-C07D-984A-2DF6E7C43CF9}"/>
                    </a:ext>
                  </a:extLst>
                </p14:cNvPr>
                <p14:cNvContentPartPr/>
                <p14:nvPr/>
              </p14:nvContentPartPr>
              <p14:xfrm>
                <a:off x="5448891" y="3748581"/>
                <a:ext cx="140040" cy="187920"/>
              </p14:xfrm>
            </p:contentPart>
          </mc:Choice>
          <mc:Fallback>
            <p:pic>
              <p:nvPicPr>
                <p:cNvPr id="33804" name="Ink 33803">
                  <a:extLst>
                    <a:ext uri="{FF2B5EF4-FFF2-40B4-BE49-F238E27FC236}">
                      <a16:creationId xmlns:a16="http://schemas.microsoft.com/office/drawing/2014/main" id="{496DB2C1-EC5D-C07D-984A-2DF6E7C43C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1251" y="3730581"/>
                  <a:ext cx="175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805" name="Ink 33804">
                  <a:extLst>
                    <a:ext uri="{FF2B5EF4-FFF2-40B4-BE49-F238E27FC236}">
                      <a16:creationId xmlns:a16="http://schemas.microsoft.com/office/drawing/2014/main" id="{A3B07227-A6BC-7EC5-6768-7C67CDF125BD}"/>
                    </a:ext>
                  </a:extLst>
                </p14:cNvPr>
                <p14:cNvContentPartPr/>
                <p14:nvPr/>
              </p14:nvContentPartPr>
              <p14:xfrm>
                <a:off x="5547891" y="3722661"/>
                <a:ext cx="108000" cy="81000"/>
              </p14:xfrm>
            </p:contentPart>
          </mc:Choice>
          <mc:Fallback>
            <p:pic>
              <p:nvPicPr>
                <p:cNvPr id="33805" name="Ink 33804">
                  <a:extLst>
                    <a:ext uri="{FF2B5EF4-FFF2-40B4-BE49-F238E27FC236}">
                      <a16:creationId xmlns:a16="http://schemas.microsoft.com/office/drawing/2014/main" id="{A3B07227-A6BC-7EC5-6768-7C67CDF125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0251" y="3705021"/>
                  <a:ext cx="143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806" name="Ink 33805">
                  <a:extLst>
                    <a:ext uri="{FF2B5EF4-FFF2-40B4-BE49-F238E27FC236}">
                      <a16:creationId xmlns:a16="http://schemas.microsoft.com/office/drawing/2014/main" id="{C054BF89-6591-37F0-105D-778188BC7D0E}"/>
                    </a:ext>
                  </a:extLst>
                </p14:cNvPr>
                <p14:cNvContentPartPr/>
                <p14:nvPr/>
              </p14:nvContentPartPr>
              <p14:xfrm>
                <a:off x="5677131" y="3541941"/>
                <a:ext cx="135720" cy="182880"/>
              </p14:xfrm>
            </p:contentPart>
          </mc:Choice>
          <mc:Fallback>
            <p:pic>
              <p:nvPicPr>
                <p:cNvPr id="33806" name="Ink 33805">
                  <a:extLst>
                    <a:ext uri="{FF2B5EF4-FFF2-40B4-BE49-F238E27FC236}">
                      <a16:creationId xmlns:a16="http://schemas.microsoft.com/office/drawing/2014/main" id="{C054BF89-6591-37F0-105D-778188BC7D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9491" y="3524301"/>
                  <a:ext cx="17136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809" name="Ink 33808">
                <a:extLst>
                  <a:ext uri="{FF2B5EF4-FFF2-40B4-BE49-F238E27FC236}">
                    <a16:creationId xmlns:a16="http://schemas.microsoft.com/office/drawing/2014/main" id="{41CDEFE7-17AF-3C2E-FC7C-3F781C61C844}"/>
                  </a:ext>
                </a:extLst>
              </p14:cNvPr>
              <p14:cNvContentPartPr/>
              <p14:nvPr/>
            </p14:nvContentPartPr>
            <p14:xfrm>
              <a:off x="3923571" y="4211181"/>
              <a:ext cx="195120" cy="9000"/>
            </p14:xfrm>
          </p:contentPart>
        </mc:Choice>
        <mc:Fallback>
          <p:pic>
            <p:nvPicPr>
              <p:cNvPr id="33809" name="Ink 33808">
                <a:extLst>
                  <a:ext uri="{FF2B5EF4-FFF2-40B4-BE49-F238E27FC236}">
                    <a16:creationId xmlns:a16="http://schemas.microsoft.com/office/drawing/2014/main" id="{41CDEFE7-17AF-3C2E-FC7C-3F781C61C8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5571" y="4193541"/>
                <a:ext cx="230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810" name="Ink 33809">
                <a:extLst>
                  <a:ext uri="{FF2B5EF4-FFF2-40B4-BE49-F238E27FC236}">
                    <a16:creationId xmlns:a16="http://schemas.microsoft.com/office/drawing/2014/main" id="{8A987EAA-DF50-6EA9-1664-C529B41A72DE}"/>
                  </a:ext>
                </a:extLst>
              </p14:cNvPr>
              <p14:cNvContentPartPr/>
              <p14:nvPr/>
            </p14:nvContentPartPr>
            <p14:xfrm>
              <a:off x="3908091" y="4353021"/>
              <a:ext cx="893160" cy="17280"/>
            </p14:xfrm>
          </p:contentPart>
        </mc:Choice>
        <mc:Fallback>
          <p:pic>
            <p:nvPicPr>
              <p:cNvPr id="33810" name="Ink 33809">
                <a:extLst>
                  <a:ext uri="{FF2B5EF4-FFF2-40B4-BE49-F238E27FC236}">
                    <a16:creationId xmlns:a16="http://schemas.microsoft.com/office/drawing/2014/main" id="{8A987EAA-DF50-6EA9-1664-C529B41A72D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90091" y="4335381"/>
                <a:ext cx="928800" cy="5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88D061-A75A-75C2-FF0A-DD0EE80E4A3E}"/>
                  </a:ext>
                </a:extLst>
              </p14:cNvPr>
              <p14:cNvContentPartPr/>
              <p14:nvPr/>
            </p14:nvContentPartPr>
            <p14:xfrm>
              <a:off x="5463651" y="861381"/>
              <a:ext cx="743040" cy="3109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88D061-A75A-75C2-FF0A-DD0EE80E4A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5651" y="843741"/>
                <a:ext cx="778680" cy="31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1EBCB1-DD66-6805-86C0-11C87EE9F58F}"/>
                  </a:ext>
                </a:extLst>
              </p14:cNvPr>
              <p14:cNvContentPartPr/>
              <p14:nvPr/>
            </p14:nvContentPartPr>
            <p14:xfrm>
              <a:off x="6970611" y="584901"/>
              <a:ext cx="822600" cy="3144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1EBCB1-DD66-6805-86C0-11C87EE9F5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2971" y="567261"/>
                <a:ext cx="858240" cy="31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58DF364-CD56-951B-F1C5-70E4C444CD34}"/>
                  </a:ext>
                </a:extLst>
              </p14:cNvPr>
              <p14:cNvContentPartPr/>
              <p14:nvPr/>
            </p14:nvContentPartPr>
            <p14:xfrm>
              <a:off x="7620411" y="3762621"/>
              <a:ext cx="166320" cy="45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58DF364-CD56-951B-F1C5-70E4C444CD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2411" y="3744621"/>
                <a:ext cx="2019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5BBA786-6ED5-1E2B-98C9-D96636E81B12}"/>
                  </a:ext>
                </a:extLst>
              </p14:cNvPr>
              <p14:cNvContentPartPr/>
              <p14:nvPr/>
            </p14:nvContentPartPr>
            <p14:xfrm>
              <a:off x="5823291" y="3773781"/>
              <a:ext cx="2109600" cy="444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5BBA786-6ED5-1E2B-98C9-D96636E81B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5651" y="3756141"/>
                <a:ext cx="21452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8110934-2BAE-E586-9924-2C2683319F55}"/>
                  </a:ext>
                </a:extLst>
              </p14:cNvPr>
              <p14:cNvContentPartPr/>
              <p14:nvPr/>
            </p14:nvContentPartPr>
            <p14:xfrm>
              <a:off x="9919011" y="714861"/>
              <a:ext cx="216360" cy="109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8110934-2BAE-E586-9924-2C2683319F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01371" y="696861"/>
                <a:ext cx="252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DEAE4E-05A0-45A3-57BB-4DD1B7B6DE42}"/>
                  </a:ext>
                </a:extLst>
              </p14:cNvPr>
              <p14:cNvContentPartPr/>
              <p14:nvPr/>
            </p14:nvContentPartPr>
            <p14:xfrm>
              <a:off x="755211" y="1234341"/>
              <a:ext cx="585360" cy="298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DEAE4E-05A0-45A3-57BB-4DD1B7B6DE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211" y="1216341"/>
                <a:ext cx="621000" cy="30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4B195C-FAC8-6470-FABD-EB9458703D72}"/>
                  </a:ext>
                </a:extLst>
              </p14:cNvPr>
              <p14:cNvContentPartPr/>
              <p14:nvPr/>
            </p14:nvContentPartPr>
            <p14:xfrm>
              <a:off x="4611531" y="971901"/>
              <a:ext cx="595080" cy="307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4B195C-FAC8-6470-FABD-EB9458703D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93891" y="954261"/>
                <a:ext cx="630720" cy="31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956374-C75C-3177-0EB4-348605BE70A6}"/>
                  </a:ext>
                </a:extLst>
              </p14:cNvPr>
              <p14:cNvContentPartPr/>
              <p14:nvPr/>
            </p14:nvContentPartPr>
            <p14:xfrm>
              <a:off x="1178211" y="1568421"/>
              <a:ext cx="282960" cy="23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956374-C75C-3177-0EB4-348605BE70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0211" y="1550781"/>
                <a:ext cx="3186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C26B6B-9142-549C-A985-8580C22891E0}"/>
                  </a:ext>
                </a:extLst>
              </p14:cNvPr>
              <p14:cNvContentPartPr/>
              <p14:nvPr/>
            </p14:nvContentPartPr>
            <p14:xfrm>
              <a:off x="2593371" y="1491021"/>
              <a:ext cx="193320" cy="29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C26B6B-9142-549C-A985-8580C22891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75371" y="1473381"/>
                <a:ext cx="228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4C18C8-4E5D-11F6-8ACF-56428A2A6D7E}"/>
                  </a:ext>
                </a:extLst>
              </p14:cNvPr>
              <p14:cNvContentPartPr/>
              <p14:nvPr/>
            </p14:nvContentPartPr>
            <p14:xfrm>
              <a:off x="3994131" y="1376901"/>
              <a:ext cx="349200" cy="39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4C18C8-4E5D-11F6-8ACF-56428A2A6D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6491" y="1359261"/>
                <a:ext cx="3848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338667-0FAB-638F-A1CC-761EFC3BAFBC}"/>
                  </a:ext>
                </a:extLst>
              </p14:cNvPr>
              <p14:cNvContentPartPr/>
              <p14:nvPr/>
            </p14:nvContentPartPr>
            <p14:xfrm>
              <a:off x="1377291" y="2549061"/>
              <a:ext cx="393480" cy="27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338667-0FAB-638F-A1CC-761EFC3BAF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59651" y="2531421"/>
                <a:ext cx="4291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FDFC839-816B-5780-DFC9-F7C56C48D918}"/>
                  </a:ext>
                </a:extLst>
              </p14:cNvPr>
              <p14:cNvContentPartPr/>
              <p14:nvPr/>
            </p14:nvContentPartPr>
            <p14:xfrm>
              <a:off x="2588691" y="2369421"/>
              <a:ext cx="307800" cy="29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FDFC839-816B-5780-DFC9-F7C56C48D9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71051" y="2351781"/>
                <a:ext cx="343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5E5C22-40C1-68E6-5159-B3A2E1445D0E}"/>
                  </a:ext>
                </a:extLst>
              </p14:cNvPr>
              <p14:cNvContentPartPr/>
              <p14:nvPr/>
            </p14:nvContentPartPr>
            <p14:xfrm>
              <a:off x="4064331" y="2319381"/>
              <a:ext cx="204120" cy="331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5E5C22-40C1-68E6-5159-B3A2E1445D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6691" y="2301381"/>
                <a:ext cx="2397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B47BFF-25B1-2BD0-B4F5-8A05CD24346F}"/>
                  </a:ext>
                </a:extLst>
              </p14:cNvPr>
              <p14:cNvContentPartPr/>
              <p14:nvPr/>
            </p14:nvContentPartPr>
            <p14:xfrm>
              <a:off x="1698771" y="3340341"/>
              <a:ext cx="253800" cy="339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B47BFF-25B1-2BD0-B4F5-8A05CD2434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0771" y="3322701"/>
                <a:ext cx="289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70DE36-AA6B-3A04-9645-226DC9017CB2}"/>
                  </a:ext>
                </a:extLst>
              </p14:cNvPr>
              <p14:cNvContentPartPr/>
              <p14:nvPr/>
            </p14:nvContentPartPr>
            <p14:xfrm>
              <a:off x="2851131" y="3345741"/>
              <a:ext cx="17280" cy="317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70DE36-AA6B-3A04-9645-226DC9017C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33131" y="3328101"/>
                <a:ext cx="52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FEC4CD-740A-C64F-FF8B-5F214F89D0FF}"/>
                  </a:ext>
                </a:extLst>
              </p14:cNvPr>
              <p14:cNvContentPartPr/>
              <p14:nvPr/>
            </p14:nvContentPartPr>
            <p14:xfrm>
              <a:off x="3039411" y="3303981"/>
              <a:ext cx="360" cy="335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FEC4CD-740A-C64F-FF8B-5F214F89D0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1771" y="3286341"/>
                <a:ext cx="360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DE8634-87F1-9C87-8055-FF59EA2E44E9}"/>
                  </a:ext>
                </a:extLst>
              </p14:cNvPr>
              <p14:cNvContentPartPr/>
              <p14:nvPr/>
            </p14:nvContentPartPr>
            <p14:xfrm>
              <a:off x="4167291" y="1385181"/>
              <a:ext cx="181800" cy="25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DE8634-87F1-9C87-8055-FF59EA2E44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49651" y="1367181"/>
                <a:ext cx="2174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141AB1-11C1-9800-E55F-6806C64849DE}"/>
                  </a:ext>
                </a:extLst>
              </p14:cNvPr>
              <p14:cNvContentPartPr/>
              <p14:nvPr/>
            </p14:nvContentPartPr>
            <p14:xfrm>
              <a:off x="2852571" y="190341"/>
              <a:ext cx="329760" cy="50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141AB1-11C1-9800-E55F-6806C64849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4931" y="172341"/>
                <a:ext cx="3654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103612-561D-0BCC-ACD9-A4A6834D3982}"/>
                  </a:ext>
                </a:extLst>
              </p14:cNvPr>
              <p14:cNvContentPartPr/>
              <p14:nvPr/>
            </p14:nvContentPartPr>
            <p14:xfrm>
              <a:off x="2850771" y="526581"/>
              <a:ext cx="207360" cy="58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103612-561D-0BCC-ACD9-A4A6834D398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32771" y="508581"/>
                <a:ext cx="2430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CE3C25F-7A68-C482-03D7-454AB0B6816D}"/>
                  </a:ext>
                </a:extLst>
              </p14:cNvPr>
              <p14:cNvContentPartPr/>
              <p14:nvPr/>
            </p14:nvContentPartPr>
            <p14:xfrm>
              <a:off x="2812971" y="709101"/>
              <a:ext cx="634680" cy="22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CE3C25F-7A68-C482-03D7-454AB0B681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95331" y="691101"/>
                <a:ext cx="670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F717F2-8CC4-D6DF-7347-B6791BECCA6A}"/>
                  </a:ext>
                </a:extLst>
              </p14:cNvPr>
              <p14:cNvContentPartPr/>
              <p14:nvPr/>
            </p14:nvContentPartPr>
            <p14:xfrm>
              <a:off x="286851" y="1717101"/>
              <a:ext cx="147240" cy="39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F717F2-8CC4-D6DF-7347-B6791BECCA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9211" y="1699101"/>
                <a:ext cx="1828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03B1E2A-109D-DE5F-1F11-EFB606B69532}"/>
                  </a:ext>
                </a:extLst>
              </p14:cNvPr>
              <p14:cNvContentPartPr/>
              <p14:nvPr/>
            </p14:nvContentPartPr>
            <p14:xfrm>
              <a:off x="349851" y="1628541"/>
              <a:ext cx="54360" cy="199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03B1E2A-109D-DE5F-1F11-EFB606B695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2211" y="1610541"/>
                <a:ext cx="90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CC37CB5-5D72-C6C7-CE66-1591C91BF996}"/>
                  </a:ext>
                </a:extLst>
              </p14:cNvPr>
              <p14:cNvContentPartPr/>
              <p14:nvPr/>
            </p14:nvContentPartPr>
            <p14:xfrm>
              <a:off x="427971" y="2639061"/>
              <a:ext cx="114120" cy="234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CC37CB5-5D72-C6C7-CE66-1591C91BF9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9971" y="2621061"/>
                <a:ext cx="149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4B2490-DA47-9FC0-DB2B-1D67BAF37687}"/>
                  </a:ext>
                </a:extLst>
              </p14:cNvPr>
              <p14:cNvContentPartPr/>
              <p14:nvPr/>
            </p14:nvContentPartPr>
            <p14:xfrm>
              <a:off x="363171" y="3537261"/>
              <a:ext cx="312840" cy="381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4B2490-DA47-9FC0-DB2B-1D67BAF37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5171" y="3519261"/>
                <a:ext cx="3484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377F5C-47EF-0FFC-F86B-D1A71D90D637}"/>
                  </a:ext>
                </a:extLst>
              </p14:cNvPr>
              <p14:cNvContentPartPr/>
              <p14:nvPr/>
            </p14:nvContentPartPr>
            <p14:xfrm>
              <a:off x="394131" y="3750741"/>
              <a:ext cx="15768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377F5C-47EF-0FFC-F86B-D1A71D90D6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6131" y="3732741"/>
                <a:ext cx="193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56213F1-31C3-95FB-793C-2DFC369F5D1A}"/>
                  </a:ext>
                </a:extLst>
              </p14:cNvPr>
              <p14:cNvContentPartPr/>
              <p14:nvPr/>
            </p14:nvContentPartPr>
            <p14:xfrm>
              <a:off x="1862571" y="4613661"/>
              <a:ext cx="129600" cy="87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56213F1-31C3-95FB-793C-2DFC369F5D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44571" y="4595661"/>
                <a:ext cx="165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6E74327-58ED-D36A-E017-ED69A729067D}"/>
                  </a:ext>
                </a:extLst>
              </p14:cNvPr>
              <p14:cNvContentPartPr/>
              <p14:nvPr/>
            </p14:nvContentPartPr>
            <p14:xfrm>
              <a:off x="1955451" y="4524741"/>
              <a:ext cx="25920" cy="219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6E74327-58ED-D36A-E017-ED69A72906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37451" y="4507101"/>
                <a:ext cx="61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0029BE-D774-5EAF-0FFC-DFE488FD0F2E}"/>
                  </a:ext>
                </a:extLst>
              </p14:cNvPr>
              <p14:cNvContentPartPr/>
              <p14:nvPr/>
            </p14:nvContentPartPr>
            <p14:xfrm>
              <a:off x="3022131" y="4263741"/>
              <a:ext cx="114480" cy="352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0029BE-D774-5EAF-0FFC-DFE488FD0F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04131" y="4246101"/>
                <a:ext cx="1501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25FF51-AA01-B4E9-7FA7-8F9B6AFA27AE}"/>
                  </a:ext>
                </a:extLst>
              </p14:cNvPr>
              <p14:cNvContentPartPr/>
              <p14:nvPr/>
            </p14:nvContentPartPr>
            <p14:xfrm>
              <a:off x="1357131" y="1832301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25FF51-AA01-B4E9-7FA7-8F9B6AFA27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39131" y="181430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0354DEE-38A9-45CB-CEDB-8F791A8317D5}"/>
                  </a:ext>
                </a:extLst>
              </p14:cNvPr>
              <p14:cNvContentPartPr/>
              <p14:nvPr/>
            </p14:nvContentPartPr>
            <p14:xfrm>
              <a:off x="1307091" y="1459701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0354DEE-38A9-45CB-CEDB-8F791A8317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89091" y="144170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884676D-7B65-3E6D-F3F0-0E236B279B40}"/>
                  </a:ext>
                </a:extLst>
              </p14:cNvPr>
              <p14:cNvContentPartPr/>
              <p14:nvPr/>
            </p14:nvContentPartPr>
            <p14:xfrm>
              <a:off x="2614971" y="1292301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884676D-7B65-3E6D-F3F0-0E236B279B4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97331" y="127430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DADEA18-7EDF-8A2A-031D-5E27D7F5CD1E}"/>
                  </a:ext>
                </a:extLst>
              </p14:cNvPr>
              <p14:cNvContentPartPr/>
              <p14:nvPr/>
            </p14:nvContentPartPr>
            <p14:xfrm>
              <a:off x="10832691" y="1725381"/>
              <a:ext cx="270000" cy="2865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DADEA18-7EDF-8A2A-031D-5E27D7F5CD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14691" y="1707741"/>
                <a:ext cx="3056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9EB9CB9-0979-79F8-5931-D423824B70F3}"/>
                  </a:ext>
                </a:extLst>
              </p14:cNvPr>
              <p14:cNvContentPartPr/>
              <p14:nvPr/>
            </p14:nvContentPartPr>
            <p14:xfrm>
              <a:off x="9696531" y="3075381"/>
              <a:ext cx="293760" cy="1166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9EB9CB9-0979-79F8-5931-D423824B70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78891" y="3057741"/>
                <a:ext cx="32940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F132A76-3C08-719E-BCEC-06BB68812388}"/>
              </a:ext>
            </a:extLst>
          </p:cNvPr>
          <p:cNvGrpSpPr/>
          <p:nvPr/>
        </p:nvGrpSpPr>
        <p:grpSpPr>
          <a:xfrm>
            <a:off x="3994131" y="562389"/>
            <a:ext cx="8271360" cy="6041712"/>
            <a:chOff x="3994131" y="562389"/>
            <a:chExt cx="8271360" cy="604171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F4BDD6-B18F-3C04-27F6-0E67BD1034B5}"/>
                    </a:ext>
                  </a:extLst>
                </p14:cNvPr>
                <p14:cNvContentPartPr/>
                <p14:nvPr/>
              </p14:nvContentPartPr>
              <p14:xfrm>
                <a:off x="4093491" y="3677469"/>
                <a:ext cx="35640" cy="36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F4BDD6-B18F-3C04-27F6-0E67BD1034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75491" y="3659829"/>
                  <a:ext cx="712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811FE5-BBF8-E3C1-4A10-E9B0E2495B45}"/>
                    </a:ext>
                  </a:extLst>
                </p14:cNvPr>
                <p14:cNvContentPartPr/>
                <p14:nvPr/>
              </p14:nvContentPartPr>
              <p14:xfrm>
                <a:off x="4306611" y="3706989"/>
                <a:ext cx="240840" cy="43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811FE5-BBF8-E3C1-4A10-E9B0E2495B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88971" y="3689349"/>
                  <a:ext cx="2764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3551C7-45A3-4494-0B4B-05F8A5CE8DD2}"/>
                    </a:ext>
                  </a:extLst>
                </p14:cNvPr>
                <p14:cNvContentPartPr/>
                <p14:nvPr/>
              </p14:nvContentPartPr>
              <p14:xfrm>
                <a:off x="3994131" y="1596309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3551C7-45A3-4494-0B4B-05F8A5CE8D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76131" y="15783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E69432-3D72-E7B7-3E48-284A5C69E7C0}"/>
                    </a:ext>
                  </a:extLst>
                </p14:cNvPr>
                <p14:cNvContentPartPr/>
                <p14:nvPr/>
              </p14:nvContentPartPr>
              <p14:xfrm>
                <a:off x="8298291" y="2436189"/>
                <a:ext cx="479880" cy="128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E69432-3D72-E7B7-3E48-284A5C69E7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80291" y="2418189"/>
                  <a:ext cx="515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33B607E-072B-F862-6C78-FE458A38E99A}"/>
                    </a:ext>
                  </a:extLst>
                </p14:cNvPr>
                <p14:cNvContentPartPr/>
                <p14:nvPr/>
              </p14:nvContentPartPr>
              <p14:xfrm>
                <a:off x="8362731" y="2615469"/>
                <a:ext cx="805320" cy="12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33B607E-072B-F862-6C78-FE458A38E9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45091" y="2597469"/>
                  <a:ext cx="840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C6871B-06D5-3893-EE4E-10BD469CDDFA}"/>
                    </a:ext>
                  </a:extLst>
                </p14:cNvPr>
                <p14:cNvContentPartPr/>
                <p14:nvPr/>
              </p14:nvContentPartPr>
              <p14:xfrm>
                <a:off x="4728891" y="1063869"/>
                <a:ext cx="105192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C6871B-06D5-3893-EE4E-10BD469CDDF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11251" y="1046229"/>
                  <a:ext cx="108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B363C1-E23A-D4B2-0AA5-245468DF6411}"/>
                    </a:ext>
                  </a:extLst>
                </p14:cNvPr>
                <p14:cNvContentPartPr/>
                <p14:nvPr/>
              </p14:nvContentPartPr>
              <p14:xfrm>
                <a:off x="4627011" y="894669"/>
                <a:ext cx="272880" cy="376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B363C1-E23A-D4B2-0AA5-245468DF64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09371" y="877029"/>
                  <a:ext cx="3085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6B6FE3-10C5-D2B2-A5A7-ECC0F59AED75}"/>
                    </a:ext>
                  </a:extLst>
                </p14:cNvPr>
                <p14:cNvContentPartPr/>
                <p14:nvPr/>
              </p14:nvContentPartPr>
              <p14:xfrm>
                <a:off x="9501771" y="1991229"/>
                <a:ext cx="364320" cy="236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6B6FE3-10C5-D2B2-A5A7-ECC0F59AED7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83771" y="1973589"/>
                  <a:ext cx="399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D894507-EF5F-3AF1-DDF7-ED3A6ACF6B56}"/>
                    </a:ext>
                  </a:extLst>
                </p14:cNvPr>
                <p14:cNvContentPartPr/>
                <p14:nvPr/>
              </p14:nvContentPartPr>
              <p14:xfrm>
                <a:off x="9764931" y="2134149"/>
                <a:ext cx="14760" cy="74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D894507-EF5F-3AF1-DDF7-ED3A6ACF6B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46931" y="2116149"/>
                  <a:ext cx="50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E2467C-54F7-5B9E-C50E-EF1E5A02EF58}"/>
                    </a:ext>
                  </a:extLst>
                </p14:cNvPr>
                <p14:cNvContentPartPr/>
                <p14:nvPr/>
              </p14:nvContentPartPr>
              <p14:xfrm>
                <a:off x="9912531" y="869109"/>
                <a:ext cx="1419480" cy="2592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E2467C-54F7-5B9E-C50E-EF1E5A02EF5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94891" y="851469"/>
                  <a:ext cx="1455120" cy="26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39F778-29F0-4830-E933-4F39134BFE3D}"/>
                    </a:ext>
                  </a:extLst>
                </p14:cNvPr>
                <p14:cNvContentPartPr/>
                <p14:nvPr/>
              </p14:nvContentPartPr>
              <p14:xfrm>
                <a:off x="11272611" y="562389"/>
                <a:ext cx="769320" cy="2500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39F778-29F0-4830-E933-4F39134BFE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54611" y="544389"/>
                  <a:ext cx="804960" cy="25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91C609-9BE3-387E-6D89-768146C67DB2}"/>
                    </a:ext>
                  </a:extLst>
                </p14:cNvPr>
                <p14:cNvContentPartPr/>
                <p14:nvPr/>
              </p14:nvContentPartPr>
              <p14:xfrm>
                <a:off x="11471691" y="3522309"/>
                <a:ext cx="340920" cy="106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91C609-9BE3-387E-6D89-768146C67D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53691" y="3504669"/>
                  <a:ext cx="376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A61F824-D145-B1FB-823C-BAC4335B28C3}"/>
                    </a:ext>
                  </a:extLst>
                </p14:cNvPr>
                <p14:cNvContentPartPr/>
                <p14:nvPr/>
              </p14:nvContentPartPr>
              <p14:xfrm>
                <a:off x="11664651" y="3344469"/>
                <a:ext cx="20160" cy="33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A61F824-D145-B1FB-823C-BAC4335B28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647011" y="3326469"/>
                  <a:ext cx="55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2FE86CF-261A-ECDC-A2A0-D4703E89EE6A}"/>
                    </a:ext>
                  </a:extLst>
                </p14:cNvPr>
                <p14:cNvContentPartPr/>
                <p14:nvPr/>
              </p14:nvContentPartPr>
              <p14:xfrm>
                <a:off x="7333851" y="3356709"/>
                <a:ext cx="4828320" cy="1793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2FE86CF-261A-ECDC-A2A0-D4703E89EE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16211" y="3339069"/>
                  <a:ext cx="4863960" cy="18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3403C4-9F6F-49D4-9FE9-80E192508025}"/>
                    </a:ext>
                  </a:extLst>
                </p14:cNvPr>
                <p14:cNvContentPartPr/>
                <p14:nvPr/>
              </p14:nvContentPartPr>
              <p14:xfrm>
                <a:off x="11950491" y="3226029"/>
                <a:ext cx="315000" cy="154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3403C4-9F6F-49D4-9FE9-80E1925080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932491" y="3208389"/>
                  <a:ext cx="350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357DF9-E710-3FB3-CDAE-2D039346965B}"/>
                    </a:ext>
                  </a:extLst>
                </p14:cNvPr>
                <p14:cNvContentPartPr/>
                <p14:nvPr/>
              </p14:nvContentPartPr>
              <p14:xfrm>
                <a:off x="9643971" y="2174469"/>
                <a:ext cx="138600" cy="277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357DF9-E710-3FB3-CDAE-2D039346965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26331" y="2156829"/>
                  <a:ext cx="174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C0496CF-8A65-AFBD-3842-A76483646FC6}"/>
                    </a:ext>
                  </a:extLst>
                </p14:cNvPr>
                <p14:cNvContentPartPr/>
                <p14:nvPr/>
              </p14:nvContentPartPr>
              <p14:xfrm>
                <a:off x="9276411" y="1790709"/>
                <a:ext cx="729000" cy="1094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C0496CF-8A65-AFBD-3842-A76483646F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58771" y="1773069"/>
                  <a:ext cx="76464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14C4BB-461F-FAFD-BC4A-83F7D43BADE4}"/>
                    </a:ext>
                  </a:extLst>
                </p14:cNvPr>
                <p14:cNvContentPartPr/>
                <p14:nvPr/>
              </p14:nvContentPartPr>
              <p14:xfrm>
                <a:off x="9606531" y="2569749"/>
                <a:ext cx="328680" cy="95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14C4BB-461F-FAFD-BC4A-83F7D43BAD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88531" y="2552109"/>
                  <a:ext cx="36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2B00E6-EA99-C17A-F7E7-AEDDEFCEEAF1}"/>
                    </a:ext>
                  </a:extLst>
                </p14:cNvPr>
                <p14:cNvContentPartPr/>
                <p14:nvPr/>
              </p14:nvContentPartPr>
              <p14:xfrm>
                <a:off x="8238891" y="5281821"/>
                <a:ext cx="232200" cy="619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2B00E6-EA99-C17A-F7E7-AEDDEFCEEAF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21251" y="5264181"/>
                  <a:ext cx="2678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BF61A4E-6CEC-CDF3-5BB0-A8212759C339}"/>
                    </a:ext>
                  </a:extLst>
                </p14:cNvPr>
                <p14:cNvContentPartPr/>
                <p14:nvPr/>
              </p14:nvContentPartPr>
              <p14:xfrm>
                <a:off x="8824971" y="5383341"/>
                <a:ext cx="62640" cy="235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BF61A4E-6CEC-CDF3-5BB0-A8212759C3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07331" y="5365701"/>
                  <a:ext cx="98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9CC566B-B121-140F-7EFC-0477FE8F2A49}"/>
                    </a:ext>
                  </a:extLst>
                </p14:cNvPr>
                <p14:cNvContentPartPr/>
                <p14:nvPr/>
              </p14:nvContentPartPr>
              <p14:xfrm>
                <a:off x="10837011" y="5005341"/>
                <a:ext cx="308520" cy="455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9CC566B-B121-140F-7EFC-0477FE8F2A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819011" y="4987701"/>
                  <a:ext cx="3441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A44EA98-039F-FCEF-93B0-EF56A8B67976}"/>
                    </a:ext>
                  </a:extLst>
                </p14:cNvPr>
                <p14:cNvContentPartPr/>
                <p14:nvPr/>
              </p14:nvContentPartPr>
              <p14:xfrm>
                <a:off x="9465411" y="5321421"/>
                <a:ext cx="339120" cy="208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A44EA98-039F-FCEF-93B0-EF56A8B679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47411" y="5303421"/>
                  <a:ext cx="374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6B0F39-FF9F-2282-5A56-3F4191DD82FC}"/>
                    </a:ext>
                  </a:extLst>
                </p14:cNvPr>
                <p14:cNvContentPartPr/>
                <p14:nvPr/>
              </p14:nvContentPartPr>
              <p14:xfrm>
                <a:off x="10295571" y="5220621"/>
                <a:ext cx="234360" cy="223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6B0F39-FF9F-2282-5A56-3F4191DD82F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77571" y="5202621"/>
                  <a:ext cx="270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50D19C-74B8-802E-CD26-5F70BC4E8EC2}"/>
                    </a:ext>
                  </a:extLst>
                </p14:cNvPr>
                <p14:cNvContentPartPr/>
                <p14:nvPr/>
              </p14:nvContentPartPr>
              <p14:xfrm>
                <a:off x="4347291" y="4714269"/>
                <a:ext cx="175320" cy="167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50D19C-74B8-802E-CD26-5F70BC4E8EC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29651" y="4696629"/>
                  <a:ext cx="210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E9CBA7-5DD1-FFE1-8D62-6E55D4266986}"/>
                    </a:ext>
                  </a:extLst>
                </p14:cNvPr>
                <p14:cNvContentPartPr/>
                <p14:nvPr/>
              </p14:nvContentPartPr>
              <p14:xfrm>
                <a:off x="4417131" y="4803189"/>
                <a:ext cx="115200" cy="2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E9CBA7-5DD1-FFE1-8D62-6E55D426698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99491" y="4785189"/>
                  <a:ext cx="150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CE07CB-3847-DCC2-A6AA-80ABD5D658E0}"/>
                    </a:ext>
                  </a:extLst>
                </p14:cNvPr>
                <p14:cNvContentPartPr/>
                <p14:nvPr/>
              </p14:nvContentPartPr>
              <p14:xfrm>
                <a:off x="6276891" y="5166789"/>
                <a:ext cx="4320" cy="318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CE07CB-3847-DCC2-A6AA-80ABD5D658E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59251" y="5149149"/>
                  <a:ext cx="399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0FA72C-B2BB-B014-8946-C00F52543575}"/>
                    </a:ext>
                  </a:extLst>
                </p14:cNvPr>
                <p14:cNvContentPartPr/>
                <p14:nvPr/>
              </p14:nvContentPartPr>
              <p14:xfrm>
                <a:off x="6714291" y="5147901"/>
                <a:ext cx="395280" cy="92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0FA72C-B2BB-B014-8946-C00F5254357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96651" y="5129901"/>
                  <a:ext cx="430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0E9B13-DEEB-55B8-26D2-1CE2F6C92200}"/>
                    </a:ext>
                  </a:extLst>
                </p14:cNvPr>
                <p14:cNvContentPartPr/>
                <p14:nvPr/>
              </p14:nvContentPartPr>
              <p14:xfrm>
                <a:off x="6858291" y="5027661"/>
                <a:ext cx="93600" cy="330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0E9B13-DEEB-55B8-26D2-1CE2F6C922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40651" y="5010021"/>
                  <a:ext cx="129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E2F5167-EA7D-3264-ED5C-8219D9F4DD4B}"/>
                    </a:ext>
                  </a:extLst>
                </p14:cNvPr>
                <p14:cNvContentPartPr/>
                <p14:nvPr/>
              </p14:nvContentPartPr>
              <p14:xfrm>
                <a:off x="4970811" y="5443461"/>
                <a:ext cx="632160" cy="1040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E2F5167-EA7D-3264-ED5C-8219D9F4DD4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53171" y="5425821"/>
                  <a:ext cx="66780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6B8EECA-A8E6-B7A0-D851-B1BCD436007C}"/>
                    </a:ext>
                  </a:extLst>
                </p14:cNvPr>
                <p14:cNvContentPartPr/>
                <p14:nvPr/>
              </p14:nvContentPartPr>
              <p14:xfrm>
                <a:off x="5678571" y="5094981"/>
                <a:ext cx="578160" cy="1093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6B8EECA-A8E6-B7A0-D851-B1BCD436007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60931" y="5076981"/>
                  <a:ext cx="61380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25677C-645D-2E78-52C6-992E52FA78DB}"/>
                    </a:ext>
                  </a:extLst>
                </p14:cNvPr>
                <p14:cNvContentPartPr/>
                <p14:nvPr/>
              </p14:nvContentPartPr>
              <p14:xfrm>
                <a:off x="5406411" y="5462541"/>
                <a:ext cx="48600" cy="164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25677C-645D-2E78-52C6-992E52FA78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88411" y="5444541"/>
                  <a:ext cx="84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2219BAC-9ED4-BE76-5DA4-A8E02BBE89E1}"/>
                    </a:ext>
                  </a:extLst>
                </p14:cNvPr>
                <p14:cNvContentPartPr/>
                <p14:nvPr/>
              </p14:nvContentPartPr>
              <p14:xfrm>
                <a:off x="5460771" y="5833701"/>
                <a:ext cx="134640" cy="115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2219BAC-9ED4-BE76-5DA4-A8E02BBE89E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43131" y="5816061"/>
                  <a:ext cx="170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42CF572-0F71-D03C-6CDA-97E8E25019CD}"/>
                    </a:ext>
                  </a:extLst>
                </p14:cNvPr>
                <p14:cNvContentPartPr/>
                <p14:nvPr/>
              </p14:nvContentPartPr>
              <p14:xfrm>
                <a:off x="5620251" y="6068781"/>
                <a:ext cx="108360" cy="198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42CF572-0F71-D03C-6CDA-97E8E25019C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02611" y="6050781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717ADAC-0862-FB56-3588-E516B763E87A}"/>
                    </a:ext>
                  </a:extLst>
                </p14:cNvPr>
                <p14:cNvContentPartPr/>
                <p14:nvPr/>
              </p14:nvContentPartPr>
              <p14:xfrm>
                <a:off x="5531331" y="6036021"/>
                <a:ext cx="276120" cy="261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717ADAC-0862-FB56-3588-E516B763E87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13691" y="6018021"/>
                  <a:ext cx="3117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6C8CBB-6BD6-DABE-6DBC-370915964790}"/>
                    </a:ext>
                  </a:extLst>
                </p14:cNvPr>
                <p14:cNvContentPartPr/>
                <p14:nvPr/>
              </p14:nvContentPartPr>
              <p14:xfrm>
                <a:off x="4723851" y="4785381"/>
                <a:ext cx="1819800" cy="1818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6C8CBB-6BD6-DABE-6DBC-37091596479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05851" y="4767741"/>
                  <a:ext cx="1855440" cy="18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D8FD09E-6C1C-F89B-11F1-F874AFD3CA88}"/>
                    </a:ext>
                  </a:extLst>
                </p14:cNvPr>
                <p14:cNvContentPartPr/>
                <p14:nvPr/>
              </p14:nvContentPartPr>
              <p14:xfrm>
                <a:off x="10803891" y="998181"/>
                <a:ext cx="82080" cy="231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D8FD09E-6C1C-F89B-11F1-F874AFD3CA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85891" y="980541"/>
                  <a:ext cx="117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275A0C4-02B2-70C5-5F72-29CF55602F19}"/>
                    </a:ext>
                  </a:extLst>
                </p14:cNvPr>
                <p14:cNvContentPartPr/>
                <p14:nvPr/>
              </p14:nvContentPartPr>
              <p14:xfrm>
                <a:off x="10927371" y="1752021"/>
                <a:ext cx="126720" cy="307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275A0C4-02B2-70C5-5F72-29CF55602F1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909371" y="1734021"/>
                  <a:ext cx="162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36D33DE-A910-E59F-9BED-EB0429403604}"/>
                    </a:ext>
                  </a:extLst>
                </p14:cNvPr>
                <p14:cNvContentPartPr/>
                <p14:nvPr/>
              </p14:nvContentPartPr>
              <p14:xfrm>
                <a:off x="11146611" y="2544381"/>
                <a:ext cx="260640" cy="468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36D33DE-A910-E59F-9BED-EB042940360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128971" y="2526381"/>
                  <a:ext cx="2962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2C6763A-8DE5-2B65-8F0E-6A4869C712D9}"/>
                    </a:ext>
                  </a:extLst>
                </p14:cNvPr>
                <p14:cNvContentPartPr/>
                <p14:nvPr/>
              </p14:nvContentPartPr>
              <p14:xfrm>
                <a:off x="5929131" y="1810701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2C6763A-8DE5-2B65-8F0E-6A4869C712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1131" y="17930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5B9DD60-FCE4-C687-4394-964C88DFBFB0}"/>
                    </a:ext>
                  </a:extLst>
                </p14:cNvPr>
                <p14:cNvContentPartPr/>
                <p14:nvPr/>
              </p14:nvContentPartPr>
              <p14:xfrm>
                <a:off x="9345171" y="1839501"/>
                <a:ext cx="693000" cy="754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5B9DD60-FCE4-C687-4394-964C88DFBF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27531" y="1821861"/>
                  <a:ext cx="72864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A62FD8-D565-5BCE-9062-A5322350BD1F}"/>
                    </a:ext>
                  </a:extLst>
                </p14:cNvPr>
                <p14:cNvContentPartPr/>
                <p14:nvPr/>
              </p14:nvContentPartPr>
              <p14:xfrm>
                <a:off x="9690411" y="3223341"/>
                <a:ext cx="244800" cy="274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A62FD8-D565-5BCE-9062-A5322350BD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72771" y="3205341"/>
                  <a:ext cx="280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299390D-B99D-8B22-88DF-4E6ED05C4A28}"/>
                    </a:ext>
                  </a:extLst>
                </p14:cNvPr>
                <p14:cNvContentPartPr/>
                <p14:nvPr/>
              </p14:nvContentPartPr>
              <p14:xfrm>
                <a:off x="9665211" y="3117141"/>
                <a:ext cx="203760" cy="128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299390D-B99D-8B22-88DF-4E6ED05C4A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47571" y="3099141"/>
                  <a:ext cx="239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9F928B-DED2-247D-B931-700B6C1875EB}"/>
                    </a:ext>
                  </a:extLst>
                </p14:cNvPr>
                <p14:cNvContentPartPr/>
                <p14:nvPr/>
              </p14:nvContentPartPr>
              <p14:xfrm>
                <a:off x="5939211" y="2612229"/>
                <a:ext cx="141480" cy="259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9F928B-DED2-247D-B931-700B6C1875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21571" y="2594229"/>
                  <a:ext cx="177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9F1E8F-D427-498E-19B9-C36075EEF2AD}"/>
                    </a:ext>
                  </a:extLst>
                </p14:cNvPr>
                <p14:cNvContentPartPr/>
                <p14:nvPr/>
              </p14:nvContentPartPr>
              <p14:xfrm>
                <a:off x="6044691" y="3611229"/>
                <a:ext cx="184680" cy="343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9F1E8F-D427-498E-19B9-C36075EEF2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26691" y="3593229"/>
                  <a:ext cx="220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DD30FD-4651-68D8-B2B5-C6DD42F7E8F1}"/>
                    </a:ext>
                  </a:extLst>
                </p14:cNvPr>
                <p14:cNvContentPartPr/>
                <p14:nvPr/>
              </p14:nvContentPartPr>
              <p14:xfrm>
                <a:off x="6097971" y="3836229"/>
                <a:ext cx="165960" cy="18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DD30FD-4651-68D8-B2B5-C6DD42F7E8F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80331" y="3818589"/>
                  <a:ext cx="201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3E073F-64AF-F30B-4077-EED7F1D63010}"/>
                    </a:ext>
                  </a:extLst>
                </p14:cNvPr>
                <p14:cNvContentPartPr/>
                <p14:nvPr/>
              </p14:nvContentPartPr>
              <p14:xfrm>
                <a:off x="6478851" y="2574429"/>
                <a:ext cx="28440" cy="204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3E073F-64AF-F30B-4077-EED7F1D630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61211" y="2556789"/>
                  <a:ext cx="64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1A01637-474A-553D-FDBF-9B1F00300936}"/>
                    </a:ext>
                  </a:extLst>
                </p14:cNvPr>
                <p14:cNvContentPartPr/>
                <p14:nvPr/>
              </p14:nvContentPartPr>
              <p14:xfrm>
                <a:off x="6699531" y="3584949"/>
                <a:ext cx="360" cy="20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1A01637-474A-553D-FDBF-9B1F003009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81531" y="3567309"/>
                  <a:ext cx="36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64FF4C-0073-51CA-6BBE-B58FC37AF27E}"/>
                    </a:ext>
                  </a:extLst>
                </p14:cNvPr>
                <p14:cNvContentPartPr/>
                <p14:nvPr/>
              </p14:nvContentPartPr>
              <p14:xfrm>
                <a:off x="6810771" y="3623829"/>
                <a:ext cx="225360" cy="186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64FF4C-0073-51CA-6BBE-B58FC37AF2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93131" y="3605829"/>
                  <a:ext cx="261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3F4F0C-2969-0660-08E4-76C7CA27477C}"/>
                    </a:ext>
                  </a:extLst>
                </p14:cNvPr>
                <p14:cNvContentPartPr/>
                <p14:nvPr/>
              </p14:nvContentPartPr>
              <p14:xfrm>
                <a:off x="5762451" y="1886829"/>
                <a:ext cx="215280" cy="192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3F4F0C-2969-0660-08E4-76C7CA2747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44451" y="1869189"/>
                  <a:ext cx="250920" cy="19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A3B397-D708-B15D-9642-69363CF14CF3}"/>
                    </a:ext>
                  </a:extLst>
                </p14:cNvPr>
                <p14:cNvContentPartPr/>
                <p14:nvPr/>
              </p14:nvContentPartPr>
              <p14:xfrm>
                <a:off x="5821491" y="3769989"/>
                <a:ext cx="218160" cy="115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A3B397-D708-B15D-9642-69363CF14C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03491" y="3752349"/>
                  <a:ext cx="253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1FAF178-FC82-24BD-76D1-89D7C1027F85}"/>
                    </a:ext>
                  </a:extLst>
                </p14:cNvPr>
                <p14:cNvContentPartPr/>
                <p14:nvPr/>
              </p14:nvContentPartPr>
              <p14:xfrm>
                <a:off x="5699811" y="1629069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1FAF178-FC82-24BD-76D1-89D7C1027F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1811" y="16110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F15CE63-EC99-2992-1DF0-7CFC82A92EB8}"/>
                    </a:ext>
                  </a:extLst>
                </p14:cNvPr>
                <p14:cNvContentPartPr/>
                <p14:nvPr/>
              </p14:nvContentPartPr>
              <p14:xfrm>
                <a:off x="6187251" y="2706909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F15CE63-EC99-2992-1DF0-7CFC82A92E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9611" y="26889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30DFC2-9A4E-C2DA-377B-7927B6D83A3C}"/>
                    </a:ext>
                  </a:extLst>
                </p14:cNvPr>
                <p14:cNvContentPartPr/>
                <p14:nvPr/>
              </p14:nvContentPartPr>
              <p14:xfrm>
                <a:off x="6311811" y="3869709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30DFC2-9A4E-C2DA-377B-7927B6D83A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4171" y="38520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4ED5FE4-64EA-AE2E-C6CE-59A90BC8A7F9}"/>
                    </a:ext>
                  </a:extLst>
                </p14:cNvPr>
                <p14:cNvContentPartPr/>
                <p14:nvPr/>
              </p14:nvContentPartPr>
              <p14:xfrm>
                <a:off x="5885571" y="958749"/>
                <a:ext cx="536760" cy="2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4ED5FE4-64EA-AE2E-C6CE-59A90BC8A7F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67931" y="941109"/>
                  <a:ext cx="572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FE3A4B-EB96-9AFA-9ABA-C65A766E565E}"/>
                    </a:ext>
                  </a:extLst>
                </p14:cNvPr>
                <p14:cNvContentPartPr/>
                <p14:nvPr/>
              </p14:nvContentPartPr>
              <p14:xfrm>
                <a:off x="6331251" y="888909"/>
                <a:ext cx="202320" cy="168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FE3A4B-EB96-9AFA-9ABA-C65A766E56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13611" y="871269"/>
                  <a:ext cx="237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608B78-1689-0D2E-EFD3-8E3D54A8C590}"/>
                    </a:ext>
                  </a:extLst>
                </p14:cNvPr>
                <p14:cNvContentPartPr/>
                <p14:nvPr/>
              </p14:nvContentPartPr>
              <p14:xfrm>
                <a:off x="6643371" y="727629"/>
                <a:ext cx="203760" cy="165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608B78-1689-0D2E-EFD3-8E3D54A8C59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25371" y="709989"/>
                  <a:ext cx="239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76584A-40E0-CD1D-DD8D-89405520EA05}"/>
                    </a:ext>
                  </a:extLst>
                </p14:cNvPr>
                <p14:cNvContentPartPr/>
                <p14:nvPr/>
              </p14:nvContentPartPr>
              <p14:xfrm>
                <a:off x="6387771" y="1453749"/>
                <a:ext cx="101160" cy="413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76584A-40E0-CD1D-DD8D-89405520EA0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70131" y="1436109"/>
                  <a:ext cx="1368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59B9DB-25F8-2DAB-31BA-025A4B4F4070}"/>
                    </a:ext>
                  </a:extLst>
                </p14:cNvPr>
                <p14:cNvContentPartPr/>
                <p14:nvPr/>
              </p14:nvContentPartPr>
              <p14:xfrm>
                <a:off x="6543291" y="1469589"/>
                <a:ext cx="61560" cy="25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59B9DB-25F8-2DAB-31BA-025A4B4F407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25291" y="1451589"/>
                  <a:ext cx="97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E656FF-5209-42F2-732D-43E317633FA0}"/>
                    </a:ext>
                  </a:extLst>
                </p14:cNvPr>
                <p14:cNvContentPartPr/>
                <p14:nvPr/>
              </p14:nvContentPartPr>
              <p14:xfrm>
                <a:off x="5777571" y="1625109"/>
                <a:ext cx="145080" cy="21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E656FF-5209-42F2-732D-43E317633F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759931" y="1607469"/>
                  <a:ext cx="180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B57263-9472-E2C2-21E2-9F87995B9E0D}"/>
                    </a:ext>
                  </a:extLst>
                </p14:cNvPr>
                <p14:cNvContentPartPr/>
                <p14:nvPr/>
              </p14:nvContentPartPr>
              <p14:xfrm>
                <a:off x="5766771" y="1502709"/>
                <a:ext cx="13212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B57263-9472-E2C2-21E2-9F87995B9E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48771" y="1484709"/>
                  <a:ext cx="167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D92C483-B048-EEAA-C4B5-E57B7C73FAE7}"/>
                    </a:ext>
                  </a:extLst>
                </p14:cNvPr>
                <p14:cNvContentPartPr/>
                <p14:nvPr/>
              </p14:nvContentPartPr>
              <p14:xfrm>
                <a:off x="6335571" y="758229"/>
                <a:ext cx="228960" cy="441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D92C483-B048-EEAA-C4B5-E57B7C73FAE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17931" y="740589"/>
                  <a:ext cx="2646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9E2CF2-F7DC-521E-66C5-6A4790B2CA93}"/>
                    </a:ext>
                  </a:extLst>
                </p14:cNvPr>
                <p14:cNvContentPartPr/>
                <p14:nvPr/>
              </p14:nvContentPartPr>
              <p14:xfrm>
                <a:off x="6455091" y="1246029"/>
                <a:ext cx="466560" cy="42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9E2CF2-F7DC-521E-66C5-6A4790B2CA9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37451" y="1228389"/>
                  <a:ext cx="502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24CF126-B6DF-559B-4F85-37C66F1510E6}"/>
                    </a:ext>
                  </a:extLst>
                </p14:cNvPr>
                <p14:cNvContentPartPr/>
                <p14:nvPr/>
              </p14:nvContentPartPr>
              <p14:xfrm>
                <a:off x="6910851" y="1743549"/>
                <a:ext cx="36432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24CF126-B6DF-559B-4F85-37C66F1510E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93211" y="1725909"/>
                  <a:ext cx="39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B0A24B-FD1B-F778-53EE-A37DB5CFF2D6}"/>
                    </a:ext>
                  </a:extLst>
                </p14:cNvPr>
                <p14:cNvContentPartPr/>
                <p14:nvPr/>
              </p14:nvContentPartPr>
              <p14:xfrm>
                <a:off x="7218651" y="1679109"/>
                <a:ext cx="80280" cy="179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B0A24B-FD1B-F778-53EE-A37DB5CFF2D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200651" y="1661109"/>
                  <a:ext cx="115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963A54A-3764-B05B-3B23-0F4C142217F5}"/>
                    </a:ext>
                  </a:extLst>
                </p14:cNvPr>
                <p14:cNvContentPartPr/>
                <p14:nvPr/>
              </p14:nvContentPartPr>
              <p14:xfrm>
                <a:off x="6517371" y="729981"/>
                <a:ext cx="431280" cy="3829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963A54A-3764-B05B-3B23-0F4C142217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99731" y="711981"/>
                  <a:ext cx="466920" cy="38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92218A-13F0-6530-C1F7-C2969E315D88}"/>
                    </a:ext>
                  </a:extLst>
                </p14:cNvPr>
                <p14:cNvContentPartPr/>
                <p14:nvPr/>
              </p14:nvContentPartPr>
              <p14:xfrm>
                <a:off x="6657411" y="717741"/>
                <a:ext cx="295560" cy="3387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92218A-13F0-6530-C1F7-C2969E315D8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39771" y="699741"/>
                  <a:ext cx="331200" cy="34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1103034-3EC4-F2C6-3FDA-E7EFD3516E34}"/>
                    </a:ext>
                  </a:extLst>
                </p14:cNvPr>
                <p14:cNvContentPartPr/>
                <p14:nvPr/>
              </p14:nvContentPartPr>
              <p14:xfrm>
                <a:off x="7002291" y="3513501"/>
                <a:ext cx="8640" cy="97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1103034-3EC4-F2C6-3FDA-E7EFD3516E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984291" y="3495861"/>
                  <a:ext cx="4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A49C2B1-8FC0-FF39-5957-21E563DA0B76}"/>
                    </a:ext>
                  </a:extLst>
                </p14:cNvPr>
                <p14:cNvContentPartPr/>
                <p14:nvPr/>
              </p14:nvContentPartPr>
              <p14:xfrm>
                <a:off x="6446451" y="643941"/>
                <a:ext cx="337680" cy="3247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A49C2B1-8FC0-FF39-5957-21E563DA0B7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28811" y="625941"/>
                  <a:ext cx="373320" cy="32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DD49FE-482C-1F63-3F29-92C5C2234BAB}"/>
                    </a:ext>
                  </a:extLst>
                </p14:cNvPr>
                <p14:cNvContentPartPr/>
                <p14:nvPr/>
              </p14:nvContentPartPr>
              <p14:xfrm>
                <a:off x="6287691" y="4475589"/>
                <a:ext cx="360" cy="318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DD49FE-482C-1F63-3F29-92C5C2234BA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69691" y="4457589"/>
                  <a:ext cx="36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786683-AF07-70D1-3607-E1A7C4CA6928}"/>
                    </a:ext>
                  </a:extLst>
                </p14:cNvPr>
                <p14:cNvContentPartPr/>
                <p14:nvPr/>
              </p14:nvContentPartPr>
              <p14:xfrm>
                <a:off x="6172491" y="4751349"/>
                <a:ext cx="159120" cy="9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786683-AF07-70D1-3607-E1A7C4CA692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154851" y="4733709"/>
                  <a:ext cx="19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28D1B95-A95E-539A-C733-927A5A083F22}"/>
                    </a:ext>
                  </a:extLst>
                </p14:cNvPr>
                <p14:cNvContentPartPr/>
                <p14:nvPr/>
              </p14:nvContentPartPr>
              <p14:xfrm>
                <a:off x="6988971" y="1402101"/>
                <a:ext cx="172800" cy="207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28D1B95-A95E-539A-C733-927A5A083F2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71331" y="1384101"/>
                  <a:ext cx="208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15EBD87-D545-A702-2096-409B641A5B1F}"/>
                    </a:ext>
                  </a:extLst>
                </p14:cNvPr>
                <p14:cNvContentPartPr/>
                <p14:nvPr/>
              </p14:nvContentPartPr>
              <p14:xfrm>
                <a:off x="7207131" y="2441061"/>
                <a:ext cx="106560" cy="326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15EBD87-D545-A702-2096-409B641A5B1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89131" y="2423061"/>
                  <a:ext cx="1422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0DBE73-4505-3561-B93E-D8D57D29625D}"/>
                    </a:ext>
                  </a:extLst>
                </p14:cNvPr>
                <p14:cNvContentPartPr/>
                <p14:nvPr/>
              </p14:nvContentPartPr>
              <p14:xfrm>
                <a:off x="7156371" y="2664981"/>
                <a:ext cx="216720" cy="28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0DBE73-4505-3561-B93E-D8D57D29625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138731" y="2647341"/>
                  <a:ext cx="252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A2876E1-C391-7ECF-EC3B-3B9063A3B522}"/>
                    </a:ext>
                  </a:extLst>
                </p14:cNvPr>
                <p14:cNvContentPartPr/>
                <p14:nvPr/>
              </p14:nvContentPartPr>
              <p14:xfrm>
                <a:off x="7410531" y="3258981"/>
                <a:ext cx="168840" cy="381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A2876E1-C391-7ECF-EC3B-3B9063A3B52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92531" y="3241341"/>
                  <a:ext cx="2044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61FE568-A847-11C5-8CD9-7306DF8EAE42}"/>
                    </a:ext>
                  </a:extLst>
                </p14:cNvPr>
                <p14:cNvContentPartPr/>
                <p14:nvPr/>
              </p14:nvContentPartPr>
              <p14:xfrm>
                <a:off x="11298891" y="907461"/>
                <a:ext cx="123480" cy="270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61FE568-A847-11C5-8CD9-7306DF8EAE4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280891" y="889461"/>
                  <a:ext cx="159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5A0789A-5B9B-FA13-DAB7-62DFFB6F16A7}"/>
                    </a:ext>
                  </a:extLst>
                </p14:cNvPr>
                <p14:cNvContentPartPr/>
                <p14:nvPr/>
              </p14:nvContentPartPr>
              <p14:xfrm>
                <a:off x="11422011" y="1579941"/>
                <a:ext cx="164880" cy="244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5A0789A-5B9B-FA13-DAB7-62DFFB6F16A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404011" y="1561941"/>
                  <a:ext cx="200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148BDB4-6B74-8EE7-614C-F3A1E9078D83}"/>
                    </a:ext>
                  </a:extLst>
                </p14:cNvPr>
                <p14:cNvContentPartPr/>
                <p14:nvPr/>
              </p14:nvContentPartPr>
              <p14:xfrm>
                <a:off x="11450091" y="1460061"/>
                <a:ext cx="138600" cy="74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148BDB4-6B74-8EE7-614C-F3A1E9078D8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432451" y="1442061"/>
                  <a:ext cx="174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8BFDE44-65C5-3CAA-1392-0B74BAB5A10A}"/>
                    </a:ext>
                  </a:extLst>
                </p14:cNvPr>
                <p14:cNvContentPartPr/>
                <p14:nvPr/>
              </p14:nvContentPartPr>
              <p14:xfrm>
                <a:off x="11724051" y="2467701"/>
                <a:ext cx="124560" cy="210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8BFDE44-65C5-3CAA-1392-0B74BAB5A10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706411" y="2450061"/>
                  <a:ext cx="160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7EAEB68-39A8-ACD6-833F-CE8641F6EF0C}"/>
                    </a:ext>
                  </a:extLst>
                </p14:cNvPr>
                <p14:cNvContentPartPr/>
                <p14:nvPr/>
              </p14:nvContentPartPr>
              <p14:xfrm>
                <a:off x="9550731" y="2026341"/>
                <a:ext cx="480600" cy="253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7EAEB68-39A8-ACD6-833F-CE8641F6EF0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533091" y="2008701"/>
                  <a:ext cx="516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9AFD963-CCA4-2786-E0D6-DFC7B028DE0A}"/>
                    </a:ext>
                  </a:extLst>
                </p14:cNvPr>
                <p14:cNvContentPartPr/>
                <p14:nvPr/>
              </p14:nvContentPartPr>
              <p14:xfrm>
                <a:off x="9835851" y="2831301"/>
                <a:ext cx="360" cy="186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9AFD963-CCA4-2786-E0D6-DFC7B028DE0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17851" y="2813661"/>
                  <a:ext cx="36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EE53DD9-3A43-E6F7-AACB-2E853DE50915}"/>
                    </a:ext>
                  </a:extLst>
                </p14:cNvPr>
                <p14:cNvContentPartPr/>
                <p14:nvPr/>
              </p14:nvContentPartPr>
              <p14:xfrm>
                <a:off x="9711291" y="3004461"/>
                <a:ext cx="186120" cy="237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EE53DD9-3A43-E6F7-AACB-2E853DE5091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93651" y="2986461"/>
                  <a:ext cx="221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8D27DA8-924F-6E56-0B2C-5A68C82524B0}"/>
                    </a:ext>
                  </a:extLst>
                </p14:cNvPr>
                <p14:cNvContentPartPr/>
                <p14:nvPr/>
              </p14:nvContentPartPr>
              <p14:xfrm>
                <a:off x="8765931" y="4112541"/>
                <a:ext cx="514080" cy="942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8D27DA8-924F-6E56-0B2C-5A68C82524B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747931" y="4094541"/>
                  <a:ext cx="54972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8A994CA-DB78-67A2-7661-D14139040108}"/>
                    </a:ext>
                  </a:extLst>
                </p14:cNvPr>
                <p14:cNvContentPartPr/>
                <p14:nvPr/>
              </p14:nvContentPartPr>
              <p14:xfrm>
                <a:off x="9366771" y="3903021"/>
                <a:ext cx="665640" cy="781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8A994CA-DB78-67A2-7661-D1413904010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48771" y="3885021"/>
                  <a:ext cx="7012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BD0D864-14D0-1BC5-959B-198D569031BE}"/>
                    </a:ext>
                  </a:extLst>
                </p14:cNvPr>
                <p14:cNvContentPartPr/>
                <p14:nvPr/>
              </p14:nvContentPartPr>
              <p14:xfrm>
                <a:off x="9854211" y="4661181"/>
                <a:ext cx="181440" cy="90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BD0D864-14D0-1BC5-959B-198D569031B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36571" y="4643181"/>
                  <a:ext cx="21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84AD39E-AAEC-371C-A1C7-C5AB04C4BD8C}"/>
                    </a:ext>
                  </a:extLst>
                </p14:cNvPr>
                <p14:cNvContentPartPr/>
                <p14:nvPr/>
              </p14:nvContentPartPr>
              <p14:xfrm>
                <a:off x="10006491" y="1455381"/>
                <a:ext cx="312840" cy="12808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84AD39E-AAEC-371C-A1C7-C5AB04C4BD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88851" y="1437381"/>
                  <a:ext cx="348480" cy="13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3B63497-0420-9F82-EB17-4F9E9378CAFC}"/>
                    </a:ext>
                  </a:extLst>
                </p14:cNvPr>
                <p14:cNvContentPartPr/>
                <p14:nvPr/>
              </p14:nvContentPartPr>
              <p14:xfrm>
                <a:off x="10355331" y="1152621"/>
                <a:ext cx="609120" cy="1405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3B63497-0420-9F82-EB17-4F9E9378CAF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37331" y="1134981"/>
                  <a:ext cx="644760" cy="14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B43C63D-9FBA-1362-26AE-3B82035D11FF}"/>
                    </a:ext>
                  </a:extLst>
                </p14:cNvPr>
                <p14:cNvContentPartPr/>
                <p14:nvPr/>
              </p14:nvContentPartPr>
              <p14:xfrm>
                <a:off x="10343451" y="2707461"/>
                <a:ext cx="191520" cy="78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B43C63D-9FBA-1362-26AE-3B82035D11F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325451" y="2689821"/>
                  <a:ext cx="227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CFE018B-A337-2539-117B-A44694536C66}"/>
                    </a:ext>
                  </a:extLst>
                </p14:cNvPr>
                <p14:cNvContentPartPr/>
                <p14:nvPr/>
              </p14:nvContentPartPr>
              <p14:xfrm>
                <a:off x="10014771" y="1405341"/>
                <a:ext cx="99720" cy="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CFE018B-A337-2539-117B-A44694536C6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996771" y="1387341"/>
                  <a:ext cx="1353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398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4389200-B3FE-3119-E1FB-1C862052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28B9-C44F-7341-B3DC-1213BF8D020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8FD0A6BE-DF06-6CF4-A7C9-0689472BA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da-DK" altLang="en-US"/>
              <a:t>Principal components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D90579A-0CB6-D8B3-7C4B-D1828F782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153400" cy="5105400"/>
          </a:xfrm>
        </p:spPr>
        <p:txBody>
          <a:bodyPr/>
          <a:lstStyle/>
          <a:p>
            <a:pPr marL="0" indent="0">
              <a:buNone/>
            </a:pPr>
            <a:r>
              <a:rPr lang="da-DK" altLang="en-US" dirty="0"/>
              <a:t>1. principal component (PC1)</a:t>
            </a:r>
          </a:p>
          <a:p>
            <a:pPr lvl="1"/>
            <a:r>
              <a:rPr lang="da-DK" altLang="en-US" dirty="0"/>
              <a:t>The </a:t>
            </a:r>
            <a:r>
              <a:rPr lang="da-DK" altLang="en-US" dirty="0" err="1"/>
              <a:t>eigenvalue</a:t>
            </a:r>
            <a:r>
              <a:rPr lang="da-DK" altLang="en-US" dirty="0"/>
              <a:t> with the </a:t>
            </a:r>
            <a:r>
              <a:rPr lang="da-DK" altLang="en-US" dirty="0" err="1"/>
              <a:t>largest</a:t>
            </a:r>
            <a:r>
              <a:rPr lang="da-DK" altLang="en-US" dirty="0"/>
              <a:t> </a:t>
            </a:r>
            <a:r>
              <a:rPr lang="da-DK" altLang="en-US" dirty="0" err="1"/>
              <a:t>absolute</a:t>
            </a:r>
            <a:r>
              <a:rPr lang="da-DK" altLang="en-US" dirty="0"/>
              <a:t> </a:t>
            </a:r>
            <a:r>
              <a:rPr lang="da-DK" altLang="en-US" dirty="0" err="1"/>
              <a:t>value</a:t>
            </a:r>
            <a:r>
              <a:rPr lang="da-DK" altLang="en-US" dirty="0"/>
              <a:t> </a:t>
            </a:r>
            <a:r>
              <a:rPr lang="da-DK" altLang="en-US" dirty="0" err="1"/>
              <a:t>will</a:t>
            </a:r>
            <a:r>
              <a:rPr lang="da-DK" altLang="en-US" dirty="0"/>
              <a:t> </a:t>
            </a:r>
            <a:r>
              <a:rPr lang="da-DK" altLang="en-US" dirty="0" err="1"/>
              <a:t>indicate</a:t>
            </a:r>
            <a:r>
              <a:rPr lang="da-DK" altLang="en-US" dirty="0"/>
              <a:t> </a:t>
            </a:r>
            <a:r>
              <a:rPr lang="da-DK" altLang="en-US" dirty="0" err="1"/>
              <a:t>that</a:t>
            </a:r>
            <a:r>
              <a:rPr lang="da-DK" altLang="en-US" dirty="0"/>
              <a:t> the data have the </a:t>
            </a:r>
            <a:r>
              <a:rPr lang="da-DK" altLang="en-US" dirty="0" err="1"/>
              <a:t>largest</a:t>
            </a:r>
            <a:r>
              <a:rPr lang="da-DK" altLang="en-US" dirty="0"/>
              <a:t> </a:t>
            </a:r>
            <a:r>
              <a:rPr lang="da-DK" altLang="en-US" dirty="0" err="1"/>
              <a:t>variance</a:t>
            </a:r>
            <a:r>
              <a:rPr lang="da-DK" altLang="en-US" dirty="0"/>
              <a:t> </a:t>
            </a:r>
            <a:r>
              <a:rPr lang="da-DK" altLang="en-US" dirty="0" err="1"/>
              <a:t>along</a:t>
            </a:r>
            <a:r>
              <a:rPr lang="da-DK" altLang="en-US" dirty="0"/>
              <a:t> </a:t>
            </a:r>
            <a:r>
              <a:rPr lang="da-DK" altLang="en-US" dirty="0" err="1"/>
              <a:t>its</a:t>
            </a:r>
            <a:r>
              <a:rPr lang="da-DK" altLang="en-US" dirty="0"/>
              <a:t> </a:t>
            </a:r>
            <a:r>
              <a:rPr lang="da-DK" altLang="en-US" dirty="0" err="1"/>
              <a:t>eigenvector</a:t>
            </a:r>
            <a:r>
              <a:rPr lang="da-DK" altLang="en-US" dirty="0"/>
              <a:t>, the </a:t>
            </a:r>
            <a:r>
              <a:rPr lang="da-DK" altLang="en-US" dirty="0" err="1"/>
              <a:t>direction</a:t>
            </a:r>
            <a:r>
              <a:rPr lang="da-DK" altLang="en-US" dirty="0"/>
              <a:t> </a:t>
            </a:r>
            <a:r>
              <a:rPr lang="da-DK" altLang="en-US" dirty="0" err="1"/>
              <a:t>along</a:t>
            </a:r>
            <a:r>
              <a:rPr lang="da-DK" altLang="en-US" dirty="0"/>
              <a:t> </a:t>
            </a:r>
            <a:r>
              <a:rPr lang="da-DK" altLang="en-US" dirty="0" err="1"/>
              <a:t>which</a:t>
            </a:r>
            <a:r>
              <a:rPr lang="da-DK" altLang="en-US" dirty="0"/>
              <a:t> </a:t>
            </a:r>
            <a:r>
              <a:rPr lang="da-DK" altLang="en-US" dirty="0" err="1"/>
              <a:t>there</a:t>
            </a:r>
            <a:r>
              <a:rPr lang="da-DK" altLang="en-US" dirty="0"/>
              <a:t> is </a:t>
            </a:r>
            <a:r>
              <a:rPr lang="da-DK" altLang="en-US" dirty="0" err="1"/>
              <a:t>greatest</a:t>
            </a:r>
            <a:r>
              <a:rPr lang="da-DK" altLang="en-US" dirty="0"/>
              <a:t> variation</a:t>
            </a:r>
          </a:p>
          <a:p>
            <a:pPr marL="0" indent="0">
              <a:buNone/>
            </a:pPr>
            <a:r>
              <a:rPr lang="da-DK" altLang="en-US" dirty="0"/>
              <a:t>2. principal component (PC2)</a:t>
            </a:r>
          </a:p>
          <a:p>
            <a:pPr lvl="1"/>
            <a:r>
              <a:rPr lang="da-DK" altLang="en-US" dirty="0"/>
              <a:t>the </a:t>
            </a:r>
            <a:r>
              <a:rPr lang="da-DK" altLang="en-US" dirty="0" err="1"/>
              <a:t>direction</a:t>
            </a:r>
            <a:r>
              <a:rPr lang="da-DK" altLang="en-US" dirty="0"/>
              <a:t> with </a:t>
            </a:r>
            <a:r>
              <a:rPr lang="da-DK" altLang="en-US" dirty="0" err="1"/>
              <a:t>maximum</a:t>
            </a:r>
            <a:r>
              <a:rPr lang="da-DK" altLang="en-US" dirty="0"/>
              <a:t> variation </a:t>
            </a:r>
            <a:r>
              <a:rPr lang="da-DK" altLang="en-US" dirty="0" err="1"/>
              <a:t>left</a:t>
            </a:r>
            <a:r>
              <a:rPr lang="da-DK" altLang="en-US" dirty="0"/>
              <a:t> in data,  </a:t>
            </a:r>
            <a:r>
              <a:rPr lang="da-DK" altLang="en-US" dirty="0" err="1"/>
              <a:t>orthogonal</a:t>
            </a:r>
            <a:r>
              <a:rPr lang="da-DK" altLang="en-US" dirty="0"/>
              <a:t> to the 1. PC </a:t>
            </a:r>
          </a:p>
          <a:p>
            <a:pPr marL="457200" lvl="1" indent="0">
              <a:buNone/>
            </a:pPr>
            <a:r>
              <a:rPr lang="da-DK" altLang="en-US" dirty="0"/>
              <a:t>n general, </a:t>
            </a:r>
            <a:r>
              <a:rPr lang="da-DK" altLang="en-US" dirty="0" err="1"/>
              <a:t>only</a:t>
            </a:r>
            <a:r>
              <a:rPr lang="da-DK" altLang="en-US" dirty="0"/>
              <a:t> </a:t>
            </a:r>
            <a:r>
              <a:rPr lang="da-DK" altLang="en-US" dirty="0" err="1"/>
              <a:t>few</a:t>
            </a:r>
            <a:r>
              <a:rPr lang="da-DK" altLang="en-US" dirty="0"/>
              <a:t> </a:t>
            </a:r>
            <a:r>
              <a:rPr lang="da-DK" altLang="en-US" dirty="0" err="1"/>
              <a:t>directions</a:t>
            </a:r>
            <a:r>
              <a:rPr lang="da-DK" altLang="en-US" dirty="0"/>
              <a:t> </a:t>
            </a:r>
            <a:r>
              <a:rPr lang="da-DK" altLang="en-US" dirty="0" err="1"/>
              <a:t>manage</a:t>
            </a:r>
            <a:r>
              <a:rPr lang="da-DK" altLang="en-US" dirty="0"/>
              <a:t> to </a:t>
            </a:r>
            <a:r>
              <a:rPr lang="da-DK" altLang="en-US" dirty="0" err="1"/>
              <a:t>capture</a:t>
            </a:r>
            <a:r>
              <a:rPr lang="da-DK" altLang="en-US" dirty="0"/>
              <a:t> most of the </a:t>
            </a:r>
            <a:r>
              <a:rPr lang="da-DK" altLang="en-US" dirty="0" err="1"/>
              <a:t>variability</a:t>
            </a:r>
            <a:r>
              <a:rPr lang="da-DK" altLang="en-US" dirty="0"/>
              <a:t> in the data.</a:t>
            </a:r>
          </a:p>
          <a:p>
            <a:pPr lvl="1"/>
            <a:endParaRPr lang="da-DK" altLang="en-US" dirty="0"/>
          </a:p>
          <a:p>
            <a:endParaRPr lang="da-DK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1FA2F8D0-E3F5-1D8C-DD16-F411E1DD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90E1-06A1-7246-B3E8-63BD52D611A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CFCCA7F-76AB-BBAF-BC25-39435FB4D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zh-TW" sz="4000">
                <a:ea typeface="PMingLiU" panose="02020500000000000000" pitchFamily="18" charset="-120"/>
              </a:rPr>
              <a:t>Steps of PCA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E1CDCBC-2AE6-387B-2990-95876BACB7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295400"/>
            <a:ext cx="396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>
                <a:ea typeface="PMingLiU" panose="02020500000000000000" pitchFamily="18" charset="-120"/>
              </a:rPr>
              <a:t>Let      be the mean vector (taking the mean of all rows)</a:t>
            </a:r>
          </a:p>
          <a:p>
            <a:r>
              <a:rPr lang="en-US" altLang="zh-TW" sz="2800">
                <a:ea typeface="PMingLiU" panose="02020500000000000000" pitchFamily="18" charset="-120"/>
              </a:rPr>
              <a:t>Adjust the original data by the mean</a:t>
            </a:r>
          </a:p>
          <a:p>
            <a:pPr lvl="1">
              <a:buFontTx/>
              <a:buNone/>
            </a:pPr>
            <a:r>
              <a:rPr lang="en-US" altLang="zh-TW">
                <a:ea typeface="PMingLiU" panose="02020500000000000000" pitchFamily="18" charset="-120"/>
              </a:rPr>
              <a:t>X</a:t>
            </a:r>
            <a:r>
              <a:rPr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’</a:t>
            </a:r>
            <a:r>
              <a:rPr lang="en-US" altLang="zh-TW">
                <a:ea typeface="PMingLiU" panose="02020500000000000000" pitchFamily="18" charset="-120"/>
              </a:rPr>
              <a:t> = X </a:t>
            </a:r>
            <a:r>
              <a:rPr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–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</a:p>
          <a:p>
            <a:r>
              <a:rPr lang="en-US" altLang="zh-TW" sz="2800">
                <a:ea typeface="PMingLiU" panose="02020500000000000000" pitchFamily="18" charset="-120"/>
              </a:rPr>
              <a:t>Compute the covariance matrix C of adjusted X</a:t>
            </a:r>
          </a:p>
          <a:p>
            <a:r>
              <a:rPr lang="en-US" altLang="zh-TW" sz="2800">
                <a:ea typeface="PMingLiU" panose="02020500000000000000" pitchFamily="18" charset="-120"/>
              </a:rPr>
              <a:t>Find the eigenvectors and eigenvalues of C.</a:t>
            </a:r>
          </a:p>
          <a:p>
            <a:endParaRPr lang="zh-TW" altLang="en-US" sz="2800">
              <a:ea typeface="PMingLiU" panose="02020500000000000000" pitchFamily="18" charset="-120"/>
            </a:endParaRP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646F8FEF-5AC2-FFB7-B293-2FCCABCBD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96415"/>
              </p:ext>
            </p:extLst>
          </p:nvPr>
        </p:nvGraphicFramePr>
        <p:xfrm>
          <a:off x="3573050" y="313777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05200" imgH="3797300" progId="Equation.3">
                  <p:embed/>
                </p:oleObj>
              </mc:Choice>
              <mc:Fallback>
                <p:oleObj name="Equation" r:id="rId3" imgW="3505200" imgH="3797300" progId="Equation.3">
                  <p:embed/>
                  <p:pic>
                    <p:nvPicPr>
                      <p:cNvPr id="97284" name="Object 4">
                        <a:extLst>
                          <a:ext uri="{FF2B5EF4-FFF2-40B4-BE49-F238E27FC236}">
                            <a16:creationId xmlns:a16="http://schemas.microsoft.com/office/drawing/2014/main" id="{646F8FEF-5AC2-FFB7-B293-2FCCABCBD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050" y="313777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>
            <a:extLst>
              <a:ext uri="{FF2B5EF4-FFF2-40B4-BE49-F238E27FC236}">
                <a16:creationId xmlns:a16="http://schemas.microsoft.com/office/drawing/2014/main" id="{DC4B2FBB-EBA6-24F6-DFE0-7AFCF33842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24601" y="1524000"/>
            <a:ext cx="3813175" cy="4114800"/>
          </a:xfrm>
        </p:spPr>
        <p:txBody>
          <a:bodyPr>
            <a:normAutofit lnSpcReduction="10000"/>
          </a:bodyPr>
          <a:lstStyle/>
          <a:p>
            <a:r>
              <a:rPr lang="sv-SE" altLang="en-US"/>
              <a:t>For matrix </a:t>
            </a:r>
            <a:r>
              <a:rPr lang="sv-SE" altLang="en-US" i="1"/>
              <a:t>C, v</a:t>
            </a:r>
            <a:r>
              <a:rPr lang="sv-SE" altLang="en-US"/>
              <a:t>ectors </a:t>
            </a:r>
            <a:r>
              <a:rPr lang="sv-SE" altLang="en-US" b="1"/>
              <a:t>e</a:t>
            </a:r>
            <a:r>
              <a:rPr lang="sv-SE" altLang="en-US"/>
              <a:t> (=column vector) having same direction as </a:t>
            </a:r>
            <a:r>
              <a:rPr lang="sv-SE" altLang="en-US" i="1"/>
              <a:t>C</a:t>
            </a:r>
            <a:r>
              <a:rPr lang="sv-SE" altLang="en-US" b="1"/>
              <a:t>e</a:t>
            </a:r>
            <a:r>
              <a:rPr lang="sv-SE" altLang="en-US"/>
              <a:t> :</a:t>
            </a:r>
          </a:p>
          <a:p>
            <a:pPr lvl="1"/>
            <a:r>
              <a:rPr lang="sv-SE" altLang="en-US" sz="2000" i="1"/>
              <a:t>eigenvectors</a:t>
            </a:r>
            <a:r>
              <a:rPr lang="sv-SE" altLang="en-US" sz="2000"/>
              <a:t> of </a:t>
            </a:r>
            <a:r>
              <a:rPr lang="sv-SE" altLang="en-US" sz="2000" i="1"/>
              <a:t>C</a:t>
            </a:r>
            <a:r>
              <a:rPr lang="sv-SE" altLang="en-US" sz="2000"/>
              <a:t> is  </a:t>
            </a:r>
            <a:r>
              <a:rPr lang="sv-SE" altLang="en-US" sz="2000" b="1"/>
              <a:t>e </a:t>
            </a:r>
            <a:r>
              <a:rPr lang="sv-SE" altLang="en-US" sz="2000"/>
              <a:t>such that</a:t>
            </a:r>
            <a:r>
              <a:rPr lang="sv-SE" altLang="en-US" sz="2000" b="1"/>
              <a:t> </a:t>
            </a:r>
            <a:r>
              <a:rPr lang="sv-SE" altLang="en-US" sz="2000" i="1"/>
              <a:t>C</a:t>
            </a:r>
            <a:r>
              <a:rPr lang="sv-SE" altLang="en-US" sz="2000" b="1"/>
              <a:t>e</a:t>
            </a:r>
            <a:r>
              <a:rPr lang="sv-SE" altLang="en-US" sz="2000"/>
              <a:t>=</a:t>
            </a:r>
            <a:r>
              <a:rPr lang="sv-SE" altLang="en-US" sz="2000">
                <a:sym typeface="Symbol" pitchFamily="2" charset="2"/>
              </a:rPr>
              <a:t></a:t>
            </a:r>
            <a:r>
              <a:rPr lang="sv-SE" altLang="en-US" sz="2000" b="1">
                <a:sym typeface="Symbol" pitchFamily="2" charset="2"/>
              </a:rPr>
              <a:t>e</a:t>
            </a:r>
            <a:r>
              <a:rPr lang="sv-SE" altLang="en-US" sz="2000">
                <a:sym typeface="Symbol" pitchFamily="2" charset="2"/>
              </a:rPr>
              <a:t>, </a:t>
            </a:r>
          </a:p>
          <a:p>
            <a:pPr lvl="1"/>
            <a:r>
              <a:rPr lang="sv-SE" altLang="en-US" sz="2000">
                <a:sym typeface="Symbol" pitchFamily="2" charset="2"/>
              </a:rPr>
              <a:t> is called an </a:t>
            </a:r>
            <a:r>
              <a:rPr lang="sv-SE" altLang="en-US" sz="2000" i="1">
                <a:sym typeface="Symbol" pitchFamily="2" charset="2"/>
              </a:rPr>
              <a:t>eigenvalue</a:t>
            </a:r>
            <a:r>
              <a:rPr lang="sv-SE" altLang="en-US" sz="2000">
                <a:sym typeface="Symbol" pitchFamily="2" charset="2"/>
              </a:rPr>
              <a:t> of </a:t>
            </a:r>
            <a:r>
              <a:rPr lang="sv-SE" altLang="en-US" sz="2000" i="1">
                <a:sym typeface="Symbol" pitchFamily="2" charset="2"/>
              </a:rPr>
              <a:t>C</a:t>
            </a:r>
            <a:r>
              <a:rPr lang="sv-SE" altLang="en-US" sz="2000">
                <a:sym typeface="Symbol" pitchFamily="2" charset="2"/>
              </a:rPr>
              <a:t>.</a:t>
            </a:r>
          </a:p>
          <a:p>
            <a:r>
              <a:rPr lang="sv-SE" altLang="en-US" i="1"/>
              <a:t>C</a:t>
            </a:r>
            <a:r>
              <a:rPr lang="sv-SE" altLang="en-US" b="1"/>
              <a:t>e</a:t>
            </a:r>
            <a:r>
              <a:rPr lang="sv-SE" altLang="en-US"/>
              <a:t>=</a:t>
            </a:r>
            <a:r>
              <a:rPr lang="sv-SE" altLang="en-US">
                <a:sym typeface="Symbol" pitchFamily="2" charset="2"/>
              </a:rPr>
              <a:t></a:t>
            </a:r>
            <a:r>
              <a:rPr lang="sv-SE" altLang="en-US" b="1">
                <a:sym typeface="Symbol" pitchFamily="2" charset="2"/>
              </a:rPr>
              <a:t>e  </a:t>
            </a:r>
            <a:r>
              <a:rPr lang="sv-SE" altLang="en-US">
                <a:sym typeface="Symbol" pitchFamily="2" charset="2"/>
              </a:rPr>
              <a:t>(</a:t>
            </a:r>
            <a:r>
              <a:rPr lang="sv-SE" altLang="en-US" i="1">
                <a:sym typeface="Symbol" pitchFamily="2" charset="2"/>
              </a:rPr>
              <a:t>C</a:t>
            </a:r>
            <a:r>
              <a:rPr lang="sv-SE" altLang="en-US">
                <a:sym typeface="Symbol" pitchFamily="2" charset="2"/>
              </a:rPr>
              <a:t>-</a:t>
            </a:r>
            <a:r>
              <a:rPr lang="sv-SE" altLang="en-US" sz="2000">
                <a:sym typeface="Symbol" pitchFamily="2" charset="2"/>
              </a:rPr>
              <a:t>I)</a:t>
            </a:r>
            <a:r>
              <a:rPr lang="sv-SE" altLang="en-US" sz="2000" b="1">
                <a:sym typeface="Symbol" pitchFamily="2" charset="2"/>
              </a:rPr>
              <a:t>e</a:t>
            </a:r>
            <a:r>
              <a:rPr lang="sv-SE" altLang="en-US" sz="2000">
                <a:sym typeface="Symbol" pitchFamily="2" charset="2"/>
              </a:rPr>
              <a:t>=0</a:t>
            </a:r>
          </a:p>
          <a:p>
            <a:pPr lvl="1"/>
            <a:endParaRPr lang="sv-SE" altLang="en-US" sz="2000" b="1">
              <a:sym typeface="Symbol" pitchFamily="2" charset="2"/>
            </a:endParaRPr>
          </a:p>
          <a:p>
            <a:pPr lvl="1"/>
            <a:r>
              <a:rPr lang="sv-SE" altLang="en-US" sz="2000" b="1">
                <a:sym typeface="Symbol" pitchFamily="2" charset="2"/>
              </a:rPr>
              <a:t>Most data mining packages do this for you.</a:t>
            </a:r>
            <a:endParaRPr lang="en-US" altLang="zh-TW" sz="2000">
              <a:ea typeface="PMingLiU" panose="02020500000000000000" pitchFamily="18" charset="-120"/>
            </a:endParaRPr>
          </a:p>
          <a:p>
            <a:endParaRPr lang="sv-SE" altLang="en-US" sz="2000">
              <a:sym typeface="Symbol" pitchFamily="2" charset="2"/>
            </a:endParaRPr>
          </a:p>
          <a:p>
            <a:endParaRPr lang="zh-TW" altLang="en-US" sz="2800">
              <a:ea typeface="PMingLiU" panose="02020500000000000000" pitchFamily="18" charset="-120"/>
            </a:endParaRPr>
          </a:p>
        </p:txBody>
      </p:sp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236BAEA7-7441-1E1E-352A-8411B0214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46999"/>
              </p:ext>
            </p:extLst>
          </p:nvPr>
        </p:nvGraphicFramePr>
        <p:xfrm>
          <a:off x="2798524" y="1295400"/>
          <a:ext cx="422275" cy="43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5200" imgH="3797300" progId="Equation.3">
                  <p:embed/>
                </p:oleObj>
              </mc:Choice>
              <mc:Fallback>
                <p:oleObj name="Equation" r:id="rId5" imgW="3505200" imgH="3797300" progId="Equation.3">
                  <p:embed/>
                  <p:pic>
                    <p:nvPicPr>
                      <p:cNvPr id="97286" name="Object 6">
                        <a:extLst>
                          <a:ext uri="{FF2B5EF4-FFF2-40B4-BE49-F238E27FC236}">
                            <a16:creationId xmlns:a16="http://schemas.microsoft.com/office/drawing/2014/main" id="{236BAEA7-7441-1E1E-352A-8411B0214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524" y="1295400"/>
                        <a:ext cx="422275" cy="433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82BBB7B-7F1D-00AC-D504-BA476C3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E6FC-F0E0-5843-9087-6DFD3EBB887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FF5A31D-405E-5D2F-A297-816D8B226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en-US"/>
              <a:t>Eigenvalues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9BC7A09-9775-2A95-67EA-FEFEFDE4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2167003"/>
            <a:ext cx="8534400" cy="3532340"/>
          </a:xfrm>
        </p:spPr>
        <p:txBody>
          <a:bodyPr/>
          <a:lstStyle/>
          <a:p>
            <a:r>
              <a:rPr lang="en-US" altLang="en-US" dirty="0"/>
              <a:t>Calculate eigenvalues </a:t>
            </a:r>
            <a:r>
              <a:rPr lang="sv-SE" altLang="en-US" dirty="0">
                <a:sym typeface="Symbol" pitchFamily="2" charset="2"/>
              </a:rPr>
              <a:t></a:t>
            </a:r>
            <a:r>
              <a:rPr lang="en-US" altLang="en-US" dirty="0"/>
              <a:t> and eigenvectors </a:t>
            </a:r>
            <a:r>
              <a:rPr lang="en-US" altLang="en-US" b="1" dirty="0"/>
              <a:t>x</a:t>
            </a:r>
            <a:r>
              <a:rPr lang="en-US" altLang="en-US" dirty="0"/>
              <a:t> for covariance matrix:</a:t>
            </a:r>
          </a:p>
          <a:p>
            <a:pPr lvl="1"/>
            <a:r>
              <a:rPr lang="en-US" altLang="en-US" dirty="0"/>
              <a:t>Eigenvalues </a:t>
            </a:r>
            <a:r>
              <a:rPr lang="sv-SE" altLang="en-US" dirty="0">
                <a:sym typeface="Symbol" pitchFamily="2" charset="2"/>
              </a:rPr>
              <a:t></a:t>
            </a:r>
            <a:r>
              <a:rPr lang="en-US" altLang="en-US" i="1" baseline="-25000" dirty="0"/>
              <a:t>j</a:t>
            </a:r>
            <a:r>
              <a:rPr lang="en-US" altLang="en-US" dirty="0"/>
              <a:t> are used for calculation of [% of total variance] (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for each component</a:t>
            </a:r>
            <a:r>
              <a:rPr lang="en-US" altLang="en-US" i="1" dirty="0"/>
              <a:t> j</a:t>
            </a:r>
            <a:r>
              <a:rPr lang="en-US" altLang="en-US" dirty="0"/>
              <a:t>: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F380CDFD-9510-C1C2-0D95-7C413C735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3886201"/>
          <a:ext cx="62769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643800" imgH="14922500" progId="Equation.3">
                  <p:embed/>
                </p:oleObj>
              </mc:Choice>
              <mc:Fallback>
                <p:oleObj name="Equation" r:id="rId2" imgW="45643800" imgH="14922500" progId="Equation.3">
                  <p:embed/>
                  <p:pic>
                    <p:nvPicPr>
                      <p:cNvPr id="94212" name="Object 4">
                        <a:extLst>
                          <a:ext uri="{FF2B5EF4-FFF2-40B4-BE49-F238E27FC236}">
                            <a16:creationId xmlns:a16="http://schemas.microsoft.com/office/drawing/2014/main" id="{F380CDFD-9510-C1C2-0D95-7C413C735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886201"/>
                        <a:ext cx="62769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B6E5-426E-2783-925D-893FD786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Introduciton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DFF2-A778-13F2-B943-40AC732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What is PCA?</a:t>
            </a:r>
          </a:p>
          <a:p>
            <a:pPr lvl="1"/>
            <a:r>
              <a:rPr lang="en-IN" dirty="0"/>
              <a:t>PCA is a dimensionality reduction technique.</a:t>
            </a:r>
          </a:p>
          <a:p>
            <a:pPr lvl="1"/>
            <a:r>
              <a:rPr lang="en-IN" dirty="0"/>
              <a:t>It identifies the most important features (principal components) that capture the maximum variance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use PCA?</a:t>
            </a:r>
          </a:p>
          <a:p>
            <a:pPr lvl="1"/>
            <a:r>
              <a:rPr lang="en-IN" dirty="0"/>
              <a:t>Reduces complexity while retaining the most significant information.</a:t>
            </a:r>
          </a:p>
          <a:p>
            <a:pPr lvl="1"/>
            <a:r>
              <a:rPr lang="en-IN" dirty="0"/>
              <a:t>Helps visualize high-dimensional data.</a:t>
            </a:r>
          </a:p>
          <a:p>
            <a:pPr lvl="1"/>
            <a:r>
              <a:rPr lang="en-IN" dirty="0"/>
              <a:t>Mitigates the curse of dimensionality.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5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F7ECCB87-E1A8-4F08-80D3-CED09DC9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E0A5-A28A-F647-AEA4-01CAB6FE1CF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851FCE-2E41-B78B-A779-D7550900F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Principal components - Variance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0D40C627-08D8-620B-6B16-747E8EA997E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882901" y="1989139"/>
          <a:ext cx="6613525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673600" imgH="2540000" progId="Excel.Chart.8">
                  <p:embed/>
                </p:oleObj>
              </mc:Choice>
              <mc:Fallback>
                <p:oleObj name="Chart" r:id="rId2" imgW="4673600" imgH="2540000" progId="Excel.Chart.8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0D40C627-08D8-620B-6B16-747E8EA99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1" y="1989139"/>
                        <a:ext cx="6613525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D6791EC-F40F-0363-CBAE-D0C5BA8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6921-0D9A-EA42-8D56-A8AD3BF9C1B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20007B5-571D-C741-30DF-438D4E501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467600" cy="762000"/>
          </a:xfrm>
        </p:spPr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Transformed Data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077ADD-A9E8-170E-590C-D6058378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PMingLiU" panose="02020500000000000000" pitchFamily="18" charset="-120"/>
              </a:rPr>
              <a:t>Eigenvalues </a:t>
            </a:r>
            <a:r>
              <a:rPr lang="sv-SE" altLang="en-US">
                <a:sym typeface="Symbol" pitchFamily="2" charset="2"/>
              </a:rPr>
              <a:t></a:t>
            </a:r>
            <a:r>
              <a:rPr lang="en-US" altLang="zh-TW" i="1" baseline="-25000">
                <a:ea typeface="PMingLiU" panose="02020500000000000000" pitchFamily="18" charset="-120"/>
              </a:rPr>
              <a:t>j</a:t>
            </a:r>
            <a:r>
              <a:rPr lang="en-US" altLang="zh-TW">
                <a:ea typeface="PMingLiU" panose="02020500000000000000" pitchFamily="18" charset="-120"/>
              </a:rPr>
              <a:t> corresponds to variance on each component</a:t>
            </a:r>
            <a:r>
              <a:rPr lang="en-US" altLang="zh-TW" i="1">
                <a:ea typeface="PMingLiU" panose="02020500000000000000" pitchFamily="18" charset="-120"/>
              </a:rPr>
              <a:t> j</a:t>
            </a:r>
          </a:p>
          <a:p>
            <a:r>
              <a:rPr lang="en-US" altLang="zh-TW" i="1">
                <a:ea typeface="PMingLiU" panose="02020500000000000000" pitchFamily="18" charset="-120"/>
              </a:rPr>
              <a:t>Thus, sort by </a:t>
            </a:r>
            <a:r>
              <a:rPr lang="sv-SE" altLang="en-US">
                <a:sym typeface="Symbol" pitchFamily="2" charset="2"/>
              </a:rPr>
              <a:t></a:t>
            </a:r>
            <a:r>
              <a:rPr lang="en-US" altLang="zh-TW" i="1" baseline="-25000">
                <a:ea typeface="PMingLiU" panose="02020500000000000000" pitchFamily="18" charset="-120"/>
              </a:rPr>
              <a:t>j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</a:p>
          <a:p>
            <a:r>
              <a:rPr lang="en-US" altLang="zh-TW">
                <a:ea typeface="PMingLiU" panose="02020500000000000000" pitchFamily="18" charset="-120"/>
              </a:rPr>
              <a:t>Take the first </a:t>
            </a:r>
            <a:r>
              <a:rPr lang="en-US" altLang="zh-TW" i="1">
                <a:ea typeface="PMingLiU" panose="02020500000000000000" pitchFamily="18" charset="-120"/>
              </a:rPr>
              <a:t>p</a:t>
            </a:r>
            <a:r>
              <a:rPr lang="en-US" altLang="zh-TW">
                <a:ea typeface="PMingLiU" panose="02020500000000000000" pitchFamily="18" charset="-120"/>
              </a:rPr>
              <a:t> eigenvectors </a:t>
            </a:r>
            <a:r>
              <a:rPr lang="en-US" altLang="zh-TW" b="1">
                <a:ea typeface="PMingLiU" panose="02020500000000000000" pitchFamily="18" charset="-120"/>
              </a:rPr>
              <a:t>e</a:t>
            </a:r>
            <a:r>
              <a:rPr lang="en-US" altLang="zh-TW" b="1" baseline="-25000">
                <a:ea typeface="PMingLiU" panose="02020500000000000000" pitchFamily="18" charset="-120"/>
              </a:rPr>
              <a:t>i;  </a:t>
            </a:r>
            <a:r>
              <a:rPr lang="en-US" altLang="zh-TW">
                <a:ea typeface="PMingLiU" panose="02020500000000000000" pitchFamily="18" charset="-120"/>
              </a:rPr>
              <a:t>where p is the number of top eigenvalues</a:t>
            </a:r>
            <a:endParaRPr lang="en-US" altLang="zh-TW" b="1" baseline="-25000">
              <a:ea typeface="PMingLiU" panose="02020500000000000000" pitchFamily="18" charset="-120"/>
            </a:endParaRPr>
          </a:p>
          <a:p>
            <a:r>
              <a:rPr lang="en-US" altLang="zh-TW">
                <a:ea typeface="PMingLiU" panose="02020500000000000000" pitchFamily="18" charset="-120"/>
              </a:rPr>
              <a:t>These are the directions with the largest variances</a:t>
            </a:r>
          </a:p>
          <a:p>
            <a:endParaRPr lang="en-US" altLang="zh-TW" sz="2400">
              <a:ea typeface="PMingLiU" panose="02020500000000000000" pitchFamily="18" charset="-120"/>
            </a:endParaRPr>
          </a:p>
          <a:p>
            <a:endParaRPr lang="zh-TW" altLang="en-US" sz="2400">
              <a:ea typeface="PMingLiU" panose="02020500000000000000" pitchFamily="18" charset="-120"/>
            </a:endParaRP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F580D5B-EFCF-28A8-EB23-F6EDCDEDBC9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624264" y="3962400"/>
          <a:ext cx="38004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889700" imgH="22237700" progId="Equation.3">
                  <p:embed/>
                </p:oleObj>
              </mc:Choice>
              <mc:Fallback>
                <p:oleObj name="Equation" r:id="rId3" imgW="31889700" imgH="22237700" progId="Equation.3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9F580D5B-EFCF-28A8-EB23-F6EDCDEDB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4" y="3962400"/>
                        <a:ext cx="3800475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53C0F21F-4992-8443-251B-2364E51B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F64-CB4C-354E-8937-7A4DBE8A512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A8934DE-2814-8EB8-C872-F6DAE3C42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457" y="14614"/>
            <a:ext cx="10363200" cy="1143000"/>
          </a:xfrm>
        </p:spPr>
        <p:txBody>
          <a:bodyPr/>
          <a:lstStyle/>
          <a:p>
            <a:r>
              <a:rPr lang="en-US" altLang="zh-TW" sz="4000" dirty="0">
                <a:ea typeface="PMingLiU" panose="02020500000000000000" pitchFamily="18" charset="-120"/>
              </a:rPr>
              <a:t>An Example</a:t>
            </a:r>
          </a:p>
        </p:txBody>
      </p:sp>
      <p:graphicFrame>
        <p:nvGraphicFramePr>
          <p:cNvPr id="59395" name="Group 3">
            <a:extLst>
              <a:ext uri="{FF2B5EF4-FFF2-40B4-BE49-F238E27FC236}">
                <a16:creationId xmlns:a16="http://schemas.microsoft.com/office/drawing/2014/main" id="{DA4E895D-11B1-C5CD-A220-39CDF1F3D1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5713668"/>
              </p:ext>
            </p:extLst>
          </p:nvPr>
        </p:nvGraphicFramePr>
        <p:xfrm>
          <a:off x="2218499" y="1259431"/>
          <a:ext cx="3962400" cy="509016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388073354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3577085754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1444476555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382895891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X1'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X2'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04033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63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-5.1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9.25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52466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39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74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14.9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20.25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4677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87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5.9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33.25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541488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5.9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-30.75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77233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-9.1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-18.75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45141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43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-9.1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-10.75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47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-9.1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-21.75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93254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73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5.9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19.25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10239"/>
                  </a:ext>
                </a:extLst>
              </a:tr>
            </a:tbl>
          </a:graphicData>
        </a:graphic>
      </p:graphicFrame>
      <p:graphicFrame>
        <p:nvGraphicFramePr>
          <p:cNvPr id="59447" name="Object 55">
            <a:extLst>
              <a:ext uri="{FF2B5EF4-FFF2-40B4-BE49-F238E27FC236}">
                <a16:creationId xmlns:a16="http://schemas.microsoft.com/office/drawing/2014/main" id="{CAFACACE-D075-3AB5-1612-23E5A0870A92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02756694"/>
              </p:ext>
            </p:extLst>
          </p:nvPr>
        </p:nvGraphicFramePr>
        <p:xfrm>
          <a:off x="6555550" y="1956345"/>
          <a:ext cx="3605213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267200" imgH="2451100" progId="Excel.Chart.8">
                  <p:embed/>
                </p:oleObj>
              </mc:Choice>
              <mc:Fallback>
                <p:oleObj name="Chart" r:id="rId3" imgW="4267200" imgH="2451100" progId="Excel.Chart.8">
                  <p:embed/>
                  <p:pic>
                    <p:nvPicPr>
                      <p:cNvPr id="59447" name="Object 55">
                        <a:extLst>
                          <a:ext uri="{FF2B5EF4-FFF2-40B4-BE49-F238E27FC236}">
                            <a16:creationId xmlns:a16="http://schemas.microsoft.com/office/drawing/2014/main" id="{CAFACACE-D075-3AB5-1612-23E5A0870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550" y="1956345"/>
                        <a:ext cx="3605213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8" name="Text Box 56">
            <a:extLst>
              <a:ext uri="{FF2B5EF4-FFF2-40B4-BE49-F238E27FC236}">
                <a16:creationId xmlns:a16="http://schemas.microsoft.com/office/drawing/2014/main" id="{2F3E49EE-D4CE-C154-053B-8B60026AB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425" y="243576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9449" name="Text Box 57">
            <a:extLst>
              <a:ext uri="{FF2B5EF4-FFF2-40B4-BE49-F238E27FC236}">
                <a16:creationId xmlns:a16="http://schemas.microsoft.com/office/drawing/2014/main" id="{3B6D6FF6-E2C3-A24F-A464-0FB088C2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903" y="1157614"/>
            <a:ext cx="14798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ahoma" panose="020B0604030504040204" pitchFamily="34" charset="0"/>
                <a:ea typeface="PMingLiU" panose="02020500000000000000" pitchFamily="18" charset="-120"/>
              </a:rPr>
              <a:t>Mean1=24.1</a:t>
            </a:r>
          </a:p>
          <a:p>
            <a:r>
              <a:rPr lang="en-US" altLang="zh-TW" dirty="0">
                <a:latin typeface="Tahoma" panose="020B0604030504040204" pitchFamily="34" charset="0"/>
                <a:ea typeface="PMingLiU" panose="02020500000000000000" pitchFamily="18" charset="-120"/>
              </a:rPr>
              <a:t>Mean2=53.8</a:t>
            </a:r>
          </a:p>
        </p:txBody>
      </p:sp>
      <p:graphicFrame>
        <p:nvGraphicFramePr>
          <p:cNvPr id="59450" name="Object 58">
            <a:extLst>
              <a:ext uri="{FF2B5EF4-FFF2-40B4-BE49-F238E27FC236}">
                <a16:creationId xmlns:a16="http://schemas.microsoft.com/office/drawing/2014/main" id="{47566AC4-1829-CA0F-EE15-7FD17A647922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51137375"/>
              </p:ext>
            </p:extLst>
          </p:nvPr>
        </p:nvGraphicFramePr>
        <p:xfrm>
          <a:off x="6587300" y="4072481"/>
          <a:ext cx="35528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4330700" imgH="2552700" progId="Excel.Chart.8">
                  <p:embed/>
                </p:oleObj>
              </mc:Choice>
              <mc:Fallback>
                <p:oleObj name="Chart" r:id="rId5" imgW="4330700" imgH="2552700" progId="Excel.Chart.8">
                  <p:embed/>
                  <p:pic>
                    <p:nvPicPr>
                      <p:cNvPr id="59450" name="Object 58">
                        <a:extLst>
                          <a:ext uri="{FF2B5EF4-FFF2-40B4-BE49-F238E27FC236}">
                            <a16:creationId xmlns:a16="http://schemas.microsoft.com/office/drawing/2014/main" id="{47566AC4-1829-CA0F-EE15-7FD17A647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300" y="4072481"/>
                        <a:ext cx="355282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EED54972-03BC-B845-DDC3-B6E7A64B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B108-E37C-184A-9FD6-78E93830380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AA3BB8A-2BC9-1694-12DB-075FDD35E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PMingLiU" panose="02020500000000000000" pitchFamily="18" charset="-120"/>
              </a:rPr>
              <a:t>Covariance Matrix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8EDB4DB-4EC6-EFE5-AE20-10FA2E7DBF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259638" cy="4114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C=</a:t>
            </a:r>
          </a:p>
          <a:p>
            <a:endParaRPr lang="en-US" altLang="zh-TW" sz="2800" dirty="0">
              <a:ea typeface="PMingLiU" panose="02020500000000000000" pitchFamily="18" charset="-120"/>
            </a:endParaRPr>
          </a:p>
          <a:p>
            <a:pPr marL="457200" lvl="1" indent="0">
              <a:buNone/>
            </a:pPr>
            <a:endParaRPr lang="en-US" altLang="zh-TW" sz="2800" dirty="0">
              <a:ea typeface="PMingLiU" panose="02020500000000000000" pitchFamily="18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PMingLiU" panose="02020500000000000000" pitchFamily="18" charset="-120"/>
              </a:rPr>
              <a:t>Eigenvectors: </a:t>
            </a:r>
          </a:p>
          <a:p>
            <a:pPr lvl="1"/>
            <a:r>
              <a:rPr lang="en-US" altLang="zh-TW" dirty="0">
                <a:ea typeface="PMingLiU" panose="02020500000000000000" pitchFamily="18" charset="-120"/>
              </a:rPr>
              <a:t>e1=(-0.98,-0.21), </a:t>
            </a:r>
            <a:r>
              <a:rPr lang="sv-SE" altLang="en-US" sz="2000" dirty="0">
                <a:sym typeface="Symbol" pitchFamily="2" charset="2"/>
              </a:rPr>
              <a:t>1=51.8</a:t>
            </a:r>
          </a:p>
          <a:p>
            <a:pPr lvl="1"/>
            <a:r>
              <a:rPr lang="en-US" altLang="zh-TW" dirty="0">
                <a:ea typeface="PMingLiU" panose="02020500000000000000" pitchFamily="18" charset="-120"/>
              </a:rPr>
              <a:t>e2=(0.21,-0.98),  </a:t>
            </a:r>
            <a:r>
              <a:rPr lang="sv-SE" altLang="en-US" sz="2000" dirty="0">
                <a:sym typeface="Symbol" pitchFamily="2" charset="2"/>
              </a:rPr>
              <a:t>2=560.2</a:t>
            </a:r>
          </a:p>
          <a:p>
            <a:pPr lvl="1"/>
            <a:r>
              <a:rPr lang="sv-SE" altLang="en-US" sz="2000" dirty="0">
                <a:sym typeface="Symbol" pitchFamily="2" charset="2"/>
              </a:rPr>
              <a:t>Thus the second </a:t>
            </a:r>
            <a:r>
              <a:rPr lang="sv-SE" altLang="en-US" sz="2000" dirty="0" err="1">
                <a:sym typeface="Symbol" pitchFamily="2" charset="2"/>
              </a:rPr>
              <a:t>eigenvector</a:t>
            </a:r>
            <a:r>
              <a:rPr lang="sv-SE" altLang="en-US" sz="2000" dirty="0">
                <a:sym typeface="Symbol" pitchFamily="2" charset="2"/>
              </a:rPr>
              <a:t> is </a:t>
            </a:r>
            <a:r>
              <a:rPr lang="sv-SE" altLang="en-US" sz="2000" dirty="0" err="1">
                <a:sym typeface="Symbol" pitchFamily="2" charset="2"/>
              </a:rPr>
              <a:t>more</a:t>
            </a:r>
            <a:r>
              <a:rPr lang="sv-SE" altLang="en-US" sz="2000" dirty="0">
                <a:sym typeface="Symbol" pitchFamily="2" charset="2"/>
              </a:rPr>
              <a:t> </a:t>
            </a:r>
            <a:r>
              <a:rPr lang="sv-SE" altLang="en-US" sz="2000" dirty="0" err="1">
                <a:sym typeface="Symbol" pitchFamily="2" charset="2"/>
              </a:rPr>
              <a:t>important</a:t>
            </a:r>
            <a:r>
              <a:rPr lang="sv-SE" altLang="en-US" sz="2000" dirty="0">
                <a:sym typeface="Symbol" pitchFamily="2" charset="2"/>
              </a:rPr>
              <a:t>!</a:t>
            </a:r>
          </a:p>
          <a:p>
            <a:pPr lvl="1"/>
            <a:endParaRPr lang="zh-TW" altLang="en-US" dirty="0">
              <a:ea typeface="PMingLiU" panose="02020500000000000000" pitchFamily="18" charset="-120"/>
            </a:endParaRPr>
          </a:p>
        </p:txBody>
      </p:sp>
      <p:graphicFrame>
        <p:nvGraphicFramePr>
          <p:cNvPr id="61444" name="Group 4">
            <a:extLst>
              <a:ext uri="{FF2B5EF4-FFF2-40B4-BE49-F238E27FC236}">
                <a16:creationId xmlns:a16="http://schemas.microsoft.com/office/drawing/2014/main" id="{13F07F8F-B688-9381-F611-804DEE840A9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76600" y="1828800"/>
          <a:ext cx="1447800" cy="990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5558638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971581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75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106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321079"/>
                  </a:ext>
                </a:extLst>
              </a:tr>
              <a:tr h="5334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106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482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049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12D4760E-E6E9-82D9-7E41-7554AA87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646-042E-4846-BFB4-7ADB6BC97E6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722E2CC-00C0-0946-F2E0-291727EAB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>
                <a:ea typeface="PMingLiU" panose="02020500000000000000" pitchFamily="18" charset="-120"/>
              </a:rPr>
              <a:t>If we only keep one dimension: e2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3A73794-D11F-7369-F463-BC0BD691B1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2514600"/>
            <a:ext cx="35052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>
                <a:ea typeface="PMingLiU" panose="02020500000000000000" pitchFamily="18" charset="-120"/>
              </a:rPr>
              <a:t>We keep the dimension of e2=(0.21,-0.98)</a:t>
            </a:r>
          </a:p>
          <a:p>
            <a:r>
              <a:rPr lang="en-US" altLang="zh-TW">
                <a:ea typeface="PMingLiU" panose="02020500000000000000" pitchFamily="18" charset="-120"/>
              </a:rPr>
              <a:t>We can obtain the final data as</a:t>
            </a:r>
          </a:p>
          <a:p>
            <a:pPr lvl="1"/>
            <a:endParaRPr lang="zh-TW" altLang="en-US" sz="2000">
              <a:ea typeface="PMingLiU" panose="02020500000000000000" pitchFamily="18" charset="-120"/>
            </a:endParaRP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F7A7C7A2-975A-B533-CD42-9D115587FC77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747963" y="4770438"/>
          <a:ext cx="59626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947800" imgH="11112500" progId="Equation.3">
                  <p:embed/>
                </p:oleObj>
              </mc:Choice>
              <mc:Fallback>
                <p:oleObj name="Equation" r:id="rId3" imgW="64947800" imgH="111125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F7A7C7A2-975A-B533-CD42-9D115587F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4770438"/>
                        <a:ext cx="59626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B21805DB-E6C1-F404-EEF8-DABDABDA1E9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105400" y="1676400"/>
          <a:ext cx="456565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3378200" imgH="2095500" progId="Excel.Chart.8">
                  <p:embed/>
                </p:oleObj>
              </mc:Choice>
              <mc:Fallback>
                <p:oleObj name="Chart" r:id="rId5" imgW="3378200" imgH="2095500" progId="Excel.Chart.8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B21805DB-E6C1-F404-EEF8-DABDABDA1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565650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Group 31">
            <a:extLst>
              <a:ext uri="{FF2B5EF4-FFF2-40B4-BE49-F238E27FC236}">
                <a16:creationId xmlns:a16="http://schemas.microsoft.com/office/drawing/2014/main" id="{0D83A068-8BD6-1B3F-EC4B-088F23DB0EF4}"/>
              </a:ext>
            </a:extLst>
          </p:cNvPr>
          <p:cNvGraphicFramePr>
            <a:graphicFrameLocks noGrp="1"/>
          </p:cNvGraphicFramePr>
          <p:nvPr/>
        </p:nvGraphicFramePr>
        <p:xfrm>
          <a:off x="9829800" y="1905001"/>
          <a:ext cx="647700" cy="249936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764953607"/>
                    </a:ext>
                  </a:extLst>
                </a:gridCol>
              </a:tblGrid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yi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6906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-10.14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752795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-16.72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460814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-31.35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1389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31.374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58226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16.464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897645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8.624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551686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19.404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292143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-17.63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5355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FE0614D2-1B41-CEF2-F018-CD24ED1B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96E2-C312-5F4C-B455-84CCB68E22C4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72712" name="Picture 8">
            <a:extLst>
              <a:ext uri="{FF2B5EF4-FFF2-40B4-BE49-F238E27FC236}">
                <a16:creationId xmlns:a16="http://schemas.microsoft.com/office/drawing/2014/main" id="{B0C7B7BE-37DB-D7DB-751D-B95EEB378C50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38276"/>
            <a:ext cx="4572000" cy="2600325"/>
          </a:xfrm>
          <a:noFill/>
          <a:ln/>
        </p:spPr>
      </p:pic>
      <p:pic>
        <p:nvPicPr>
          <p:cNvPr id="72714" name="Picture 10">
            <a:extLst>
              <a:ext uri="{FF2B5EF4-FFF2-40B4-BE49-F238E27FC236}">
                <a16:creationId xmlns:a16="http://schemas.microsoft.com/office/drawing/2014/main" id="{32002F92-36C2-E759-31F3-B23CBB3D8638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9638" y="762000"/>
            <a:ext cx="4449762" cy="4495800"/>
          </a:xfr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E52EF-6CEC-BEC4-5892-0AC8D8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BC45-FD1C-A048-B75C-1705D5994D48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CDD62BAC-8CB3-A39A-F1F3-28E5AA3B80D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1" y="457200"/>
            <a:ext cx="6035675" cy="6172200"/>
          </a:xfrm>
          <a:noFill/>
          <a:ln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0786C2C-0F53-0494-6974-155967DE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14C-F074-9E48-A2F2-5DD0694F00C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D2058F0-5E37-ABB1-B2CF-4FDBFDB44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sv-SE" altLang="en-US"/>
              <a:t>PCA –&gt; Original Data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9E25202-7EEF-1DCB-D86B-00CE2A133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5334000"/>
          </a:xfrm>
        </p:spPr>
        <p:txBody>
          <a:bodyPr/>
          <a:lstStyle/>
          <a:p>
            <a:r>
              <a:rPr lang="sv-SE" altLang="en-US"/>
              <a:t>Retrieving old data (e.g. in data compression)</a:t>
            </a:r>
          </a:p>
          <a:p>
            <a:pPr lvl="1"/>
            <a:r>
              <a:rPr lang="sv-SE" altLang="en-US" i="1"/>
              <a:t>RetrievedRowData</a:t>
            </a:r>
            <a:r>
              <a:rPr lang="sv-SE" altLang="en-US"/>
              <a:t>=(</a:t>
            </a:r>
            <a:r>
              <a:rPr lang="sv-SE" altLang="en-US" i="1"/>
              <a:t>RowFeatureVector</a:t>
            </a:r>
            <a:r>
              <a:rPr lang="sv-SE" altLang="en-US" baseline="30000"/>
              <a:t>T</a:t>
            </a:r>
            <a:r>
              <a:rPr lang="sv-SE" altLang="en-US"/>
              <a:t> x </a:t>
            </a:r>
            <a:r>
              <a:rPr lang="sv-SE" altLang="en-US" i="1"/>
              <a:t>FinalData</a:t>
            </a:r>
            <a:r>
              <a:rPr lang="sv-SE" altLang="en-US"/>
              <a:t>)+</a:t>
            </a:r>
            <a:r>
              <a:rPr lang="sv-SE" altLang="en-US" i="1"/>
              <a:t>OriginalMean</a:t>
            </a:r>
          </a:p>
          <a:p>
            <a:pPr lvl="1"/>
            <a:r>
              <a:rPr lang="sv-SE" altLang="en-US"/>
              <a:t>Yields original data using the chosen components</a:t>
            </a:r>
          </a:p>
          <a:p>
            <a:pPr lvl="1">
              <a:buFontTx/>
              <a:buNone/>
            </a:pPr>
            <a:endParaRPr lang="sv-SE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62C902-BAA4-CBB6-0097-A1D44358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F75D-A372-6444-824E-47CEBE282B4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C6EE547-4AF6-9D2C-0D07-FC1B4DC2C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Principal components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0ED5273-B2EC-A8F7-A420-603C12F0C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/>
              <a:t>General about principal components</a:t>
            </a:r>
          </a:p>
          <a:p>
            <a:pPr lvl="1"/>
            <a:r>
              <a:rPr lang="da-DK" altLang="en-US"/>
              <a:t>summary variables</a:t>
            </a:r>
          </a:p>
          <a:p>
            <a:pPr lvl="1"/>
            <a:r>
              <a:rPr lang="da-DK" altLang="en-US"/>
              <a:t>linear combinations of the original variables</a:t>
            </a:r>
          </a:p>
          <a:p>
            <a:pPr lvl="1"/>
            <a:r>
              <a:rPr lang="da-DK" altLang="en-US"/>
              <a:t>uncorrelated with each other</a:t>
            </a:r>
          </a:p>
          <a:p>
            <a:pPr lvl="1"/>
            <a:r>
              <a:rPr lang="da-DK" altLang="en-US"/>
              <a:t>capture as much of the original variance as possible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7DE42-37BB-9EB4-FDBE-7342A83B5242}"/>
              </a:ext>
            </a:extLst>
          </p:cNvPr>
          <p:cNvCxnSpPr>
            <a:cxnSpLocks/>
          </p:cNvCxnSpPr>
          <p:nvPr/>
        </p:nvCxnSpPr>
        <p:spPr>
          <a:xfrm flipH="1">
            <a:off x="1755110" y="1293541"/>
            <a:ext cx="5132405" cy="401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2C2AA7-FC87-AF38-EABD-9DB193202F0C}"/>
              </a:ext>
            </a:extLst>
          </p:cNvPr>
          <p:cNvCxnSpPr>
            <a:cxnSpLocks/>
          </p:cNvCxnSpPr>
          <p:nvPr/>
        </p:nvCxnSpPr>
        <p:spPr>
          <a:xfrm flipH="1">
            <a:off x="1755110" y="5311151"/>
            <a:ext cx="57598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29E78F-131C-EF68-0D77-08E42144F0FC}"/>
                  </a:ext>
                </a:extLst>
              </p14:cNvPr>
              <p14:cNvContentPartPr/>
              <p14:nvPr/>
            </p14:nvContentPartPr>
            <p14:xfrm>
              <a:off x="2367355" y="496538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29E78F-131C-EF68-0D77-08E42144F0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1355" y="49293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4A2C6E-3068-549B-4296-2D0B4DBCECE3}"/>
                  </a:ext>
                </a:extLst>
              </p14:cNvPr>
              <p14:cNvContentPartPr/>
              <p14:nvPr/>
            </p14:nvContentPartPr>
            <p14:xfrm>
              <a:off x="2965315" y="4125501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4A2C6E-3068-549B-4296-2D0B4DBCE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675" y="40895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49A9D9-33E8-3DD0-85B4-F2DA6E65DD4B}"/>
                  </a:ext>
                </a:extLst>
              </p14:cNvPr>
              <p14:cNvContentPartPr/>
              <p14:nvPr/>
            </p14:nvContentPartPr>
            <p14:xfrm>
              <a:off x="3960355" y="354914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49A9D9-33E8-3DD0-85B4-F2DA6E65D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355" y="35131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E81F06-0F2A-8B76-2B76-112D782ACFC0}"/>
                  </a:ext>
                </a:extLst>
              </p14:cNvPr>
              <p14:cNvContentPartPr/>
              <p14:nvPr/>
            </p14:nvContentPartPr>
            <p14:xfrm>
              <a:off x="5162395" y="281150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E81F06-0F2A-8B76-2B76-112D782AC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6395" y="2775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A3B026-83C0-FC27-C3A1-0DA3B5A97990}"/>
                  </a:ext>
                </a:extLst>
              </p14:cNvPr>
              <p14:cNvContentPartPr/>
              <p14:nvPr/>
            </p14:nvContentPartPr>
            <p14:xfrm>
              <a:off x="5894635" y="1964421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3B026-83C0-FC27-C3A1-0DA3B5A97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8995" y="19287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F45881-2C91-3632-D2B1-7391494EDFFC}"/>
                  </a:ext>
                </a:extLst>
              </p14:cNvPr>
              <p14:cNvContentPartPr/>
              <p14:nvPr/>
            </p14:nvContentPartPr>
            <p14:xfrm>
              <a:off x="6822355" y="1473021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F45881-2C91-3632-D2B1-7391494ED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715" y="14370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B7D8A6-11C0-BE03-0CC2-9A0760643688}"/>
                  </a:ext>
                </a:extLst>
              </p14:cNvPr>
              <p14:cNvContentPartPr/>
              <p14:nvPr/>
            </p14:nvContentPartPr>
            <p14:xfrm>
              <a:off x="4826875" y="-86139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B7D8A6-11C0-BE03-0CC2-9A07606436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0755" y="-9225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1D2D7-CA5B-F93A-F3E0-E69CEBDC3E25}"/>
              </a:ext>
            </a:extLst>
          </p:cNvPr>
          <p:cNvGrpSpPr/>
          <p:nvPr/>
        </p:nvGrpSpPr>
        <p:grpSpPr>
          <a:xfrm rot="2140421">
            <a:off x="6753775" y="1083168"/>
            <a:ext cx="736560" cy="470520"/>
            <a:chOff x="1520635" y="612981"/>
            <a:chExt cx="73656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5979CA-7CC0-2504-2730-5D67F414FE4F}"/>
                    </a:ext>
                  </a:extLst>
                </p14:cNvPr>
                <p14:cNvContentPartPr/>
                <p14:nvPr/>
              </p14:nvContentPartPr>
              <p14:xfrm>
                <a:off x="1520635" y="767781"/>
                <a:ext cx="299160" cy="26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5979CA-7CC0-2504-2730-5D67F414FE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14515" y="761661"/>
                  <a:ext cx="311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CA0DC-1EA1-E864-7260-3089B186EC32}"/>
                    </a:ext>
                  </a:extLst>
                </p14:cNvPr>
                <p14:cNvContentPartPr/>
                <p14:nvPr/>
              </p14:nvContentPartPr>
              <p14:xfrm>
                <a:off x="1908715" y="656541"/>
                <a:ext cx="214560" cy="11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CA0DC-1EA1-E864-7260-3089B186EC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2595" y="650421"/>
                  <a:ext cx="226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D9948B-9CA9-A52F-AF1D-C12B377481AA}"/>
                    </a:ext>
                  </a:extLst>
                </p14:cNvPr>
                <p14:cNvContentPartPr/>
                <p14:nvPr/>
              </p14:nvContentPartPr>
              <p14:xfrm>
                <a:off x="2082955" y="612981"/>
                <a:ext cx="174240" cy="47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D9948B-9CA9-A52F-AF1D-C12B377481A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6835" y="606861"/>
                  <a:ext cx="186480" cy="4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EBC2A9-2354-29B5-6B33-CEEDC5A8FD6F}"/>
              </a:ext>
            </a:extLst>
          </p:cNvPr>
          <p:cNvGrpSpPr/>
          <p:nvPr/>
        </p:nvGrpSpPr>
        <p:grpSpPr>
          <a:xfrm>
            <a:off x="7356595" y="4950261"/>
            <a:ext cx="660960" cy="520560"/>
            <a:chOff x="7356595" y="4950261"/>
            <a:chExt cx="66096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34947A-55C5-DBA1-9ACA-4F28951C5642}"/>
                    </a:ext>
                  </a:extLst>
                </p14:cNvPr>
                <p14:cNvContentPartPr/>
                <p14:nvPr/>
              </p14:nvContentPartPr>
              <p14:xfrm>
                <a:off x="7356595" y="5204061"/>
                <a:ext cx="158400" cy="266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34947A-55C5-DBA1-9ACA-4F28951C56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0475" y="5197941"/>
                  <a:ext cx="170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3FE105-B160-3268-AC31-F8CA21C4D2AD}"/>
                    </a:ext>
                  </a:extLst>
                </p14:cNvPr>
                <p14:cNvContentPartPr/>
                <p14:nvPr/>
              </p14:nvContentPartPr>
              <p14:xfrm>
                <a:off x="7670875" y="5048541"/>
                <a:ext cx="346680" cy="9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3FE105-B160-3268-AC31-F8CA21C4D2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64755" y="5042421"/>
                  <a:ext cx="358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363822-8892-7426-BB35-53D353505CFC}"/>
                    </a:ext>
                  </a:extLst>
                </p14:cNvPr>
                <p14:cNvContentPartPr/>
                <p14:nvPr/>
              </p14:nvContentPartPr>
              <p14:xfrm>
                <a:off x="7864555" y="4950261"/>
                <a:ext cx="32760" cy="28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363822-8892-7426-BB35-53D353505C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58435" y="4944141"/>
                  <a:ext cx="45000" cy="2934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D16958-9519-DF5F-FFDB-D341D55DB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05295"/>
              </p:ext>
            </p:extLst>
          </p:nvPr>
        </p:nvGraphicFramePr>
        <p:xfrm>
          <a:off x="9354790" y="912545"/>
          <a:ext cx="1928714" cy="379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57">
                  <a:extLst>
                    <a:ext uri="{9D8B030D-6E8A-4147-A177-3AD203B41FA5}">
                      <a16:colId xmlns:a16="http://schemas.microsoft.com/office/drawing/2014/main" val="3725655744"/>
                    </a:ext>
                  </a:extLst>
                </a:gridCol>
                <a:gridCol w="964357">
                  <a:extLst>
                    <a:ext uri="{9D8B030D-6E8A-4147-A177-3AD203B41FA5}">
                      <a16:colId xmlns:a16="http://schemas.microsoft.com/office/drawing/2014/main" val="25251392"/>
                    </a:ext>
                  </a:extLst>
                </a:gridCol>
              </a:tblGrid>
              <a:tr h="949478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77376"/>
                  </a:ext>
                </a:extLst>
              </a:tr>
              <a:tr h="94947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669"/>
                  </a:ext>
                </a:extLst>
              </a:tr>
              <a:tr h="94947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08800"/>
                  </a:ext>
                </a:extLst>
              </a:tr>
              <a:tr h="94947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461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7B0019-C7E2-0C1A-EC79-EC99541E42A5}"/>
                  </a:ext>
                </a:extLst>
              </p14:cNvPr>
              <p14:cNvContentPartPr/>
              <p14:nvPr/>
            </p14:nvContentPartPr>
            <p14:xfrm>
              <a:off x="2338195" y="5320341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7B0019-C7E2-0C1A-EC79-EC99541E42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02555" y="5284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EFB468-6CEF-E3EA-8940-D901E2CC8C84}"/>
                  </a:ext>
                </a:extLst>
              </p14:cNvPr>
              <p14:cNvContentPartPr/>
              <p14:nvPr/>
            </p14:nvContentPartPr>
            <p14:xfrm>
              <a:off x="3220555" y="5317461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EFB468-6CEF-E3EA-8940-D901E2CC8C8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84915" y="52814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0F7383-F5F0-0A51-6D34-68BF18A2494D}"/>
                  </a:ext>
                </a:extLst>
              </p14:cNvPr>
              <p14:cNvContentPartPr/>
              <p14:nvPr/>
            </p14:nvContentPartPr>
            <p14:xfrm>
              <a:off x="4316755" y="5332941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0F7383-F5F0-0A51-6D34-68BF18A249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80755" y="52973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9F617F-0971-FB99-5DE2-0F36CA79BBC1}"/>
                  </a:ext>
                </a:extLst>
              </p14:cNvPr>
              <p14:cNvContentPartPr/>
              <p14:nvPr/>
            </p14:nvContentPartPr>
            <p14:xfrm>
              <a:off x="5738035" y="5350941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9F617F-0971-FB99-5DE2-0F36CA79BB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02395" y="53149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2026E1-C344-9B10-4662-891B0E16EA5F}"/>
                  </a:ext>
                </a:extLst>
              </p14:cNvPr>
              <p14:cNvContentPartPr/>
              <p14:nvPr/>
            </p14:nvContentPartPr>
            <p14:xfrm>
              <a:off x="6887515" y="5327541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2026E1-C344-9B10-4662-891B0E16EA5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51515" y="5291901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68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6B85-C8B0-FC09-7878-EEAD2FC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1FE2-5F70-1996-0589-FF2BA7E30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Key Steps: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Standardize the data.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Compute the covariance matrix.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Find the eigenvalues and eigenvectors of the covariance matrix.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Project the data onto the principal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6 Principal component analysis | Data Analytics">
            <a:extLst>
              <a:ext uri="{FF2B5EF4-FFF2-40B4-BE49-F238E27FC236}">
                <a16:creationId xmlns:a16="http://schemas.microsoft.com/office/drawing/2014/main" id="{DFF5DFE1-FC8C-EC60-C86C-0D2C3347A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 r="6678" b="3349"/>
          <a:stretch/>
        </p:blipFill>
        <p:spPr bwMode="auto">
          <a:xfrm>
            <a:off x="5972745" y="417881"/>
            <a:ext cx="6184618" cy="59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ncipal Component Analysis (PCA) For Dummies | Bill Connelly">
            <a:extLst>
              <a:ext uri="{FF2B5EF4-FFF2-40B4-BE49-F238E27FC236}">
                <a16:creationId xmlns:a16="http://schemas.microsoft.com/office/drawing/2014/main" id="{65E0A7FF-07EE-3F12-9D64-7FE6BE7F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347" y="40892"/>
            <a:ext cx="6846849" cy="669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355D1-DF01-915D-FD72-05C41779ECA7}"/>
                  </a:ext>
                </a:extLst>
              </p14:cNvPr>
              <p14:cNvContentPartPr/>
              <p14:nvPr/>
            </p14:nvContentPartPr>
            <p14:xfrm>
              <a:off x="4044891" y="4042361"/>
              <a:ext cx="2120760" cy="110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355D1-DF01-915D-FD72-05C41779EC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9251" y="4006721"/>
                <a:ext cx="219240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ABB12D-BEC6-D68B-D3C7-04CC10EEF23C}"/>
                  </a:ext>
                </a:extLst>
              </p14:cNvPr>
              <p14:cNvContentPartPr/>
              <p14:nvPr/>
            </p14:nvContentPartPr>
            <p14:xfrm>
              <a:off x="3825651" y="3814841"/>
              <a:ext cx="476280" cy="26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ABB12D-BEC6-D68B-D3C7-04CC10EEF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0011" y="3779201"/>
                <a:ext cx="5479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0850DC-81DF-CFD7-43C2-45624DE07667}"/>
                  </a:ext>
                </a:extLst>
              </p14:cNvPr>
              <p14:cNvContentPartPr/>
              <p14:nvPr/>
            </p14:nvContentPartPr>
            <p14:xfrm>
              <a:off x="3691011" y="3374921"/>
              <a:ext cx="161640" cy="1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0850DC-81DF-CFD7-43C2-45624DE076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5011" y="3339281"/>
                <a:ext cx="233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D55902-E67F-9A0B-23FC-279D74557105}"/>
                  </a:ext>
                </a:extLst>
              </p14:cNvPr>
              <p14:cNvContentPartPr/>
              <p14:nvPr/>
            </p14:nvContentPartPr>
            <p14:xfrm>
              <a:off x="3864891" y="3213281"/>
              <a:ext cx="9720" cy="38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D55902-E67F-9A0B-23FC-279D745571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8891" y="3177641"/>
                <a:ext cx="813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B56DAE-FDF7-FEB0-49EE-F1D846A26274}"/>
                  </a:ext>
                </a:extLst>
              </p14:cNvPr>
              <p14:cNvContentPartPr/>
              <p14:nvPr/>
            </p14:nvContentPartPr>
            <p14:xfrm>
              <a:off x="4491291" y="3241721"/>
              <a:ext cx="793080" cy="660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B56DAE-FDF7-FEB0-49EE-F1D846A262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5291" y="3205721"/>
                <a:ext cx="86472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86DDAB-6C2A-38E3-5C6B-4D2F9B7C00BC}"/>
                  </a:ext>
                </a:extLst>
              </p14:cNvPr>
              <p14:cNvContentPartPr/>
              <p14:nvPr/>
            </p14:nvContentPartPr>
            <p14:xfrm>
              <a:off x="4491291" y="3102041"/>
              <a:ext cx="119880" cy="256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86DDAB-6C2A-38E3-5C6B-4D2F9B7C00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55291" y="3066041"/>
                <a:ext cx="1915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C31266-8BEE-D9FC-A0A0-F98FE73F80B2}"/>
                  </a:ext>
                </a:extLst>
              </p14:cNvPr>
              <p14:cNvContentPartPr/>
              <p14:nvPr/>
            </p14:nvContentPartPr>
            <p14:xfrm>
              <a:off x="5067651" y="3752561"/>
              <a:ext cx="234000" cy="245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C31266-8BEE-D9FC-A0A0-F98FE73F80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2011" y="3716561"/>
                <a:ext cx="305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CA68B4-E695-96DB-D6E7-B7DB40701CC9}"/>
                  </a:ext>
                </a:extLst>
              </p14:cNvPr>
              <p14:cNvContentPartPr/>
              <p14:nvPr/>
            </p14:nvContentPartPr>
            <p14:xfrm>
              <a:off x="5177451" y="4166561"/>
              <a:ext cx="212400" cy="226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CA68B4-E695-96DB-D6E7-B7DB40701C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1451" y="4130561"/>
                <a:ext cx="284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F375BBC-EBAB-B27F-6F4F-AF4AB0BDACEE}"/>
                  </a:ext>
                </a:extLst>
              </p14:cNvPr>
              <p14:cNvContentPartPr/>
              <p14:nvPr/>
            </p14:nvContentPartPr>
            <p14:xfrm>
              <a:off x="5295891" y="4157201"/>
              <a:ext cx="104400" cy="138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F375BBC-EBAB-B27F-6F4F-AF4AB0BDAC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9891" y="4121561"/>
                <a:ext cx="176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FC3D22-9113-5A08-27FF-6DA301A4F162}"/>
                  </a:ext>
                </a:extLst>
              </p14:cNvPr>
              <p14:cNvContentPartPr/>
              <p14:nvPr/>
            </p14:nvContentPartPr>
            <p14:xfrm>
              <a:off x="5038851" y="4452761"/>
              <a:ext cx="96480" cy="159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FC3D22-9113-5A08-27FF-6DA301A4F1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02851" y="4417121"/>
                <a:ext cx="168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6E4951-B1B6-F4DB-EA65-25745A807D66}"/>
                  </a:ext>
                </a:extLst>
              </p14:cNvPr>
              <p14:cNvContentPartPr/>
              <p14:nvPr/>
            </p14:nvContentPartPr>
            <p14:xfrm>
              <a:off x="5019771" y="4501721"/>
              <a:ext cx="103680" cy="19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6E4951-B1B6-F4DB-EA65-25745A807D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83771" y="4466081"/>
                <a:ext cx="1753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510CCA1-D761-B5D1-AA29-D634B25DFE90}"/>
                  </a:ext>
                </a:extLst>
              </p14:cNvPr>
              <p14:cNvContentPartPr/>
              <p14:nvPr/>
            </p14:nvContentPartPr>
            <p14:xfrm>
              <a:off x="4522971" y="977321"/>
              <a:ext cx="3428640" cy="436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510CCA1-D761-B5D1-AA29-D634B25DFE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87331" y="941681"/>
                <a:ext cx="3500280" cy="44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0FC1232-3302-F6A1-A28B-231B5C88AFD5}"/>
                  </a:ext>
                </a:extLst>
              </p14:cNvPr>
              <p14:cNvContentPartPr/>
              <p14:nvPr/>
            </p14:nvContentPartPr>
            <p14:xfrm>
              <a:off x="7696011" y="1012601"/>
              <a:ext cx="338760" cy="133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0FC1232-3302-F6A1-A28B-231B5C88AF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60371" y="976601"/>
                <a:ext cx="410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4E1258-54E7-9F95-984E-C0BB2B536825}"/>
                  </a:ext>
                </a:extLst>
              </p14:cNvPr>
              <p14:cNvContentPartPr/>
              <p14:nvPr/>
            </p14:nvContentPartPr>
            <p14:xfrm>
              <a:off x="4543851" y="5215601"/>
              <a:ext cx="76680" cy="260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4E1258-54E7-9F95-984E-C0BB2B5368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7851" y="5179961"/>
                <a:ext cx="148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A5BD261-7F07-D2FA-8C14-959CA108D0DE}"/>
                  </a:ext>
                </a:extLst>
              </p14:cNvPr>
              <p14:cNvContentPartPr/>
              <p14:nvPr/>
            </p14:nvContentPartPr>
            <p14:xfrm>
              <a:off x="7502691" y="287921"/>
              <a:ext cx="1005120" cy="967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A5BD261-7F07-D2FA-8C14-959CA108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67051" y="251921"/>
                <a:ext cx="107676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B3C13A4-DF7F-D151-5B8A-FFF52140ABAB}"/>
                  </a:ext>
                </a:extLst>
              </p14:cNvPr>
              <p14:cNvContentPartPr/>
              <p14:nvPr/>
            </p14:nvContentPartPr>
            <p14:xfrm>
              <a:off x="8412771" y="1107281"/>
              <a:ext cx="207000" cy="231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B3C13A4-DF7F-D151-5B8A-FFF52140AB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77131" y="1071641"/>
                <a:ext cx="2786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AAD23E-3AFB-912E-5974-0954658B1E0D}"/>
                  </a:ext>
                </a:extLst>
              </p14:cNvPr>
              <p14:cNvContentPartPr/>
              <p14:nvPr/>
            </p14:nvContentPartPr>
            <p14:xfrm>
              <a:off x="7455171" y="238241"/>
              <a:ext cx="182160" cy="143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AAD23E-3AFB-912E-5974-0954658B1E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19171" y="202601"/>
                <a:ext cx="25380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4D5141E-AF5E-A6C9-D6D6-607BC857E84C}"/>
              </a:ext>
            </a:extLst>
          </p:cNvPr>
          <p:cNvGrpSpPr/>
          <p:nvPr/>
        </p:nvGrpSpPr>
        <p:grpSpPr>
          <a:xfrm>
            <a:off x="8140971" y="178841"/>
            <a:ext cx="649800" cy="461160"/>
            <a:chOff x="8140971" y="178841"/>
            <a:chExt cx="64980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BCC047-4F2E-A2F2-B71F-5A6105047E24}"/>
                    </a:ext>
                  </a:extLst>
                </p14:cNvPr>
                <p14:cNvContentPartPr/>
                <p14:nvPr/>
              </p14:nvContentPartPr>
              <p14:xfrm>
                <a:off x="8140971" y="178841"/>
                <a:ext cx="177480" cy="18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BCC047-4F2E-A2F2-B71F-5A6105047E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4971" y="142841"/>
                  <a:ext cx="249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0911A7-835A-B86B-17F3-BC597B1A16A4}"/>
                    </a:ext>
                  </a:extLst>
                </p14:cNvPr>
                <p14:cNvContentPartPr/>
                <p14:nvPr/>
              </p14:nvContentPartPr>
              <p14:xfrm>
                <a:off x="8450931" y="377561"/>
                <a:ext cx="3398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0911A7-835A-B86B-17F3-BC597B1A16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15291" y="341561"/>
                  <a:ext cx="41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1000FB-13DB-A8DE-C4D4-36760A96B412}"/>
                    </a:ext>
                  </a:extLst>
                </p14:cNvPr>
                <p14:cNvContentPartPr/>
                <p14:nvPr/>
              </p14:nvContentPartPr>
              <p14:xfrm>
                <a:off x="8593851" y="265961"/>
                <a:ext cx="6480" cy="37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1000FB-13DB-A8DE-C4D4-36760A96B4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58211" y="229961"/>
                  <a:ext cx="781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AC8F04-50EF-D1E7-D87C-6829BFADC756}"/>
                    </a:ext>
                  </a:extLst>
                </p14:cNvPr>
                <p14:cNvContentPartPr/>
                <p14:nvPr/>
              </p14:nvContentPartPr>
              <p14:xfrm>
                <a:off x="8723091" y="456761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AC8F04-50EF-D1E7-D87C-6829BFADC7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87091" y="4211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0CE284AC-2EBA-CDBC-9C20-4D5605C2D59B}"/>
              </a:ext>
            </a:extLst>
          </p:cNvPr>
          <p:cNvGrpSpPr/>
          <p:nvPr/>
        </p:nvGrpSpPr>
        <p:grpSpPr>
          <a:xfrm>
            <a:off x="10054731" y="105041"/>
            <a:ext cx="2101320" cy="2909160"/>
            <a:chOff x="10054731" y="105041"/>
            <a:chExt cx="2101320" cy="29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AE870F-4442-6744-037E-47352A5995B1}"/>
                    </a:ext>
                  </a:extLst>
                </p14:cNvPr>
                <p14:cNvContentPartPr/>
                <p14:nvPr/>
              </p14:nvContentPartPr>
              <p14:xfrm>
                <a:off x="10321851" y="583481"/>
                <a:ext cx="174960" cy="63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AE870F-4442-6744-037E-47352A5995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86211" y="547841"/>
                  <a:ext cx="246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AB85A-C2D2-29A5-FC35-116E3C0CC844}"/>
                    </a:ext>
                  </a:extLst>
                </p14:cNvPr>
                <p14:cNvContentPartPr/>
                <p14:nvPr/>
              </p14:nvContentPartPr>
              <p14:xfrm>
                <a:off x="10412211" y="367841"/>
                <a:ext cx="1080" cy="518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AB85A-C2D2-29A5-FC35-116E3C0CC8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76571" y="332201"/>
                  <a:ext cx="727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BE9A8F-6368-533F-73D9-36FFD859CC5D}"/>
                    </a:ext>
                  </a:extLst>
                </p14:cNvPr>
                <p14:cNvContentPartPr/>
                <p14:nvPr/>
              </p14:nvContentPartPr>
              <p14:xfrm>
                <a:off x="10800291" y="319961"/>
                <a:ext cx="163080" cy="3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BE9A8F-6368-533F-73D9-36FFD859CC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64291" y="283961"/>
                  <a:ext cx="234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66A326-20A7-1B90-A9C6-5A8FEF88FA98}"/>
                    </a:ext>
                  </a:extLst>
                </p14:cNvPr>
                <p14:cNvContentPartPr/>
                <p14:nvPr/>
              </p14:nvContentPartPr>
              <p14:xfrm>
                <a:off x="11002971" y="136361"/>
                <a:ext cx="360" cy="30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66A326-20A7-1B90-A9C6-5A8FEF88FA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67331" y="100361"/>
                  <a:ext cx="72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40EB19-51ED-CD32-2D67-EFE151160229}"/>
                    </a:ext>
                  </a:extLst>
                </p14:cNvPr>
                <p14:cNvContentPartPr/>
                <p14:nvPr/>
              </p14:nvContentPartPr>
              <p14:xfrm>
                <a:off x="10150491" y="438401"/>
                <a:ext cx="1543320" cy="1034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40EB19-51ED-CD32-2D67-EFE1511602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14851" y="402401"/>
                  <a:ext cx="161496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5BB3EE-FDCC-1635-1F27-9158F91B4AD8}"/>
                    </a:ext>
                  </a:extLst>
                </p14:cNvPr>
                <p14:cNvContentPartPr/>
                <p14:nvPr/>
              </p14:nvContentPartPr>
              <p14:xfrm>
                <a:off x="10611651" y="302321"/>
                <a:ext cx="1544400" cy="264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5BB3EE-FDCC-1635-1F27-9158F91B4A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75651" y="266321"/>
                  <a:ext cx="1616040" cy="27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C35CC9-FA3C-00D9-0E74-C2850495722C}"/>
                    </a:ext>
                  </a:extLst>
                </p14:cNvPr>
                <p14:cNvContentPartPr/>
                <p14:nvPr/>
              </p14:nvContentPartPr>
              <p14:xfrm>
                <a:off x="10745571" y="1010441"/>
                <a:ext cx="928080" cy="78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C35CC9-FA3C-00D9-0E74-C285049572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09931" y="974441"/>
                  <a:ext cx="9997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A6D64D-0429-D54B-2347-FC07E1C5B6F2}"/>
                    </a:ext>
                  </a:extLst>
                </p14:cNvPr>
                <p14:cNvContentPartPr/>
                <p14:nvPr/>
              </p14:nvContentPartPr>
              <p14:xfrm>
                <a:off x="11099091" y="1820081"/>
                <a:ext cx="884160" cy="423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A6D64D-0429-D54B-2347-FC07E1C5B6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63451" y="1784081"/>
                  <a:ext cx="9558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C71515-2A10-F36B-C5CA-5920EC80FEA9}"/>
                    </a:ext>
                  </a:extLst>
                </p14:cNvPr>
                <p14:cNvContentPartPr/>
                <p14:nvPr/>
              </p14:nvContentPartPr>
              <p14:xfrm>
                <a:off x="10054731" y="679241"/>
                <a:ext cx="1258920" cy="225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C71515-2A10-F36B-C5CA-5920EC80FE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19091" y="643601"/>
                  <a:ext cx="1330560" cy="23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927DC855-D080-C372-2520-B693E6AFDBBE}"/>
                    </a:ext>
                  </a:extLst>
                </p14:cNvPr>
                <p14:cNvContentPartPr/>
                <p14:nvPr/>
              </p14:nvContentPartPr>
              <p14:xfrm>
                <a:off x="11055891" y="2756801"/>
                <a:ext cx="347400" cy="25740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927DC855-D080-C372-2520-B693E6AFDB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20251" y="2720801"/>
                  <a:ext cx="419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0306FFEF-0B87-8914-C33D-5941CEBD9B9E}"/>
                    </a:ext>
                  </a:extLst>
                </p14:cNvPr>
                <p14:cNvContentPartPr/>
                <p14:nvPr/>
              </p14:nvContentPartPr>
              <p14:xfrm>
                <a:off x="11382771" y="105041"/>
                <a:ext cx="509040" cy="76716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0306FFEF-0B87-8914-C33D-5941CEBD9B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7131" y="69041"/>
                  <a:ext cx="58068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EFAE019C-6C57-B33A-AAA5-57DF79CC6B30}"/>
                    </a:ext>
                  </a:extLst>
                </p14:cNvPr>
                <p14:cNvContentPartPr/>
                <p14:nvPr/>
              </p14:nvContentPartPr>
              <p14:xfrm>
                <a:off x="11751411" y="622001"/>
                <a:ext cx="200880" cy="29304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EFAE019C-6C57-B33A-AAA5-57DF79CC6B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15411" y="586361"/>
                  <a:ext cx="272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CDE2C523-48F8-F392-57F6-B5C45581B474}"/>
                    </a:ext>
                  </a:extLst>
                </p14:cNvPr>
                <p14:cNvContentPartPr/>
                <p14:nvPr/>
              </p14:nvContentPartPr>
              <p14:xfrm>
                <a:off x="11084691" y="502121"/>
                <a:ext cx="208440" cy="12996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CDE2C523-48F8-F392-57F6-B5C45581B4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48691" y="466481"/>
                  <a:ext cx="280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1235B5E5-457B-3760-B042-4E32EB759802}"/>
                    </a:ext>
                  </a:extLst>
                </p14:cNvPr>
                <p14:cNvContentPartPr/>
                <p14:nvPr/>
              </p14:nvContentPartPr>
              <p14:xfrm>
                <a:off x="10474131" y="867881"/>
                <a:ext cx="253440" cy="13320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1235B5E5-457B-3760-B042-4E32EB7598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8491" y="832241"/>
                  <a:ext cx="32508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210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D322-6E0B-6611-6F63-67D1A39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D5E03-EF38-C478-A735-603CBD989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018328"/>
              </p:ext>
            </p:extLst>
          </p:nvPr>
        </p:nvGraphicFramePr>
        <p:xfrm>
          <a:off x="1371600" y="2112963"/>
          <a:ext cx="10240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240">
                  <a:extLst>
                    <a:ext uri="{9D8B030D-6E8A-4147-A177-3AD203B41FA5}">
                      <a16:colId xmlns:a16="http://schemas.microsoft.com/office/drawing/2014/main" val="604461257"/>
                    </a:ext>
                  </a:extLst>
                </a:gridCol>
                <a:gridCol w="2560240">
                  <a:extLst>
                    <a:ext uri="{9D8B030D-6E8A-4147-A177-3AD203B41FA5}">
                      <a16:colId xmlns:a16="http://schemas.microsoft.com/office/drawing/2014/main" val="3010051439"/>
                    </a:ext>
                  </a:extLst>
                </a:gridCol>
                <a:gridCol w="2560240">
                  <a:extLst>
                    <a:ext uri="{9D8B030D-6E8A-4147-A177-3AD203B41FA5}">
                      <a16:colId xmlns:a16="http://schemas.microsoft.com/office/drawing/2014/main" val="63606538"/>
                    </a:ext>
                  </a:extLst>
                </a:gridCol>
                <a:gridCol w="2560240">
                  <a:extLst>
                    <a:ext uri="{9D8B030D-6E8A-4147-A177-3AD203B41FA5}">
                      <a16:colId xmlns:a16="http://schemas.microsoft.com/office/drawing/2014/main" val="292835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X1_new = F(X1,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X2_New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3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3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9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1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2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42614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DCC6182F-4082-C516-841A-3419B96DD353}"/>
              </a:ext>
            </a:extLst>
          </p:cNvPr>
          <p:cNvGrpSpPr/>
          <p:nvPr/>
        </p:nvGrpSpPr>
        <p:grpSpPr>
          <a:xfrm>
            <a:off x="8611491" y="77301"/>
            <a:ext cx="2473920" cy="1684800"/>
            <a:chOff x="8611491" y="77301"/>
            <a:chExt cx="2473920" cy="16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EE16D8-28EF-10BF-0E1D-D8A5633CE320}"/>
                    </a:ext>
                  </a:extLst>
                </p14:cNvPr>
                <p14:cNvContentPartPr/>
                <p14:nvPr/>
              </p14:nvContentPartPr>
              <p14:xfrm>
                <a:off x="8887971" y="271701"/>
                <a:ext cx="33480" cy="149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EE16D8-28EF-10BF-0E1D-D8A5633CE3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81851" y="265581"/>
                  <a:ext cx="45720" cy="15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AC7052-A6EC-FFC1-8EF2-BADB856FE9BB}"/>
                    </a:ext>
                  </a:extLst>
                </p14:cNvPr>
                <p14:cNvContentPartPr/>
                <p14:nvPr/>
              </p14:nvContentPartPr>
              <p14:xfrm>
                <a:off x="8611491" y="1570941"/>
                <a:ext cx="1922400" cy="8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AC7052-A6EC-FFC1-8EF2-BADB856FE9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5371" y="1564821"/>
                  <a:ext cx="193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C2BC8B-AD18-830B-48E6-E6D0B4ACF942}"/>
                    </a:ext>
                  </a:extLst>
                </p14:cNvPr>
                <p14:cNvContentPartPr/>
                <p14:nvPr/>
              </p14:nvContentPartPr>
              <p14:xfrm>
                <a:off x="10394931" y="1479141"/>
                <a:ext cx="149400" cy="17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C2BC8B-AD18-830B-48E6-E6D0B4ACF9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88811" y="1473021"/>
                  <a:ext cx="161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2D7F4A-62BE-13A6-4D3D-24DA4273A2C8}"/>
                    </a:ext>
                  </a:extLst>
                </p14:cNvPr>
                <p14:cNvContentPartPr/>
                <p14:nvPr/>
              </p14:nvContentPartPr>
              <p14:xfrm>
                <a:off x="8722011" y="207981"/>
                <a:ext cx="299520" cy="19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2D7F4A-62BE-13A6-4D3D-24DA4273A2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15891" y="201861"/>
                  <a:ext cx="31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513D7D-AA87-0E0D-0DE3-9ADE16099052}"/>
                    </a:ext>
                  </a:extLst>
                </p14:cNvPr>
                <p14:cNvContentPartPr/>
                <p14:nvPr/>
              </p14:nvContentPartPr>
              <p14:xfrm>
                <a:off x="9077691" y="186381"/>
                <a:ext cx="249120" cy="75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513D7D-AA87-0E0D-0DE3-9ADE160990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1571" y="180261"/>
                  <a:ext cx="261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D0F054-EE9B-26E1-8E3E-9FA944146B81}"/>
                    </a:ext>
                  </a:extLst>
                </p14:cNvPr>
                <p14:cNvContentPartPr/>
                <p14:nvPr/>
              </p14:nvContentPartPr>
              <p14:xfrm>
                <a:off x="9234291" y="77301"/>
                <a:ext cx="27720" cy="26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D0F054-EE9B-26E1-8E3E-9FA944146B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28171" y="71181"/>
                  <a:ext cx="39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4C20C1-E33B-EAC6-2F68-64F19F302D55}"/>
                    </a:ext>
                  </a:extLst>
                </p14:cNvPr>
                <p14:cNvContentPartPr/>
                <p14:nvPr/>
              </p14:nvContentPartPr>
              <p14:xfrm>
                <a:off x="9419691" y="331101"/>
                <a:ext cx="152640" cy="7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4C20C1-E33B-EAC6-2F68-64F19F302D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13571" y="324981"/>
                  <a:ext cx="164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137216-28DD-E0C0-C692-B2A4B499760E}"/>
                    </a:ext>
                  </a:extLst>
                </p14:cNvPr>
                <p14:cNvContentPartPr/>
                <p14:nvPr/>
              </p14:nvContentPartPr>
              <p14:xfrm>
                <a:off x="10768611" y="1437021"/>
                <a:ext cx="186120" cy="8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137216-28DD-E0C0-C692-B2A4B49976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62491" y="1430901"/>
                  <a:ext cx="198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A62128-1D1C-600A-44ED-22EBB200D596}"/>
                    </a:ext>
                  </a:extLst>
                </p14:cNvPr>
                <p14:cNvContentPartPr/>
                <p14:nvPr/>
              </p14:nvContentPartPr>
              <p14:xfrm>
                <a:off x="10851771" y="1400661"/>
                <a:ext cx="360" cy="18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A62128-1D1C-600A-44ED-22EBB200D5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45651" y="1394541"/>
                  <a:ext cx="12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D1F6D1-BF39-6901-63B6-686400FBD994}"/>
                    </a:ext>
                  </a:extLst>
                </p14:cNvPr>
                <p14:cNvContentPartPr/>
                <p14:nvPr/>
              </p14:nvContentPartPr>
              <p14:xfrm>
                <a:off x="11049411" y="1547541"/>
                <a:ext cx="36000" cy="93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D1F6D1-BF39-6901-63B6-686400FBD9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43291" y="1541421"/>
                  <a:ext cx="4824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27E5F80-4126-8AC3-3B35-FA3A4D3EBD02}"/>
                  </a:ext>
                </a:extLst>
              </p14:cNvPr>
              <p14:cNvContentPartPr/>
              <p14:nvPr/>
            </p14:nvContentPartPr>
            <p14:xfrm>
              <a:off x="9112251" y="1376181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27E5F80-4126-8AC3-3B35-FA3A4D3EBD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06131" y="137006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6F32F38-0CCE-6125-A0DD-7A68AFCC5D7E}"/>
                  </a:ext>
                </a:extLst>
              </p14:cNvPr>
              <p14:cNvContentPartPr/>
              <p14:nvPr/>
            </p14:nvContentPartPr>
            <p14:xfrm>
              <a:off x="9516891" y="886581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6F32F38-0CCE-6125-A0DD-7A68AFCC5D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10771" y="88046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3E827D-A2D5-E71F-5E50-867ABCA2BA4A}"/>
                  </a:ext>
                </a:extLst>
              </p14:cNvPr>
              <p14:cNvContentPartPr/>
              <p14:nvPr/>
            </p14:nvContentPartPr>
            <p14:xfrm>
              <a:off x="9826131" y="731421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3E827D-A2D5-E71F-5E50-867ABCA2BA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20011" y="7253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A4B466-B980-4C1F-0C23-7A9C31B7005C}"/>
                  </a:ext>
                </a:extLst>
              </p14:cNvPr>
              <p14:cNvContentPartPr/>
              <p14:nvPr/>
            </p14:nvContentPartPr>
            <p14:xfrm>
              <a:off x="9924771" y="42902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A4B466-B980-4C1F-0C23-7A9C31B700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18651" y="422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6569BFE-AA5D-9546-3EA9-7360B2E701CD}"/>
                  </a:ext>
                </a:extLst>
              </p14:cNvPr>
              <p14:cNvContentPartPr/>
              <p14:nvPr/>
            </p14:nvContentPartPr>
            <p14:xfrm>
              <a:off x="10272891" y="437301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6569BFE-AA5D-9546-3EA9-7360B2E701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66771" y="43118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D232243-2F0D-4C75-057B-7BA55C8ABD13}"/>
              </a:ext>
            </a:extLst>
          </p:cNvPr>
          <p:cNvGrpSpPr/>
          <p:nvPr/>
        </p:nvGrpSpPr>
        <p:grpSpPr>
          <a:xfrm>
            <a:off x="8888691" y="304101"/>
            <a:ext cx="1642680" cy="1374480"/>
            <a:chOff x="8888691" y="304101"/>
            <a:chExt cx="1642680" cy="13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FF72ED-3D0C-A898-A276-1A87BC88F822}"/>
                    </a:ext>
                  </a:extLst>
                </p14:cNvPr>
                <p14:cNvContentPartPr/>
                <p14:nvPr/>
              </p14:nvContentPartPr>
              <p14:xfrm>
                <a:off x="9146811" y="1465461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FF72ED-3D0C-A898-A276-1A87BC88F8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9171" y="14474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515443-7E18-2CBE-583F-BB3E28DED333}"/>
                    </a:ext>
                  </a:extLst>
                </p14:cNvPr>
                <p14:cNvContentPartPr/>
                <p14:nvPr/>
              </p14:nvContentPartPr>
              <p14:xfrm>
                <a:off x="9510411" y="84266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515443-7E18-2CBE-583F-BB3E28DED3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92411" y="8250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F42912-C50C-371D-93E2-771249038EB7}"/>
                    </a:ext>
                  </a:extLst>
                </p14:cNvPr>
                <p14:cNvContentPartPr/>
                <p14:nvPr/>
              </p14:nvContentPartPr>
              <p14:xfrm>
                <a:off x="9881571" y="751941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F42912-C50C-371D-93E2-771249038E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63571" y="7339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AEDB99-023E-A18F-32BF-5709C1F54254}"/>
                    </a:ext>
                  </a:extLst>
                </p14:cNvPr>
                <p14:cNvContentPartPr/>
                <p14:nvPr/>
              </p14:nvContentPartPr>
              <p14:xfrm>
                <a:off x="9941331" y="39482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AEDB99-023E-A18F-32BF-5709C1F542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3331" y="3768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E48505-ECE1-C913-E841-EBB377B8B41F}"/>
                    </a:ext>
                  </a:extLst>
                </p14:cNvPr>
                <p14:cNvContentPartPr/>
                <p14:nvPr/>
              </p14:nvContentPartPr>
              <p14:xfrm>
                <a:off x="10326891" y="405621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E48505-ECE1-C913-E841-EBB377B8B4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09251" y="3879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E1E3DB-004E-D17C-818A-EEFC91C48567}"/>
                    </a:ext>
                  </a:extLst>
                </p14:cNvPr>
                <p14:cNvContentPartPr/>
                <p14:nvPr/>
              </p14:nvContentPartPr>
              <p14:xfrm>
                <a:off x="8895531" y="1586061"/>
                <a:ext cx="1532520" cy="79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E1E3DB-004E-D17C-818A-EEFC91C485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77531" y="1568061"/>
                  <a:ext cx="156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81F9F8-5FA7-BC50-28C0-8D554655AFDF}"/>
                    </a:ext>
                  </a:extLst>
                </p14:cNvPr>
                <p14:cNvContentPartPr/>
                <p14:nvPr/>
              </p14:nvContentPartPr>
              <p14:xfrm>
                <a:off x="10414011" y="1563381"/>
                <a:ext cx="63000" cy="63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81F9F8-5FA7-BC50-28C0-8D554655AF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96371" y="1545741"/>
                  <a:ext cx="98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A2D119-1850-80EE-F417-97020A4D9188}"/>
                    </a:ext>
                  </a:extLst>
                </p14:cNvPr>
                <p14:cNvContentPartPr/>
                <p14:nvPr/>
              </p14:nvContentPartPr>
              <p14:xfrm>
                <a:off x="8888691" y="327141"/>
                <a:ext cx="1536480" cy="135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A2D119-1850-80EE-F417-97020A4D91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70691" y="309501"/>
                  <a:ext cx="1572120" cy="13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870DBA-D665-2FE1-F993-F1310390306A}"/>
                    </a:ext>
                  </a:extLst>
                </p14:cNvPr>
                <p14:cNvContentPartPr/>
                <p14:nvPr/>
              </p14:nvContentPartPr>
              <p14:xfrm>
                <a:off x="10346691" y="304101"/>
                <a:ext cx="184680" cy="161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870DBA-D665-2FE1-F993-F131039030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29051" y="286101"/>
                  <a:ext cx="220320" cy="19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459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8E768C8-20C6-A7FB-B892-6F81EA44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BE8D-BF7A-1243-8F06-FA8FB7C36E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0658" name="Line 2">
            <a:extLst>
              <a:ext uri="{FF2B5EF4-FFF2-40B4-BE49-F238E27FC236}">
                <a16:creationId xmlns:a16="http://schemas.microsoft.com/office/drawing/2014/main" id="{3D991E19-8012-BB20-8760-AE429DD0B7E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753100" y="1619250"/>
            <a:ext cx="0" cy="499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86066B73-DA62-D2B6-C141-57B964114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75" y="4403725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PMingLiU" panose="02020500000000000000" pitchFamily="18" charset="-120"/>
              </a:rPr>
              <a:t>X1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5AE1C581-02A3-1B4B-A525-5E86538A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1431925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PMingLiU" panose="02020500000000000000" pitchFamily="18" charset="-120"/>
              </a:rPr>
              <a:t>X2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C8125DB3-CFD8-7A87-5F54-0E507139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"/>
            <a:ext cx="670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1" dirty="0">
                <a:ea typeface="PMingLiU" panose="02020500000000000000" pitchFamily="18" charset="-120"/>
              </a:rPr>
              <a:t>Principal Component Analysis</a:t>
            </a:r>
          </a:p>
        </p:txBody>
      </p:sp>
      <p:grpSp>
        <p:nvGrpSpPr>
          <p:cNvPr id="70663" name="Group 7">
            <a:extLst>
              <a:ext uri="{FF2B5EF4-FFF2-40B4-BE49-F238E27FC236}">
                <a16:creationId xmlns:a16="http://schemas.microsoft.com/office/drawing/2014/main" id="{5BA62938-0800-135B-3082-AA3968EDCEA0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2076450"/>
            <a:ext cx="7105650" cy="4133850"/>
            <a:chOff x="648" y="1308"/>
            <a:chExt cx="4476" cy="2604"/>
          </a:xfrm>
        </p:grpSpPr>
        <p:sp>
          <p:nvSpPr>
            <p:cNvPr id="70664" name="Line 8">
              <a:extLst>
                <a:ext uri="{FF2B5EF4-FFF2-40B4-BE49-F238E27FC236}">
                  <a16:creationId xmlns:a16="http://schemas.microsoft.com/office/drawing/2014/main" id="{31976FD1-FE73-74BC-DD84-E45A4AA3E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2748"/>
              <a:ext cx="4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5" name="Line 9">
              <a:extLst>
                <a:ext uri="{FF2B5EF4-FFF2-40B4-BE49-F238E27FC236}">
                  <a16:creationId xmlns:a16="http://schemas.microsoft.com/office/drawing/2014/main" id="{17349565-3045-FCED-55FF-355A49E3D8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06919" flipV="1">
              <a:off x="1260" y="1308"/>
              <a:ext cx="3228" cy="260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6" name="Line 10">
              <a:extLst>
                <a:ext uri="{FF2B5EF4-FFF2-40B4-BE49-F238E27FC236}">
                  <a16:creationId xmlns:a16="http://schemas.microsoft.com/office/drawing/2014/main" id="{0D857D4A-6444-20D1-C574-41AD006C4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2" y="1764"/>
              <a:ext cx="1968" cy="19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7" name="Text Box 11">
              <a:extLst>
                <a:ext uri="{FF2B5EF4-FFF2-40B4-BE49-F238E27FC236}">
                  <a16:creationId xmlns:a16="http://schemas.microsoft.com/office/drawing/2014/main" id="{2CC71935-C758-AAE8-0485-5CEDC9B4D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1334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PMingLiU" panose="02020500000000000000" pitchFamily="18" charset="-120"/>
                </a:rPr>
                <a:t>Y1</a:t>
              </a:r>
            </a:p>
          </p:txBody>
        </p:sp>
        <p:sp>
          <p:nvSpPr>
            <p:cNvPr id="70668" name="Text Box 12">
              <a:extLst>
                <a:ext uri="{FF2B5EF4-FFF2-40B4-BE49-F238E27FC236}">
                  <a16:creationId xmlns:a16="http://schemas.microsoft.com/office/drawing/2014/main" id="{91D890A1-E715-160C-CCE6-1584AFFE0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622"/>
              <a:ext cx="3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PMingLiU" panose="02020500000000000000" pitchFamily="18" charset="-120"/>
                </a:rPr>
                <a:t>Y2</a:t>
              </a:r>
            </a:p>
          </p:txBody>
        </p:sp>
        <p:sp>
          <p:nvSpPr>
            <p:cNvPr id="70669" name="Text Box 13">
              <a:extLst>
                <a:ext uri="{FF2B5EF4-FFF2-40B4-BE49-F238E27FC236}">
                  <a16:creationId xmlns:a16="http://schemas.microsoft.com/office/drawing/2014/main" id="{582FCE2E-2D45-A44A-0731-FD913CCE6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87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0" name="Text Box 14">
              <a:extLst>
                <a:ext uri="{FF2B5EF4-FFF2-40B4-BE49-F238E27FC236}">
                  <a16:creationId xmlns:a16="http://schemas.microsoft.com/office/drawing/2014/main" id="{45FC5363-4EA4-6665-DBB7-79DE62948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197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1" name="Text Box 15">
              <a:extLst>
                <a:ext uri="{FF2B5EF4-FFF2-40B4-BE49-F238E27FC236}">
                  <a16:creationId xmlns:a16="http://schemas.microsoft.com/office/drawing/2014/main" id="{E171E28F-5D61-3928-2109-D89ADA373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2" name="Text Box 16">
              <a:extLst>
                <a:ext uri="{FF2B5EF4-FFF2-40B4-BE49-F238E27FC236}">
                  <a16:creationId xmlns:a16="http://schemas.microsoft.com/office/drawing/2014/main" id="{C8364C05-5DD0-9849-7F81-9A3EBE113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16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3" name="Text Box 17">
              <a:extLst>
                <a:ext uri="{FF2B5EF4-FFF2-40B4-BE49-F238E27FC236}">
                  <a16:creationId xmlns:a16="http://schemas.microsoft.com/office/drawing/2014/main" id="{892A5B3B-E0D3-4C20-008D-45019A782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6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4" name="Text Box 18">
              <a:extLst>
                <a:ext uri="{FF2B5EF4-FFF2-40B4-BE49-F238E27FC236}">
                  <a16:creationId xmlns:a16="http://schemas.microsoft.com/office/drawing/2014/main" id="{42F3C77E-865B-C8B1-D5D2-6F93C60AC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7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5" name="Text Box 19">
              <a:extLst>
                <a:ext uri="{FF2B5EF4-FFF2-40B4-BE49-F238E27FC236}">
                  <a16:creationId xmlns:a16="http://schemas.microsoft.com/office/drawing/2014/main" id="{5726F93F-05D7-900E-D4F9-CFB64CE01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0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6" name="Text Box 20">
              <a:extLst>
                <a:ext uri="{FF2B5EF4-FFF2-40B4-BE49-F238E27FC236}">
                  <a16:creationId xmlns:a16="http://schemas.microsoft.com/office/drawing/2014/main" id="{8CB99FE5-2231-F379-9763-EB22E5475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5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7" name="Text Box 21">
              <a:extLst>
                <a:ext uri="{FF2B5EF4-FFF2-40B4-BE49-F238E27FC236}">
                  <a16:creationId xmlns:a16="http://schemas.microsoft.com/office/drawing/2014/main" id="{29C42EBF-E7F5-DF70-F40E-FB6D02D1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8" name="Text Box 22">
              <a:extLst>
                <a:ext uri="{FF2B5EF4-FFF2-40B4-BE49-F238E27FC236}">
                  <a16:creationId xmlns:a16="http://schemas.microsoft.com/office/drawing/2014/main" id="{5BB71DDD-0CD1-5815-9AAC-3069B717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40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9" name="Text Box 23">
              <a:extLst>
                <a:ext uri="{FF2B5EF4-FFF2-40B4-BE49-F238E27FC236}">
                  <a16:creationId xmlns:a16="http://schemas.microsoft.com/office/drawing/2014/main" id="{B60547E1-7C45-B538-8628-598B6E614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83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0" name="Text Box 24">
              <a:extLst>
                <a:ext uri="{FF2B5EF4-FFF2-40B4-BE49-F238E27FC236}">
                  <a16:creationId xmlns:a16="http://schemas.microsoft.com/office/drawing/2014/main" id="{D94F1A39-52DD-2DEA-9FE6-9C2FF11B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93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1" name="Text Box 25">
              <a:extLst>
                <a:ext uri="{FF2B5EF4-FFF2-40B4-BE49-F238E27FC236}">
                  <a16:creationId xmlns:a16="http://schemas.microsoft.com/office/drawing/2014/main" id="{6FD894AC-4D9E-B9B2-55BC-440A08C61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2" name="Text Box 26">
              <a:extLst>
                <a:ext uri="{FF2B5EF4-FFF2-40B4-BE49-F238E27FC236}">
                  <a16:creationId xmlns:a16="http://schemas.microsoft.com/office/drawing/2014/main" id="{7B8CCB5F-B8EC-E860-A4B0-78BAB0D89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312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3" name="Text Box 27">
              <a:extLst>
                <a:ext uri="{FF2B5EF4-FFF2-40B4-BE49-F238E27FC236}">
                  <a16:creationId xmlns:a16="http://schemas.microsoft.com/office/drawing/2014/main" id="{FD5CF4B8-6392-70A6-2277-E6F9F5E28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2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4" name="Text Box 28">
              <a:extLst>
                <a:ext uri="{FF2B5EF4-FFF2-40B4-BE49-F238E27FC236}">
                  <a16:creationId xmlns:a16="http://schemas.microsoft.com/office/drawing/2014/main" id="{EF2CDC62-0320-2683-71D5-87A9D71EC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6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5" name="Text Box 29">
              <a:extLst>
                <a:ext uri="{FF2B5EF4-FFF2-40B4-BE49-F238E27FC236}">
                  <a16:creationId xmlns:a16="http://schemas.microsoft.com/office/drawing/2014/main" id="{3262F7B7-9770-5A4A-CB48-3F70DD2EB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54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6" name="Text Box 30">
              <a:extLst>
                <a:ext uri="{FF2B5EF4-FFF2-40B4-BE49-F238E27FC236}">
                  <a16:creationId xmlns:a16="http://schemas.microsoft.com/office/drawing/2014/main" id="{FB071245-C289-A017-A3F0-ACAAFA0F7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64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7" name="Text Box 31">
              <a:extLst>
                <a:ext uri="{FF2B5EF4-FFF2-40B4-BE49-F238E27FC236}">
                  <a16:creationId xmlns:a16="http://schemas.microsoft.com/office/drawing/2014/main" id="{D30F9BB1-BE4C-1413-C525-FFEC49213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8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8" name="Text Box 32">
              <a:extLst>
                <a:ext uri="{FF2B5EF4-FFF2-40B4-BE49-F238E27FC236}">
                  <a16:creationId xmlns:a16="http://schemas.microsoft.com/office/drawing/2014/main" id="{1D33B77A-322A-6BB8-149A-E5C67B92F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83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9" name="Text Box 33">
              <a:extLst>
                <a:ext uri="{FF2B5EF4-FFF2-40B4-BE49-F238E27FC236}">
                  <a16:creationId xmlns:a16="http://schemas.microsoft.com/office/drawing/2014/main" id="{1A2472E9-5978-64C8-E1AF-9CBA43663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0" name="Text Box 34">
              <a:extLst>
                <a:ext uri="{FF2B5EF4-FFF2-40B4-BE49-F238E27FC236}">
                  <a16:creationId xmlns:a16="http://schemas.microsoft.com/office/drawing/2014/main" id="{C1B1C95C-1C5C-00D1-E2D1-D41AA13A0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880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1" name="Text Box 35">
              <a:extLst>
                <a:ext uri="{FF2B5EF4-FFF2-40B4-BE49-F238E27FC236}">
                  <a16:creationId xmlns:a16="http://schemas.microsoft.com/office/drawing/2014/main" id="{2DFF0B50-14A9-CE67-BDAE-CDF36889C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5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2" name="Text Box 36">
              <a:extLst>
                <a:ext uri="{FF2B5EF4-FFF2-40B4-BE49-F238E27FC236}">
                  <a16:creationId xmlns:a16="http://schemas.microsoft.com/office/drawing/2014/main" id="{CA20ECE5-A986-CA44-80A6-1FCE1C4B8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3" name="Text Box 37">
              <a:extLst>
                <a:ext uri="{FF2B5EF4-FFF2-40B4-BE49-F238E27FC236}">
                  <a16:creationId xmlns:a16="http://schemas.microsoft.com/office/drawing/2014/main" id="{B08F63C0-F58E-A9C0-FAB2-6258836A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5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F2A47B-5927-5525-46F5-D6A4681DB666}"/>
                  </a:ext>
                </a:extLst>
              </p14:cNvPr>
              <p14:cNvContentPartPr/>
              <p14:nvPr/>
            </p14:nvContentPartPr>
            <p14:xfrm>
              <a:off x="6723291" y="3138741"/>
              <a:ext cx="138600" cy="31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F2A47B-5927-5525-46F5-D6A4681DB6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5651" y="3121101"/>
                <a:ext cx="1742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1D7CF8-7F24-1CBD-9E15-53F3DB59AC14}"/>
                  </a:ext>
                </a:extLst>
              </p14:cNvPr>
              <p14:cNvContentPartPr/>
              <p14:nvPr/>
            </p14:nvContentPartPr>
            <p14:xfrm>
              <a:off x="5918691" y="1770381"/>
              <a:ext cx="30312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1D7CF8-7F24-1CBD-9E15-53F3DB59AC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1051" y="1752741"/>
                <a:ext cx="338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183CC2-63AC-CDC4-5365-1DB49300F42B}"/>
                  </a:ext>
                </a:extLst>
              </p14:cNvPr>
              <p14:cNvContentPartPr/>
              <p14:nvPr/>
            </p14:nvContentPartPr>
            <p14:xfrm>
              <a:off x="9728211" y="4837941"/>
              <a:ext cx="3160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183CC2-63AC-CDC4-5365-1DB49300F4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10571" y="4819941"/>
                <a:ext cx="351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9FE41B-7CE3-7555-229D-749B663D9CF1}"/>
                  </a:ext>
                </a:extLst>
              </p14:cNvPr>
              <p14:cNvContentPartPr/>
              <p14:nvPr/>
            </p14:nvContentPartPr>
            <p14:xfrm>
              <a:off x="4122291" y="292202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9FE41B-7CE3-7555-229D-749B663D9C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4651" y="290438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3F3DFA-D152-B1BC-802B-5F9A4B4E7971}"/>
                  </a:ext>
                </a:extLst>
              </p14:cNvPr>
              <p14:cNvContentPartPr/>
              <p14:nvPr/>
            </p14:nvContentPartPr>
            <p14:xfrm>
              <a:off x="3694611" y="2930301"/>
              <a:ext cx="219240" cy="8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3F3DFA-D152-B1BC-802B-5F9A4B4E79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6611" y="2912661"/>
                <a:ext cx="254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BDC0CF-F2F3-5784-AC83-9187D2B6B964}"/>
                  </a:ext>
                </a:extLst>
              </p14:cNvPr>
              <p14:cNvContentPartPr/>
              <p14:nvPr/>
            </p14:nvContentPartPr>
            <p14:xfrm>
              <a:off x="9140331" y="2396421"/>
              <a:ext cx="276840" cy="10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BDC0CF-F2F3-5784-AC83-9187D2B6B9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22331" y="2378421"/>
                <a:ext cx="31248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2F2E1-B4DD-3DB6-7186-5BDE178A1699}"/>
              </a:ext>
            </a:extLst>
          </p:cNvPr>
          <p:cNvGrpSpPr/>
          <p:nvPr/>
        </p:nvGrpSpPr>
        <p:grpSpPr>
          <a:xfrm>
            <a:off x="5758491" y="3293541"/>
            <a:ext cx="1056240" cy="1115640"/>
            <a:chOff x="5758491" y="3293541"/>
            <a:chExt cx="1056240" cy="11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D08E6A-6F8C-97AD-5F84-1361DFBCFE25}"/>
                    </a:ext>
                  </a:extLst>
                </p14:cNvPr>
                <p14:cNvContentPartPr/>
                <p14:nvPr/>
              </p14:nvContentPartPr>
              <p14:xfrm>
                <a:off x="5758491" y="3293541"/>
                <a:ext cx="1007640" cy="5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D08E6A-6F8C-97AD-5F84-1361DFBCFE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0851" y="3275541"/>
                  <a:ext cx="1043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8DA8D4-5760-D9BE-C796-F1F7D72D36F0}"/>
                    </a:ext>
                  </a:extLst>
                </p14:cNvPr>
                <p14:cNvContentPartPr/>
                <p14:nvPr/>
              </p14:nvContentPartPr>
              <p14:xfrm>
                <a:off x="6772251" y="3325941"/>
                <a:ext cx="42480" cy="108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8DA8D4-5760-D9BE-C796-F1F7D72D36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54611" y="3307941"/>
                  <a:ext cx="78120" cy="11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A5ADC8-54F2-59CA-7062-34D7C09BAA9D}"/>
                  </a:ext>
                </a:extLst>
              </p14:cNvPr>
              <p14:cNvContentPartPr/>
              <p14:nvPr/>
            </p14:nvContentPartPr>
            <p14:xfrm>
              <a:off x="5871171" y="1340181"/>
              <a:ext cx="498240" cy="63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A5ADC8-54F2-59CA-7062-34D7C09BAA9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53531" y="1322541"/>
                <a:ext cx="5338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03B48A-5809-5E01-C00C-9021DBE7DE60}"/>
                  </a:ext>
                </a:extLst>
              </p14:cNvPr>
              <p14:cNvContentPartPr/>
              <p14:nvPr/>
            </p14:nvContentPartPr>
            <p14:xfrm>
              <a:off x="9583491" y="4302261"/>
              <a:ext cx="604800" cy="57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03B48A-5809-5E01-C00C-9021DBE7DE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65851" y="4284621"/>
                <a:ext cx="6404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B34B27-D86F-026C-05FA-79744E75BE05}"/>
                  </a:ext>
                </a:extLst>
              </p14:cNvPr>
              <p14:cNvContentPartPr/>
              <p14:nvPr/>
            </p14:nvContentPartPr>
            <p14:xfrm>
              <a:off x="3599211" y="2386341"/>
              <a:ext cx="424800" cy="695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B34B27-D86F-026C-05FA-79744E75BE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81211" y="2368341"/>
                <a:ext cx="46044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FDBEB0-A12A-1BCE-AC1A-CB8F2D970032}"/>
                  </a:ext>
                </a:extLst>
              </p14:cNvPr>
              <p14:cNvContentPartPr/>
              <p14:nvPr/>
            </p14:nvContentPartPr>
            <p14:xfrm>
              <a:off x="9038451" y="1946781"/>
              <a:ext cx="440640" cy="799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FDBEB0-A12A-1BCE-AC1A-CB8F2D9700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20811" y="1928781"/>
                <a:ext cx="47628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226A8CC-E3C8-2F22-F553-3592A8F3B3B9}"/>
                  </a:ext>
                </a:extLst>
              </p14:cNvPr>
              <p14:cNvContentPartPr/>
              <p14:nvPr/>
            </p14:nvContentPartPr>
            <p14:xfrm>
              <a:off x="3307971" y="2333061"/>
              <a:ext cx="667800" cy="682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226A8CC-E3C8-2F22-F553-3592A8F3B3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89971" y="2315061"/>
                <a:ext cx="7034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248726F-237E-6F6A-C745-6EF52F942F59}"/>
                  </a:ext>
                </a:extLst>
              </p14:cNvPr>
              <p14:cNvContentPartPr/>
              <p14:nvPr/>
            </p14:nvContentPartPr>
            <p14:xfrm>
              <a:off x="8953851" y="2470941"/>
              <a:ext cx="795600" cy="159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248726F-237E-6F6A-C745-6EF52F942F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35851" y="2452941"/>
                <a:ext cx="831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E29F46-2EAB-4C5B-362F-FEAA54048A56}"/>
                  </a:ext>
                </a:extLst>
              </p14:cNvPr>
              <p14:cNvContentPartPr/>
              <p14:nvPr/>
            </p14:nvContentPartPr>
            <p14:xfrm>
              <a:off x="3610371" y="2802501"/>
              <a:ext cx="523080" cy="6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E29F46-2EAB-4C5B-362F-FEAA54048A5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92731" y="2784861"/>
                <a:ext cx="5587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5A4E21-1214-42BD-C18A-EE1B2D231DB6}"/>
                  </a:ext>
                </a:extLst>
              </p14:cNvPr>
              <p14:cNvContentPartPr/>
              <p14:nvPr/>
            </p14:nvContentPartPr>
            <p14:xfrm>
              <a:off x="9670251" y="460341"/>
              <a:ext cx="799200" cy="1091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5A4E21-1214-42BD-C18A-EE1B2D231DB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52611" y="442701"/>
                <a:ext cx="83484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05597F-8326-3A5F-3144-5369C5A10464}"/>
                  </a:ext>
                </a:extLst>
              </p14:cNvPr>
              <p14:cNvContentPartPr/>
              <p14:nvPr/>
            </p14:nvContentPartPr>
            <p14:xfrm>
              <a:off x="10538931" y="291861"/>
              <a:ext cx="793800" cy="1053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05597F-8326-3A5F-3144-5369C5A1046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521291" y="274221"/>
                <a:ext cx="82944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8E0E0F-7872-9061-2E93-F0B1055CD8C0}"/>
                  </a:ext>
                </a:extLst>
              </p14:cNvPr>
              <p14:cNvContentPartPr/>
              <p14:nvPr/>
            </p14:nvContentPartPr>
            <p14:xfrm>
              <a:off x="6459771" y="3051261"/>
              <a:ext cx="284760" cy="308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8E0E0F-7872-9061-2E93-F0B1055CD8C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41771" y="3033261"/>
                <a:ext cx="320400" cy="34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710" name="Group 70709">
            <a:extLst>
              <a:ext uri="{FF2B5EF4-FFF2-40B4-BE49-F238E27FC236}">
                <a16:creationId xmlns:a16="http://schemas.microsoft.com/office/drawing/2014/main" id="{3C2E1131-A929-C607-1DF0-1CFB30BA4D11}"/>
              </a:ext>
            </a:extLst>
          </p:cNvPr>
          <p:cNvGrpSpPr/>
          <p:nvPr/>
        </p:nvGrpSpPr>
        <p:grpSpPr>
          <a:xfrm>
            <a:off x="9507891" y="257301"/>
            <a:ext cx="2090520" cy="1522800"/>
            <a:chOff x="9507891" y="257301"/>
            <a:chExt cx="2090520" cy="15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74F501-F247-EC11-3B21-54B357466006}"/>
                    </a:ext>
                  </a:extLst>
                </p14:cNvPr>
                <p14:cNvContentPartPr/>
                <p14:nvPr/>
              </p14:nvContentPartPr>
              <p14:xfrm>
                <a:off x="9955731" y="808821"/>
                <a:ext cx="122760" cy="87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74F501-F247-EC11-3B21-54B3574660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37731" y="791181"/>
                  <a:ext cx="158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E25468-201F-BB3A-5670-6E71B0F9144F}"/>
                    </a:ext>
                  </a:extLst>
                </p14:cNvPr>
                <p14:cNvContentPartPr/>
                <p14:nvPr/>
              </p14:nvContentPartPr>
              <p14:xfrm>
                <a:off x="10062291" y="708021"/>
                <a:ext cx="62280" cy="41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E25468-201F-BB3A-5670-6E71B0F914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44291" y="690381"/>
                  <a:ext cx="979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03C326-69A0-212F-D2E2-CE95D35B8840}"/>
                    </a:ext>
                  </a:extLst>
                </p14:cNvPr>
                <p14:cNvContentPartPr/>
                <p14:nvPr/>
              </p14:nvContentPartPr>
              <p14:xfrm>
                <a:off x="10186491" y="1119141"/>
                <a:ext cx="7560" cy="201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03C326-69A0-212F-D2E2-CE95D35B884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68491" y="1101141"/>
                  <a:ext cx="43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CF3885-A918-564E-1325-8CFDE01DAD1F}"/>
                    </a:ext>
                  </a:extLst>
                </p14:cNvPr>
                <p14:cNvContentPartPr/>
                <p14:nvPr/>
              </p14:nvContentPartPr>
              <p14:xfrm>
                <a:off x="10649811" y="675981"/>
                <a:ext cx="174240" cy="167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CF3885-A918-564E-1325-8CFDE01DAD1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31811" y="658341"/>
                  <a:ext cx="209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35929E-22A4-D22E-374E-18C02D7636F4}"/>
                    </a:ext>
                  </a:extLst>
                </p14:cNvPr>
                <p14:cNvContentPartPr/>
                <p14:nvPr/>
              </p14:nvContentPartPr>
              <p14:xfrm>
                <a:off x="10901451" y="618741"/>
                <a:ext cx="69840" cy="49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35929E-22A4-D22E-374E-18C02D7636F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83451" y="600741"/>
                  <a:ext cx="1054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C83D6F-2733-C6DC-58CF-2E9034A36D8B}"/>
                    </a:ext>
                  </a:extLst>
                </p14:cNvPr>
                <p14:cNvContentPartPr/>
                <p14:nvPr/>
              </p14:nvContentPartPr>
              <p14:xfrm>
                <a:off x="11021691" y="1079541"/>
                <a:ext cx="188280" cy="39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C83D6F-2733-C6DC-58CF-2E9034A36D8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04051" y="1061901"/>
                  <a:ext cx="2239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767F1B-3AA3-3B1A-DFFB-63449A24B3DD}"/>
                    </a:ext>
                  </a:extLst>
                </p14:cNvPr>
                <p14:cNvContentPartPr/>
                <p14:nvPr/>
              </p14:nvContentPartPr>
              <p14:xfrm>
                <a:off x="9857811" y="1458621"/>
                <a:ext cx="628920" cy="1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767F1B-3AA3-3B1A-DFFB-63449A24B3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811" y="1440621"/>
                  <a:ext cx="664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6A6314-5509-A7DD-71B4-11ECD524F450}"/>
                    </a:ext>
                  </a:extLst>
                </p14:cNvPr>
                <p14:cNvContentPartPr/>
                <p14:nvPr/>
              </p14:nvContentPartPr>
              <p14:xfrm>
                <a:off x="10769691" y="1394181"/>
                <a:ext cx="469440" cy="6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6A6314-5509-A7DD-71B4-11ECD524F4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2051" y="1376181"/>
                  <a:ext cx="505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D335CA-A8D5-FFE5-AFE8-A3D50E53D0E1}"/>
                    </a:ext>
                  </a:extLst>
                </p14:cNvPr>
                <p14:cNvContentPartPr/>
                <p14:nvPr/>
              </p14:nvContentPartPr>
              <p14:xfrm>
                <a:off x="10063731" y="1384821"/>
                <a:ext cx="24840" cy="294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D335CA-A8D5-FFE5-AFE8-A3D50E53D0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45731" y="1366821"/>
                  <a:ext cx="604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D8FEA8-130F-13FF-6B9F-731AE6A74244}"/>
                    </a:ext>
                  </a:extLst>
                </p14:cNvPr>
                <p14:cNvContentPartPr/>
                <p14:nvPr/>
              </p14:nvContentPartPr>
              <p14:xfrm>
                <a:off x="10853211" y="1140381"/>
                <a:ext cx="360" cy="399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D8FEA8-130F-13FF-6B9F-731AE6A742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35211" y="1122381"/>
                  <a:ext cx="360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934EF0-2B67-C831-E0F1-0B764C59DFBE}"/>
                    </a:ext>
                  </a:extLst>
                </p14:cNvPr>
                <p14:cNvContentPartPr/>
                <p14:nvPr/>
              </p14:nvContentPartPr>
              <p14:xfrm>
                <a:off x="11233371" y="566181"/>
                <a:ext cx="295560" cy="26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934EF0-2B67-C831-E0F1-0B764C59DF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15371" y="548181"/>
                  <a:ext cx="331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0656" name="Ink 70655">
                  <a:extLst>
                    <a:ext uri="{FF2B5EF4-FFF2-40B4-BE49-F238E27FC236}">
                      <a16:creationId xmlns:a16="http://schemas.microsoft.com/office/drawing/2014/main" id="{2247885F-F2E8-9BA6-F0A8-4A1124817A67}"/>
                    </a:ext>
                  </a:extLst>
                </p14:cNvPr>
                <p14:cNvContentPartPr/>
                <p14:nvPr/>
              </p14:nvContentPartPr>
              <p14:xfrm>
                <a:off x="11482851" y="500301"/>
                <a:ext cx="115560" cy="270360"/>
              </p14:xfrm>
            </p:contentPart>
          </mc:Choice>
          <mc:Fallback>
            <p:pic>
              <p:nvPicPr>
                <p:cNvPr id="70656" name="Ink 70655">
                  <a:extLst>
                    <a:ext uri="{FF2B5EF4-FFF2-40B4-BE49-F238E27FC236}">
                      <a16:creationId xmlns:a16="http://schemas.microsoft.com/office/drawing/2014/main" id="{2247885F-F2E8-9BA6-F0A8-4A1124817A6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465211" y="482661"/>
                  <a:ext cx="151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0696" name="Ink 70695">
                  <a:extLst>
                    <a:ext uri="{FF2B5EF4-FFF2-40B4-BE49-F238E27FC236}">
                      <a16:creationId xmlns:a16="http://schemas.microsoft.com/office/drawing/2014/main" id="{D3CC781B-7936-DBA4-8089-4C451B4D8BAC}"/>
                    </a:ext>
                  </a:extLst>
                </p14:cNvPr>
                <p14:cNvContentPartPr/>
                <p14:nvPr/>
              </p14:nvContentPartPr>
              <p14:xfrm>
                <a:off x="9674211" y="257301"/>
                <a:ext cx="860760" cy="1208160"/>
              </p14:xfrm>
            </p:contentPart>
          </mc:Choice>
          <mc:Fallback>
            <p:pic>
              <p:nvPicPr>
                <p:cNvPr id="70696" name="Ink 70695">
                  <a:extLst>
                    <a:ext uri="{FF2B5EF4-FFF2-40B4-BE49-F238E27FC236}">
                      <a16:creationId xmlns:a16="http://schemas.microsoft.com/office/drawing/2014/main" id="{D3CC781B-7936-DBA4-8089-4C451B4D8B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56571" y="239661"/>
                  <a:ext cx="896400" cy="12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0699" name="Ink 70698">
                  <a:extLst>
                    <a:ext uri="{FF2B5EF4-FFF2-40B4-BE49-F238E27FC236}">
                      <a16:creationId xmlns:a16="http://schemas.microsoft.com/office/drawing/2014/main" id="{DECF4470-C44D-F3FC-343E-25B756A48331}"/>
                    </a:ext>
                  </a:extLst>
                </p14:cNvPr>
                <p14:cNvContentPartPr/>
                <p14:nvPr/>
              </p14:nvContentPartPr>
              <p14:xfrm>
                <a:off x="10544691" y="408501"/>
                <a:ext cx="972360" cy="1127520"/>
              </p14:xfrm>
            </p:contentPart>
          </mc:Choice>
          <mc:Fallback>
            <p:pic>
              <p:nvPicPr>
                <p:cNvPr id="70699" name="Ink 70698">
                  <a:extLst>
                    <a:ext uri="{FF2B5EF4-FFF2-40B4-BE49-F238E27FC236}">
                      <a16:creationId xmlns:a16="http://schemas.microsoft.com/office/drawing/2014/main" id="{DECF4470-C44D-F3FC-343E-25B756A4833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27051" y="390861"/>
                  <a:ext cx="10080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0702" name="Ink 70701">
                  <a:extLst>
                    <a:ext uri="{FF2B5EF4-FFF2-40B4-BE49-F238E27FC236}">
                      <a16:creationId xmlns:a16="http://schemas.microsoft.com/office/drawing/2014/main" id="{9FC0C83A-C7B4-20FA-0582-345B0C10A0FB}"/>
                    </a:ext>
                  </a:extLst>
                </p14:cNvPr>
                <p14:cNvContentPartPr/>
                <p14:nvPr/>
              </p14:nvContentPartPr>
              <p14:xfrm>
                <a:off x="9941331" y="1425861"/>
                <a:ext cx="505080" cy="57240"/>
              </p14:xfrm>
            </p:contentPart>
          </mc:Choice>
          <mc:Fallback>
            <p:pic>
              <p:nvPicPr>
                <p:cNvPr id="70702" name="Ink 70701">
                  <a:extLst>
                    <a:ext uri="{FF2B5EF4-FFF2-40B4-BE49-F238E27FC236}">
                      <a16:creationId xmlns:a16="http://schemas.microsoft.com/office/drawing/2014/main" id="{9FC0C83A-C7B4-20FA-0582-345B0C10A0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23691" y="1407861"/>
                  <a:ext cx="540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0705" name="Ink 70704">
                  <a:extLst>
                    <a:ext uri="{FF2B5EF4-FFF2-40B4-BE49-F238E27FC236}">
                      <a16:creationId xmlns:a16="http://schemas.microsoft.com/office/drawing/2014/main" id="{33BE81F0-31DC-BABB-A1E2-BE4738248134}"/>
                    </a:ext>
                  </a:extLst>
                </p14:cNvPr>
                <p14:cNvContentPartPr/>
                <p14:nvPr/>
              </p14:nvContentPartPr>
              <p14:xfrm>
                <a:off x="10790571" y="1385901"/>
                <a:ext cx="490320" cy="40320"/>
              </p14:xfrm>
            </p:contentPart>
          </mc:Choice>
          <mc:Fallback>
            <p:pic>
              <p:nvPicPr>
                <p:cNvPr id="70705" name="Ink 70704">
                  <a:extLst>
                    <a:ext uri="{FF2B5EF4-FFF2-40B4-BE49-F238E27FC236}">
                      <a16:creationId xmlns:a16="http://schemas.microsoft.com/office/drawing/2014/main" id="{33BE81F0-31DC-BABB-A1E2-BE47382481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72931" y="1368261"/>
                  <a:ext cx="525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708" name="Ink 70707">
                  <a:extLst>
                    <a:ext uri="{FF2B5EF4-FFF2-40B4-BE49-F238E27FC236}">
                      <a16:creationId xmlns:a16="http://schemas.microsoft.com/office/drawing/2014/main" id="{DF26EBB6-EA2A-9BEA-A6A1-BF93CBABDACB}"/>
                    </a:ext>
                  </a:extLst>
                </p14:cNvPr>
                <p14:cNvContentPartPr/>
                <p14:nvPr/>
              </p14:nvContentPartPr>
              <p14:xfrm>
                <a:off x="9507891" y="466101"/>
                <a:ext cx="902160" cy="1314000"/>
              </p14:xfrm>
            </p:contentPart>
          </mc:Choice>
          <mc:Fallback>
            <p:pic>
              <p:nvPicPr>
                <p:cNvPr id="70708" name="Ink 70707">
                  <a:extLst>
                    <a:ext uri="{FF2B5EF4-FFF2-40B4-BE49-F238E27FC236}">
                      <a16:creationId xmlns:a16="http://schemas.microsoft.com/office/drawing/2014/main" id="{DF26EBB6-EA2A-9BEA-A6A1-BF93CBABDAC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90251" y="448101"/>
                  <a:ext cx="937800" cy="134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0711" name="Ink 70710">
                <a:extLst>
                  <a:ext uri="{FF2B5EF4-FFF2-40B4-BE49-F238E27FC236}">
                    <a16:creationId xmlns:a16="http://schemas.microsoft.com/office/drawing/2014/main" id="{50A97F6E-DD95-2BB3-C4E1-C75F7A7A7933}"/>
                  </a:ext>
                </a:extLst>
              </p14:cNvPr>
              <p14:cNvContentPartPr/>
              <p14:nvPr/>
            </p14:nvContentPartPr>
            <p14:xfrm>
              <a:off x="4049211" y="2271501"/>
              <a:ext cx="3993840" cy="3070440"/>
            </p14:xfrm>
          </p:contentPart>
        </mc:Choice>
        <mc:Fallback>
          <p:pic>
            <p:nvPicPr>
              <p:cNvPr id="70711" name="Ink 70710">
                <a:extLst>
                  <a:ext uri="{FF2B5EF4-FFF2-40B4-BE49-F238E27FC236}">
                    <a16:creationId xmlns:a16="http://schemas.microsoft.com/office/drawing/2014/main" id="{50A97F6E-DD95-2BB3-C4E1-C75F7A7A79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31211" y="2253861"/>
                <a:ext cx="4029480" cy="31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0718" name="Ink 70717">
                <a:extLst>
                  <a:ext uri="{FF2B5EF4-FFF2-40B4-BE49-F238E27FC236}">
                    <a16:creationId xmlns:a16="http://schemas.microsoft.com/office/drawing/2014/main" id="{26F65A39-4143-B2C6-ECF1-B76BD621F799}"/>
                  </a:ext>
                </a:extLst>
              </p14:cNvPr>
              <p14:cNvContentPartPr/>
              <p14:nvPr/>
            </p14:nvContentPartPr>
            <p14:xfrm>
              <a:off x="908211" y="1791261"/>
              <a:ext cx="1244520" cy="423000"/>
            </p14:xfrm>
          </p:contentPart>
        </mc:Choice>
        <mc:Fallback>
          <p:pic>
            <p:nvPicPr>
              <p:cNvPr id="70718" name="Ink 70717">
                <a:extLst>
                  <a:ext uri="{FF2B5EF4-FFF2-40B4-BE49-F238E27FC236}">
                    <a16:creationId xmlns:a16="http://schemas.microsoft.com/office/drawing/2014/main" id="{26F65A39-4143-B2C6-ECF1-B76BD621F79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90211" y="1773261"/>
                <a:ext cx="12801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0748" name="Ink 70747">
                <a:extLst>
                  <a:ext uri="{FF2B5EF4-FFF2-40B4-BE49-F238E27FC236}">
                    <a16:creationId xmlns:a16="http://schemas.microsoft.com/office/drawing/2014/main" id="{D2E9D3B7-3C4D-2EFB-7234-911A33D0131F}"/>
                  </a:ext>
                </a:extLst>
              </p14:cNvPr>
              <p14:cNvContentPartPr/>
              <p14:nvPr/>
            </p14:nvContentPartPr>
            <p14:xfrm>
              <a:off x="543891" y="4330341"/>
              <a:ext cx="851040" cy="925560"/>
            </p14:xfrm>
          </p:contentPart>
        </mc:Choice>
        <mc:Fallback>
          <p:pic>
            <p:nvPicPr>
              <p:cNvPr id="70748" name="Ink 70747">
                <a:extLst>
                  <a:ext uri="{FF2B5EF4-FFF2-40B4-BE49-F238E27FC236}">
                    <a16:creationId xmlns:a16="http://schemas.microsoft.com/office/drawing/2014/main" id="{D2E9D3B7-3C4D-2EFB-7234-911A33D0131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6251" y="4312701"/>
                <a:ext cx="88668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4D1B780-4833-CE99-83F6-7219200CFC31}"/>
                  </a:ext>
                </a:extLst>
              </p14:cNvPr>
              <p14:cNvContentPartPr/>
              <p14:nvPr/>
            </p14:nvContentPartPr>
            <p14:xfrm>
              <a:off x="3717651" y="2936421"/>
              <a:ext cx="346320" cy="22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4D1B780-4833-CE99-83F6-7219200CFC3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99651" y="2918781"/>
                <a:ext cx="381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CA9B72B-A689-F1F8-41B9-E08193F642EA}"/>
                  </a:ext>
                </a:extLst>
              </p14:cNvPr>
              <p14:cNvContentPartPr/>
              <p14:nvPr/>
            </p14:nvContentPartPr>
            <p14:xfrm>
              <a:off x="5864691" y="1842021"/>
              <a:ext cx="2991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CA9B72B-A689-F1F8-41B9-E08193F642E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847051" y="1824021"/>
                <a:ext cx="334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0714" name="Ink 70713">
                <a:extLst>
                  <a:ext uri="{FF2B5EF4-FFF2-40B4-BE49-F238E27FC236}">
                    <a16:creationId xmlns:a16="http://schemas.microsoft.com/office/drawing/2014/main" id="{9E8D2EDF-C89C-8A66-4C90-9BCB1AB3E8F8}"/>
                  </a:ext>
                </a:extLst>
              </p14:cNvPr>
              <p14:cNvContentPartPr/>
              <p14:nvPr/>
            </p14:nvContentPartPr>
            <p14:xfrm>
              <a:off x="822171" y="1288341"/>
              <a:ext cx="447120" cy="651600"/>
            </p14:xfrm>
          </p:contentPart>
        </mc:Choice>
        <mc:Fallback>
          <p:pic>
            <p:nvPicPr>
              <p:cNvPr id="70714" name="Ink 70713">
                <a:extLst>
                  <a:ext uri="{FF2B5EF4-FFF2-40B4-BE49-F238E27FC236}">
                    <a16:creationId xmlns:a16="http://schemas.microsoft.com/office/drawing/2014/main" id="{9E8D2EDF-C89C-8A66-4C90-9BCB1AB3E8F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04531" y="1270341"/>
                <a:ext cx="48276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0715" name="Ink 70714">
                <a:extLst>
                  <a:ext uri="{FF2B5EF4-FFF2-40B4-BE49-F238E27FC236}">
                    <a16:creationId xmlns:a16="http://schemas.microsoft.com/office/drawing/2014/main" id="{A04AD35C-C76B-9F48-458D-C22371A78F55}"/>
                  </a:ext>
                </a:extLst>
              </p14:cNvPr>
              <p14:cNvContentPartPr/>
              <p14:nvPr/>
            </p14:nvContentPartPr>
            <p14:xfrm>
              <a:off x="1484931" y="1180701"/>
              <a:ext cx="297000" cy="343080"/>
            </p14:xfrm>
          </p:contentPart>
        </mc:Choice>
        <mc:Fallback>
          <p:pic>
            <p:nvPicPr>
              <p:cNvPr id="70715" name="Ink 70714">
                <a:extLst>
                  <a:ext uri="{FF2B5EF4-FFF2-40B4-BE49-F238E27FC236}">
                    <a16:creationId xmlns:a16="http://schemas.microsoft.com/office/drawing/2014/main" id="{A04AD35C-C76B-9F48-458D-C22371A78F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67291" y="1163061"/>
                <a:ext cx="3326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0723" name="Ink 70722">
                <a:extLst>
                  <a:ext uri="{FF2B5EF4-FFF2-40B4-BE49-F238E27FC236}">
                    <a16:creationId xmlns:a16="http://schemas.microsoft.com/office/drawing/2014/main" id="{39C0D10A-3BA0-DF93-D04B-459E0191D04E}"/>
                  </a:ext>
                </a:extLst>
              </p14:cNvPr>
              <p14:cNvContentPartPr/>
              <p14:nvPr/>
            </p14:nvContentPartPr>
            <p14:xfrm>
              <a:off x="2251731" y="1378341"/>
              <a:ext cx="262800" cy="56160"/>
            </p14:xfrm>
          </p:contentPart>
        </mc:Choice>
        <mc:Fallback>
          <p:pic>
            <p:nvPicPr>
              <p:cNvPr id="70723" name="Ink 70722">
                <a:extLst>
                  <a:ext uri="{FF2B5EF4-FFF2-40B4-BE49-F238E27FC236}">
                    <a16:creationId xmlns:a16="http://schemas.microsoft.com/office/drawing/2014/main" id="{39C0D10A-3BA0-DF93-D04B-459E0191D04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234091" y="1360701"/>
                <a:ext cx="298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0724" name="Ink 70723">
                <a:extLst>
                  <a:ext uri="{FF2B5EF4-FFF2-40B4-BE49-F238E27FC236}">
                    <a16:creationId xmlns:a16="http://schemas.microsoft.com/office/drawing/2014/main" id="{13CF4515-5ECA-C9E8-0463-361E42A65ECA}"/>
                  </a:ext>
                </a:extLst>
              </p14:cNvPr>
              <p14:cNvContentPartPr/>
              <p14:nvPr/>
            </p14:nvContentPartPr>
            <p14:xfrm>
              <a:off x="2425611" y="1293741"/>
              <a:ext cx="30240" cy="280440"/>
            </p14:xfrm>
          </p:contentPart>
        </mc:Choice>
        <mc:Fallback>
          <p:pic>
            <p:nvPicPr>
              <p:cNvPr id="70724" name="Ink 70723">
                <a:extLst>
                  <a:ext uri="{FF2B5EF4-FFF2-40B4-BE49-F238E27FC236}">
                    <a16:creationId xmlns:a16="http://schemas.microsoft.com/office/drawing/2014/main" id="{13CF4515-5ECA-C9E8-0463-361E42A65EC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407971" y="1276101"/>
                <a:ext cx="658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0725" name="Ink 70724">
                <a:extLst>
                  <a:ext uri="{FF2B5EF4-FFF2-40B4-BE49-F238E27FC236}">
                    <a16:creationId xmlns:a16="http://schemas.microsoft.com/office/drawing/2014/main" id="{4D3B2BBB-C36C-ECBD-3218-4BF14A2B2ADB}"/>
                  </a:ext>
                </a:extLst>
              </p14:cNvPr>
              <p14:cNvContentPartPr/>
              <p14:nvPr/>
            </p14:nvContentPartPr>
            <p14:xfrm>
              <a:off x="2660691" y="1483821"/>
              <a:ext cx="3600" cy="71640"/>
            </p14:xfrm>
          </p:contentPart>
        </mc:Choice>
        <mc:Fallback>
          <p:pic>
            <p:nvPicPr>
              <p:cNvPr id="70725" name="Ink 70724">
                <a:extLst>
                  <a:ext uri="{FF2B5EF4-FFF2-40B4-BE49-F238E27FC236}">
                    <a16:creationId xmlns:a16="http://schemas.microsoft.com/office/drawing/2014/main" id="{4D3B2BBB-C36C-ECBD-3218-4BF14A2B2AD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42691" y="1465821"/>
                <a:ext cx="392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0726" name="Ink 70725">
                <a:extLst>
                  <a:ext uri="{FF2B5EF4-FFF2-40B4-BE49-F238E27FC236}">
                    <a16:creationId xmlns:a16="http://schemas.microsoft.com/office/drawing/2014/main" id="{F8988CC9-577B-D5BE-C462-1751C41A97DB}"/>
                  </a:ext>
                </a:extLst>
              </p14:cNvPr>
              <p14:cNvContentPartPr/>
              <p14:nvPr/>
            </p14:nvContentPartPr>
            <p14:xfrm>
              <a:off x="2785971" y="1087461"/>
              <a:ext cx="374400" cy="159120"/>
            </p14:xfrm>
          </p:contentPart>
        </mc:Choice>
        <mc:Fallback>
          <p:pic>
            <p:nvPicPr>
              <p:cNvPr id="70726" name="Ink 70725">
                <a:extLst>
                  <a:ext uri="{FF2B5EF4-FFF2-40B4-BE49-F238E27FC236}">
                    <a16:creationId xmlns:a16="http://schemas.microsoft.com/office/drawing/2014/main" id="{F8988CC9-577B-D5BE-C462-1751C41A97D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68331" y="1069821"/>
                <a:ext cx="4100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0727" name="Ink 70726">
                <a:extLst>
                  <a:ext uri="{FF2B5EF4-FFF2-40B4-BE49-F238E27FC236}">
                    <a16:creationId xmlns:a16="http://schemas.microsoft.com/office/drawing/2014/main" id="{ABA4188D-7A35-4BCF-4C93-2D701806274D}"/>
                  </a:ext>
                </a:extLst>
              </p14:cNvPr>
              <p14:cNvContentPartPr/>
              <p14:nvPr/>
            </p14:nvContentPartPr>
            <p14:xfrm>
              <a:off x="3003051" y="980181"/>
              <a:ext cx="55440" cy="414720"/>
            </p14:xfrm>
          </p:contentPart>
        </mc:Choice>
        <mc:Fallback>
          <p:pic>
            <p:nvPicPr>
              <p:cNvPr id="70727" name="Ink 70726">
                <a:extLst>
                  <a:ext uri="{FF2B5EF4-FFF2-40B4-BE49-F238E27FC236}">
                    <a16:creationId xmlns:a16="http://schemas.microsoft.com/office/drawing/2014/main" id="{ABA4188D-7A35-4BCF-4C93-2D701806274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985411" y="962541"/>
                <a:ext cx="91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0728" name="Ink 70727">
                <a:extLst>
                  <a:ext uri="{FF2B5EF4-FFF2-40B4-BE49-F238E27FC236}">
                    <a16:creationId xmlns:a16="http://schemas.microsoft.com/office/drawing/2014/main" id="{3091C705-FD22-B562-A003-F8827E5DA47A}"/>
                  </a:ext>
                </a:extLst>
              </p14:cNvPr>
              <p14:cNvContentPartPr/>
              <p14:nvPr/>
            </p14:nvContentPartPr>
            <p14:xfrm>
              <a:off x="3248931" y="1326501"/>
              <a:ext cx="89280" cy="186480"/>
            </p14:xfrm>
          </p:contentPart>
        </mc:Choice>
        <mc:Fallback>
          <p:pic>
            <p:nvPicPr>
              <p:cNvPr id="70728" name="Ink 70727">
                <a:extLst>
                  <a:ext uri="{FF2B5EF4-FFF2-40B4-BE49-F238E27FC236}">
                    <a16:creationId xmlns:a16="http://schemas.microsoft.com/office/drawing/2014/main" id="{3091C705-FD22-B562-A003-F8827E5DA47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30931" y="1308501"/>
                <a:ext cx="124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0729" name="Ink 70728">
                <a:extLst>
                  <a:ext uri="{FF2B5EF4-FFF2-40B4-BE49-F238E27FC236}">
                    <a16:creationId xmlns:a16="http://schemas.microsoft.com/office/drawing/2014/main" id="{4872B9D8-7DCF-87E8-18A2-54B143246F91}"/>
                  </a:ext>
                </a:extLst>
              </p14:cNvPr>
              <p14:cNvContentPartPr/>
              <p14:nvPr/>
            </p14:nvContentPartPr>
            <p14:xfrm>
              <a:off x="3630171" y="1202661"/>
              <a:ext cx="302760" cy="96120"/>
            </p14:xfrm>
          </p:contentPart>
        </mc:Choice>
        <mc:Fallback>
          <p:pic>
            <p:nvPicPr>
              <p:cNvPr id="70729" name="Ink 70728">
                <a:extLst>
                  <a:ext uri="{FF2B5EF4-FFF2-40B4-BE49-F238E27FC236}">
                    <a16:creationId xmlns:a16="http://schemas.microsoft.com/office/drawing/2014/main" id="{4872B9D8-7DCF-87E8-18A2-54B143246F9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612171" y="1184661"/>
                <a:ext cx="338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0730" name="Ink 70729">
                <a:extLst>
                  <a:ext uri="{FF2B5EF4-FFF2-40B4-BE49-F238E27FC236}">
                    <a16:creationId xmlns:a16="http://schemas.microsoft.com/office/drawing/2014/main" id="{9962F40F-7E85-398F-8DC9-6638EA4A8347}"/>
                  </a:ext>
                </a:extLst>
              </p14:cNvPr>
              <p14:cNvContentPartPr/>
              <p14:nvPr/>
            </p14:nvContentPartPr>
            <p14:xfrm>
              <a:off x="4186731" y="823941"/>
              <a:ext cx="330120" cy="73440"/>
            </p14:xfrm>
          </p:contentPart>
        </mc:Choice>
        <mc:Fallback>
          <p:pic>
            <p:nvPicPr>
              <p:cNvPr id="70730" name="Ink 70729">
                <a:extLst>
                  <a:ext uri="{FF2B5EF4-FFF2-40B4-BE49-F238E27FC236}">
                    <a16:creationId xmlns:a16="http://schemas.microsoft.com/office/drawing/2014/main" id="{9962F40F-7E85-398F-8DC9-6638EA4A834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169091" y="805941"/>
                <a:ext cx="3657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0731" name="Ink 70730">
                <a:extLst>
                  <a:ext uri="{FF2B5EF4-FFF2-40B4-BE49-F238E27FC236}">
                    <a16:creationId xmlns:a16="http://schemas.microsoft.com/office/drawing/2014/main" id="{10BB397B-650C-B160-C59A-09FB65A33090}"/>
                  </a:ext>
                </a:extLst>
              </p14:cNvPr>
              <p14:cNvContentPartPr/>
              <p14:nvPr/>
            </p14:nvContentPartPr>
            <p14:xfrm>
              <a:off x="4407771" y="723141"/>
              <a:ext cx="5040" cy="273600"/>
            </p14:xfrm>
          </p:contentPart>
        </mc:Choice>
        <mc:Fallback>
          <p:pic>
            <p:nvPicPr>
              <p:cNvPr id="70731" name="Ink 70730">
                <a:extLst>
                  <a:ext uri="{FF2B5EF4-FFF2-40B4-BE49-F238E27FC236}">
                    <a16:creationId xmlns:a16="http://schemas.microsoft.com/office/drawing/2014/main" id="{10BB397B-650C-B160-C59A-09FB65A3309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89771" y="705141"/>
                <a:ext cx="406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0732" name="Ink 70731">
                <a:extLst>
                  <a:ext uri="{FF2B5EF4-FFF2-40B4-BE49-F238E27FC236}">
                    <a16:creationId xmlns:a16="http://schemas.microsoft.com/office/drawing/2014/main" id="{161AB458-8503-1245-9F66-7C958A24D006}"/>
                  </a:ext>
                </a:extLst>
              </p14:cNvPr>
              <p14:cNvContentPartPr/>
              <p14:nvPr/>
            </p14:nvContentPartPr>
            <p14:xfrm>
              <a:off x="4562211" y="971181"/>
              <a:ext cx="168840" cy="477360"/>
            </p14:xfrm>
          </p:contentPart>
        </mc:Choice>
        <mc:Fallback>
          <p:pic>
            <p:nvPicPr>
              <p:cNvPr id="70732" name="Ink 70731">
                <a:extLst>
                  <a:ext uri="{FF2B5EF4-FFF2-40B4-BE49-F238E27FC236}">
                    <a16:creationId xmlns:a16="http://schemas.microsoft.com/office/drawing/2014/main" id="{161AB458-8503-1245-9F66-7C958A24D00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544571" y="953541"/>
                <a:ext cx="2044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0733" name="Ink 70732">
                <a:extLst>
                  <a:ext uri="{FF2B5EF4-FFF2-40B4-BE49-F238E27FC236}">
                    <a16:creationId xmlns:a16="http://schemas.microsoft.com/office/drawing/2014/main" id="{807EF667-8FAC-7260-FC8B-CF107CE4F520}"/>
                  </a:ext>
                </a:extLst>
              </p14:cNvPr>
              <p14:cNvContentPartPr/>
              <p14:nvPr/>
            </p14:nvContentPartPr>
            <p14:xfrm>
              <a:off x="4740411" y="1094301"/>
              <a:ext cx="255960" cy="170640"/>
            </p14:xfrm>
          </p:contentPart>
        </mc:Choice>
        <mc:Fallback>
          <p:pic>
            <p:nvPicPr>
              <p:cNvPr id="70733" name="Ink 70732">
                <a:extLst>
                  <a:ext uri="{FF2B5EF4-FFF2-40B4-BE49-F238E27FC236}">
                    <a16:creationId xmlns:a16="http://schemas.microsoft.com/office/drawing/2014/main" id="{807EF667-8FAC-7260-FC8B-CF107CE4F52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722411" y="1076661"/>
                <a:ext cx="291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0751" name="Ink 70750">
                <a:extLst>
                  <a:ext uri="{FF2B5EF4-FFF2-40B4-BE49-F238E27FC236}">
                    <a16:creationId xmlns:a16="http://schemas.microsoft.com/office/drawing/2014/main" id="{23B675ED-BF25-B315-D862-B2E65022F17E}"/>
                  </a:ext>
                </a:extLst>
              </p14:cNvPr>
              <p14:cNvContentPartPr/>
              <p14:nvPr/>
            </p14:nvContentPartPr>
            <p14:xfrm>
              <a:off x="2494731" y="1312101"/>
              <a:ext cx="2674800" cy="651960"/>
            </p14:xfrm>
          </p:contentPart>
        </mc:Choice>
        <mc:Fallback>
          <p:pic>
            <p:nvPicPr>
              <p:cNvPr id="70751" name="Ink 70750">
                <a:extLst>
                  <a:ext uri="{FF2B5EF4-FFF2-40B4-BE49-F238E27FC236}">
                    <a16:creationId xmlns:a16="http://schemas.microsoft.com/office/drawing/2014/main" id="{23B675ED-BF25-B315-D862-B2E65022F17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476731" y="1294101"/>
                <a:ext cx="27104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0719" name="Ink 70718">
                <a:extLst>
                  <a:ext uri="{FF2B5EF4-FFF2-40B4-BE49-F238E27FC236}">
                    <a16:creationId xmlns:a16="http://schemas.microsoft.com/office/drawing/2014/main" id="{77F5E493-88B7-75C2-2B64-E5E41DC9D45A}"/>
                  </a:ext>
                </a:extLst>
              </p14:cNvPr>
              <p14:cNvContentPartPr/>
              <p14:nvPr/>
            </p14:nvContentPartPr>
            <p14:xfrm>
              <a:off x="268491" y="3633381"/>
              <a:ext cx="425160" cy="798120"/>
            </p14:xfrm>
          </p:contentPart>
        </mc:Choice>
        <mc:Fallback>
          <p:pic>
            <p:nvPicPr>
              <p:cNvPr id="70719" name="Ink 70718">
                <a:extLst>
                  <a:ext uri="{FF2B5EF4-FFF2-40B4-BE49-F238E27FC236}">
                    <a16:creationId xmlns:a16="http://schemas.microsoft.com/office/drawing/2014/main" id="{77F5E493-88B7-75C2-2B64-E5E41DC9D45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50851" y="3615741"/>
                <a:ext cx="46080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0720" name="Ink 70719">
                <a:extLst>
                  <a:ext uri="{FF2B5EF4-FFF2-40B4-BE49-F238E27FC236}">
                    <a16:creationId xmlns:a16="http://schemas.microsoft.com/office/drawing/2014/main" id="{D64AE8C8-49AA-21A6-71D0-6279AB1620E0}"/>
                  </a:ext>
                </a:extLst>
              </p14:cNvPr>
              <p14:cNvContentPartPr/>
              <p14:nvPr/>
            </p14:nvContentPartPr>
            <p14:xfrm>
              <a:off x="847011" y="3398301"/>
              <a:ext cx="358200" cy="574560"/>
            </p14:xfrm>
          </p:contentPart>
        </mc:Choice>
        <mc:Fallback>
          <p:pic>
            <p:nvPicPr>
              <p:cNvPr id="70720" name="Ink 70719">
                <a:extLst>
                  <a:ext uri="{FF2B5EF4-FFF2-40B4-BE49-F238E27FC236}">
                    <a16:creationId xmlns:a16="http://schemas.microsoft.com/office/drawing/2014/main" id="{D64AE8C8-49AA-21A6-71D0-6279AB1620E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29371" y="3380301"/>
                <a:ext cx="39384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0734" name="Ink 70733">
                <a:extLst>
                  <a:ext uri="{FF2B5EF4-FFF2-40B4-BE49-F238E27FC236}">
                    <a16:creationId xmlns:a16="http://schemas.microsoft.com/office/drawing/2014/main" id="{05E0360E-5ABC-3E1F-CBA4-66576C943C61}"/>
                  </a:ext>
                </a:extLst>
              </p14:cNvPr>
              <p14:cNvContentPartPr/>
              <p14:nvPr/>
            </p14:nvContentPartPr>
            <p14:xfrm>
              <a:off x="661251" y="4599621"/>
              <a:ext cx="210600" cy="42480"/>
            </p14:xfrm>
          </p:contentPart>
        </mc:Choice>
        <mc:Fallback>
          <p:pic>
            <p:nvPicPr>
              <p:cNvPr id="70734" name="Ink 70733">
                <a:extLst>
                  <a:ext uri="{FF2B5EF4-FFF2-40B4-BE49-F238E27FC236}">
                    <a16:creationId xmlns:a16="http://schemas.microsoft.com/office/drawing/2014/main" id="{05E0360E-5ABC-3E1F-CBA4-66576C943C6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3611" y="4581981"/>
                <a:ext cx="246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0735" name="Ink 70734">
                <a:extLst>
                  <a:ext uri="{FF2B5EF4-FFF2-40B4-BE49-F238E27FC236}">
                    <a16:creationId xmlns:a16="http://schemas.microsoft.com/office/drawing/2014/main" id="{8BC3C2B5-E496-3886-8C60-941659FB5497}"/>
                  </a:ext>
                </a:extLst>
              </p14:cNvPr>
              <p14:cNvContentPartPr/>
              <p14:nvPr/>
            </p14:nvContentPartPr>
            <p14:xfrm>
              <a:off x="879411" y="4437981"/>
              <a:ext cx="360" cy="488880"/>
            </p14:xfrm>
          </p:contentPart>
        </mc:Choice>
        <mc:Fallback>
          <p:pic>
            <p:nvPicPr>
              <p:cNvPr id="70735" name="Ink 70734">
                <a:extLst>
                  <a:ext uri="{FF2B5EF4-FFF2-40B4-BE49-F238E27FC236}">
                    <a16:creationId xmlns:a16="http://schemas.microsoft.com/office/drawing/2014/main" id="{8BC3C2B5-E496-3886-8C60-941659FB549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61411" y="4420341"/>
                <a:ext cx="360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0736" name="Ink 70735">
                <a:extLst>
                  <a:ext uri="{FF2B5EF4-FFF2-40B4-BE49-F238E27FC236}">
                    <a16:creationId xmlns:a16="http://schemas.microsoft.com/office/drawing/2014/main" id="{3F335A01-B079-BBA2-CCCB-D40AB66E8C08}"/>
                  </a:ext>
                </a:extLst>
              </p14:cNvPr>
              <p14:cNvContentPartPr/>
              <p14:nvPr/>
            </p14:nvContentPartPr>
            <p14:xfrm>
              <a:off x="1015131" y="4836141"/>
              <a:ext cx="47880" cy="187200"/>
            </p14:xfrm>
          </p:contentPart>
        </mc:Choice>
        <mc:Fallback>
          <p:pic>
            <p:nvPicPr>
              <p:cNvPr id="70736" name="Ink 70735">
                <a:extLst>
                  <a:ext uri="{FF2B5EF4-FFF2-40B4-BE49-F238E27FC236}">
                    <a16:creationId xmlns:a16="http://schemas.microsoft.com/office/drawing/2014/main" id="{3F335A01-B079-BBA2-CCCB-D40AB66E8C0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97491" y="4818141"/>
                <a:ext cx="83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0737" name="Ink 70736">
                <a:extLst>
                  <a:ext uri="{FF2B5EF4-FFF2-40B4-BE49-F238E27FC236}">
                    <a16:creationId xmlns:a16="http://schemas.microsoft.com/office/drawing/2014/main" id="{239BDF4E-896A-4DC7-56EE-4A9730636EB0}"/>
                  </a:ext>
                </a:extLst>
              </p14:cNvPr>
              <p14:cNvContentPartPr/>
              <p14:nvPr/>
            </p14:nvContentPartPr>
            <p14:xfrm>
              <a:off x="1191891" y="4284981"/>
              <a:ext cx="174960" cy="50400"/>
            </p14:xfrm>
          </p:contentPart>
        </mc:Choice>
        <mc:Fallback>
          <p:pic>
            <p:nvPicPr>
              <p:cNvPr id="70737" name="Ink 70736">
                <a:extLst>
                  <a:ext uri="{FF2B5EF4-FFF2-40B4-BE49-F238E27FC236}">
                    <a16:creationId xmlns:a16="http://schemas.microsoft.com/office/drawing/2014/main" id="{239BDF4E-896A-4DC7-56EE-4A9730636EB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74251" y="4267341"/>
                <a:ext cx="210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0738" name="Ink 70737">
                <a:extLst>
                  <a:ext uri="{FF2B5EF4-FFF2-40B4-BE49-F238E27FC236}">
                    <a16:creationId xmlns:a16="http://schemas.microsoft.com/office/drawing/2014/main" id="{6626AC03-8DD1-B9AC-F9DA-0137505BCEA0}"/>
                  </a:ext>
                </a:extLst>
              </p14:cNvPr>
              <p14:cNvContentPartPr/>
              <p14:nvPr/>
            </p14:nvContentPartPr>
            <p14:xfrm>
              <a:off x="1366491" y="4134501"/>
              <a:ext cx="360" cy="484920"/>
            </p14:xfrm>
          </p:contentPart>
        </mc:Choice>
        <mc:Fallback>
          <p:pic>
            <p:nvPicPr>
              <p:cNvPr id="70738" name="Ink 70737">
                <a:extLst>
                  <a:ext uri="{FF2B5EF4-FFF2-40B4-BE49-F238E27FC236}">
                    <a16:creationId xmlns:a16="http://schemas.microsoft.com/office/drawing/2014/main" id="{6626AC03-8DD1-B9AC-F9DA-0137505BCEA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348851" y="4116861"/>
                <a:ext cx="360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0739" name="Ink 70738">
                <a:extLst>
                  <a:ext uri="{FF2B5EF4-FFF2-40B4-BE49-F238E27FC236}">
                    <a16:creationId xmlns:a16="http://schemas.microsoft.com/office/drawing/2014/main" id="{9B42DEBA-907A-EB33-9F1C-37EE22E53D23}"/>
                  </a:ext>
                </a:extLst>
              </p14:cNvPr>
              <p14:cNvContentPartPr/>
              <p14:nvPr/>
            </p14:nvContentPartPr>
            <p14:xfrm>
              <a:off x="1540011" y="4504221"/>
              <a:ext cx="199440" cy="121320"/>
            </p14:xfrm>
          </p:contentPart>
        </mc:Choice>
        <mc:Fallback>
          <p:pic>
            <p:nvPicPr>
              <p:cNvPr id="70739" name="Ink 70738">
                <a:extLst>
                  <a:ext uri="{FF2B5EF4-FFF2-40B4-BE49-F238E27FC236}">
                    <a16:creationId xmlns:a16="http://schemas.microsoft.com/office/drawing/2014/main" id="{9B42DEBA-907A-EB33-9F1C-37EE22E53D2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522011" y="4486221"/>
                <a:ext cx="2350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0754" name="Ink 70753">
                <a:extLst>
                  <a:ext uri="{FF2B5EF4-FFF2-40B4-BE49-F238E27FC236}">
                    <a16:creationId xmlns:a16="http://schemas.microsoft.com/office/drawing/2014/main" id="{208BDC84-335B-8545-7C03-6B8AAC33C397}"/>
                  </a:ext>
                </a:extLst>
              </p14:cNvPr>
              <p14:cNvContentPartPr/>
              <p14:nvPr/>
            </p14:nvContentPartPr>
            <p14:xfrm>
              <a:off x="1554771" y="4542381"/>
              <a:ext cx="431280" cy="388080"/>
            </p14:xfrm>
          </p:contentPart>
        </mc:Choice>
        <mc:Fallback>
          <p:pic>
            <p:nvPicPr>
              <p:cNvPr id="70754" name="Ink 70753">
                <a:extLst>
                  <a:ext uri="{FF2B5EF4-FFF2-40B4-BE49-F238E27FC236}">
                    <a16:creationId xmlns:a16="http://schemas.microsoft.com/office/drawing/2014/main" id="{208BDC84-335B-8545-7C03-6B8AAC33C39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537131" y="4524741"/>
                <a:ext cx="4669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757" name="Ink 70756">
                <a:extLst>
                  <a:ext uri="{FF2B5EF4-FFF2-40B4-BE49-F238E27FC236}">
                    <a16:creationId xmlns:a16="http://schemas.microsoft.com/office/drawing/2014/main" id="{1647949D-3208-4CD5-5AC7-BBECA5EE9068}"/>
                  </a:ext>
                </a:extLst>
              </p14:cNvPr>
              <p14:cNvContentPartPr/>
              <p14:nvPr/>
            </p14:nvContentPartPr>
            <p14:xfrm>
              <a:off x="1865451" y="4754061"/>
              <a:ext cx="106560" cy="321840"/>
            </p14:xfrm>
          </p:contentPart>
        </mc:Choice>
        <mc:Fallback>
          <p:pic>
            <p:nvPicPr>
              <p:cNvPr id="70757" name="Ink 70756">
                <a:extLst>
                  <a:ext uri="{FF2B5EF4-FFF2-40B4-BE49-F238E27FC236}">
                    <a16:creationId xmlns:a16="http://schemas.microsoft.com/office/drawing/2014/main" id="{1647949D-3208-4CD5-5AC7-BBECA5EE906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847451" y="4736061"/>
                <a:ext cx="1422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760" name="Ink 70759">
                <a:extLst>
                  <a:ext uri="{FF2B5EF4-FFF2-40B4-BE49-F238E27FC236}">
                    <a16:creationId xmlns:a16="http://schemas.microsoft.com/office/drawing/2014/main" id="{6A86B1DB-D057-AFCB-64D3-2F609A586B9E}"/>
                  </a:ext>
                </a:extLst>
              </p14:cNvPr>
              <p14:cNvContentPartPr/>
              <p14:nvPr/>
            </p14:nvContentPartPr>
            <p14:xfrm>
              <a:off x="501771" y="4011381"/>
              <a:ext cx="1371960" cy="1231200"/>
            </p14:xfrm>
          </p:contentPart>
        </mc:Choice>
        <mc:Fallback>
          <p:pic>
            <p:nvPicPr>
              <p:cNvPr id="70760" name="Ink 70759">
                <a:extLst>
                  <a:ext uri="{FF2B5EF4-FFF2-40B4-BE49-F238E27FC236}">
                    <a16:creationId xmlns:a16="http://schemas.microsoft.com/office/drawing/2014/main" id="{6A86B1DB-D057-AFCB-64D3-2F609A586B9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84131" y="3993381"/>
                <a:ext cx="140760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0763" name="Ink 70762">
                <a:extLst>
                  <a:ext uri="{FF2B5EF4-FFF2-40B4-BE49-F238E27FC236}">
                    <a16:creationId xmlns:a16="http://schemas.microsoft.com/office/drawing/2014/main" id="{05FBD2AB-5DBC-659D-FC7E-1470AA1EE683}"/>
                  </a:ext>
                </a:extLst>
              </p14:cNvPr>
              <p14:cNvContentPartPr/>
              <p14:nvPr/>
            </p14:nvContentPartPr>
            <p14:xfrm>
              <a:off x="620571" y="5159061"/>
              <a:ext cx="216360" cy="318960"/>
            </p14:xfrm>
          </p:contentPart>
        </mc:Choice>
        <mc:Fallback>
          <p:pic>
            <p:nvPicPr>
              <p:cNvPr id="70763" name="Ink 70762">
                <a:extLst>
                  <a:ext uri="{FF2B5EF4-FFF2-40B4-BE49-F238E27FC236}">
                    <a16:creationId xmlns:a16="http://schemas.microsoft.com/office/drawing/2014/main" id="{05FBD2AB-5DBC-659D-FC7E-1470AA1EE68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02931" y="5141421"/>
                <a:ext cx="252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0764" name="Ink 70763">
                <a:extLst>
                  <a:ext uri="{FF2B5EF4-FFF2-40B4-BE49-F238E27FC236}">
                    <a16:creationId xmlns:a16="http://schemas.microsoft.com/office/drawing/2014/main" id="{A5FE026D-7195-43C1-6919-13CEDCCAE8B1}"/>
                  </a:ext>
                </a:extLst>
              </p14:cNvPr>
              <p14:cNvContentPartPr/>
              <p14:nvPr/>
            </p14:nvContentPartPr>
            <p14:xfrm>
              <a:off x="516891" y="5418261"/>
              <a:ext cx="139320" cy="190080"/>
            </p14:xfrm>
          </p:contentPart>
        </mc:Choice>
        <mc:Fallback>
          <p:pic>
            <p:nvPicPr>
              <p:cNvPr id="70764" name="Ink 70763">
                <a:extLst>
                  <a:ext uri="{FF2B5EF4-FFF2-40B4-BE49-F238E27FC236}">
                    <a16:creationId xmlns:a16="http://schemas.microsoft.com/office/drawing/2014/main" id="{A5FE026D-7195-43C1-6919-13CEDCCAE8B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99251" y="5400621"/>
                <a:ext cx="174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0765" name="Ink 70764">
                <a:extLst>
                  <a:ext uri="{FF2B5EF4-FFF2-40B4-BE49-F238E27FC236}">
                    <a16:creationId xmlns:a16="http://schemas.microsoft.com/office/drawing/2014/main" id="{9B3A9B3F-E8A0-E11D-950A-6D660849C50C}"/>
                  </a:ext>
                </a:extLst>
              </p14:cNvPr>
              <p14:cNvContentPartPr/>
              <p14:nvPr/>
            </p14:nvContentPartPr>
            <p14:xfrm>
              <a:off x="346611" y="5934141"/>
              <a:ext cx="157680" cy="273240"/>
            </p14:xfrm>
          </p:contentPart>
        </mc:Choice>
        <mc:Fallback>
          <p:pic>
            <p:nvPicPr>
              <p:cNvPr id="70765" name="Ink 70764">
                <a:extLst>
                  <a:ext uri="{FF2B5EF4-FFF2-40B4-BE49-F238E27FC236}">
                    <a16:creationId xmlns:a16="http://schemas.microsoft.com/office/drawing/2014/main" id="{9B3A9B3F-E8A0-E11D-950A-6D660849C50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28971" y="5916501"/>
                <a:ext cx="1933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0766" name="Ink 70765">
                <a:extLst>
                  <a:ext uri="{FF2B5EF4-FFF2-40B4-BE49-F238E27FC236}">
                    <a16:creationId xmlns:a16="http://schemas.microsoft.com/office/drawing/2014/main" id="{615BA2B3-0043-D066-9A6A-C64058142166}"/>
                  </a:ext>
                </a:extLst>
              </p14:cNvPr>
              <p14:cNvContentPartPr/>
              <p14:nvPr/>
            </p14:nvContentPartPr>
            <p14:xfrm>
              <a:off x="407811" y="6133221"/>
              <a:ext cx="118800" cy="80640"/>
            </p14:xfrm>
          </p:contentPart>
        </mc:Choice>
        <mc:Fallback>
          <p:pic>
            <p:nvPicPr>
              <p:cNvPr id="70766" name="Ink 70765">
                <a:extLst>
                  <a:ext uri="{FF2B5EF4-FFF2-40B4-BE49-F238E27FC236}">
                    <a16:creationId xmlns:a16="http://schemas.microsoft.com/office/drawing/2014/main" id="{615BA2B3-0043-D066-9A6A-C6405814216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90171" y="6115221"/>
                <a:ext cx="154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0767" name="Ink 70766">
                <a:extLst>
                  <a:ext uri="{FF2B5EF4-FFF2-40B4-BE49-F238E27FC236}">
                    <a16:creationId xmlns:a16="http://schemas.microsoft.com/office/drawing/2014/main" id="{F4BA2DA1-4FF5-C07E-077F-B8D4518AA4EE}"/>
                  </a:ext>
                </a:extLst>
              </p14:cNvPr>
              <p14:cNvContentPartPr/>
              <p14:nvPr/>
            </p14:nvContentPartPr>
            <p14:xfrm>
              <a:off x="641091" y="5924061"/>
              <a:ext cx="261720" cy="270720"/>
            </p14:xfrm>
          </p:contentPart>
        </mc:Choice>
        <mc:Fallback>
          <p:pic>
            <p:nvPicPr>
              <p:cNvPr id="70767" name="Ink 70766">
                <a:extLst>
                  <a:ext uri="{FF2B5EF4-FFF2-40B4-BE49-F238E27FC236}">
                    <a16:creationId xmlns:a16="http://schemas.microsoft.com/office/drawing/2014/main" id="{F4BA2DA1-4FF5-C07E-077F-B8D4518AA4E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23451" y="5906421"/>
                <a:ext cx="297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0772" name="Ink 70771">
                <a:extLst>
                  <a:ext uri="{FF2B5EF4-FFF2-40B4-BE49-F238E27FC236}">
                    <a16:creationId xmlns:a16="http://schemas.microsoft.com/office/drawing/2014/main" id="{84587CD4-ED0C-3A8F-D7B7-6AE7449349EE}"/>
                  </a:ext>
                </a:extLst>
              </p14:cNvPr>
              <p14:cNvContentPartPr/>
              <p14:nvPr/>
            </p14:nvContentPartPr>
            <p14:xfrm>
              <a:off x="2658171" y="3856221"/>
              <a:ext cx="384120" cy="230040"/>
            </p14:xfrm>
          </p:contentPart>
        </mc:Choice>
        <mc:Fallback>
          <p:pic>
            <p:nvPicPr>
              <p:cNvPr id="70772" name="Ink 70771">
                <a:extLst>
                  <a:ext uri="{FF2B5EF4-FFF2-40B4-BE49-F238E27FC236}">
                    <a16:creationId xmlns:a16="http://schemas.microsoft.com/office/drawing/2014/main" id="{84587CD4-ED0C-3A8F-D7B7-6AE7449349E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640171" y="3838581"/>
                <a:ext cx="4197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0773" name="Ink 70772">
                <a:extLst>
                  <a:ext uri="{FF2B5EF4-FFF2-40B4-BE49-F238E27FC236}">
                    <a16:creationId xmlns:a16="http://schemas.microsoft.com/office/drawing/2014/main" id="{046B080F-0BED-517B-2C53-E3EF6E3C4EFA}"/>
                  </a:ext>
                </a:extLst>
              </p14:cNvPr>
              <p14:cNvContentPartPr/>
              <p14:nvPr/>
            </p14:nvContentPartPr>
            <p14:xfrm>
              <a:off x="1242291" y="5931981"/>
              <a:ext cx="384480" cy="324360"/>
            </p14:xfrm>
          </p:contentPart>
        </mc:Choice>
        <mc:Fallback>
          <p:pic>
            <p:nvPicPr>
              <p:cNvPr id="70773" name="Ink 70772">
                <a:extLst>
                  <a:ext uri="{FF2B5EF4-FFF2-40B4-BE49-F238E27FC236}">
                    <a16:creationId xmlns:a16="http://schemas.microsoft.com/office/drawing/2014/main" id="{046B080F-0BED-517B-2C53-E3EF6E3C4EF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224291" y="5913981"/>
                <a:ext cx="420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0774" name="Ink 70773">
                <a:extLst>
                  <a:ext uri="{FF2B5EF4-FFF2-40B4-BE49-F238E27FC236}">
                    <a16:creationId xmlns:a16="http://schemas.microsoft.com/office/drawing/2014/main" id="{A0FB39F3-E416-1710-DE9A-9CBA22FC9BB5}"/>
                  </a:ext>
                </a:extLst>
              </p14:cNvPr>
              <p14:cNvContentPartPr/>
              <p14:nvPr/>
            </p14:nvContentPartPr>
            <p14:xfrm>
              <a:off x="1747731" y="5905341"/>
              <a:ext cx="192960" cy="225000"/>
            </p14:xfrm>
          </p:contentPart>
        </mc:Choice>
        <mc:Fallback>
          <p:pic>
            <p:nvPicPr>
              <p:cNvPr id="70774" name="Ink 70773">
                <a:extLst>
                  <a:ext uri="{FF2B5EF4-FFF2-40B4-BE49-F238E27FC236}">
                    <a16:creationId xmlns:a16="http://schemas.microsoft.com/office/drawing/2014/main" id="{A0FB39F3-E416-1710-DE9A-9CBA22FC9BB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730091" y="5887341"/>
                <a:ext cx="2286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0740" name="Ink 70739">
                <a:extLst>
                  <a:ext uri="{FF2B5EF4-FFF2-40B4-BE49-F238E27FC236}">
                    <a16:creationId xmlns:a16="http://schemas.microsoft.com/office/drawing/2014/main" id="{EBEFE5CF-8652-BCDD-8424-A386495AEC9A}"/>
                  </a:ext>
                </a:extLst>
              </p14:cNvPr>
              <p14:cNvContentPartPr/>
              <p14:nvPr/>
            </p14:nvContentPartPr>
            <p14:xfrm>
              <a:off x="2338851" y="3319101"/>
              <a:ext cx="230400" cy="496440"/>
            </p14:xfrm>
          </p:contentPart>
        </mc:Choice>
        <mc:Fallback>
          <p:pic>
            <p:nvPicPr>
              <p:cNvPr id="70740" name="Ink 70739">
                <a:extLst>
                  <a:ext uri="{FF2B5EF4-FFF2-40B4-BE49-F238E27FC236}">
                    <a16:creationId xmlns:a16="http://schemas.microsoft.com/office/drawing/2014/main" id="{EBEFE5CF-8652-BCDD-8424-A386495AEC9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320851" y="3301101"/>
                <a:ext cx="2660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70741" name="Ink 70740">
                <a:extLst>
                  <a:ext uri="{FF2B5EF4-FFF2-40B4-BE49-F238E27FC236}">
                    <a16:creationId xmlns:a16="http://schemas.microsoft.com/office/drawing/2014/main" id="{E1891EE2-700A-35F9-2ABB-75B3DCA6F61F}"/>
                  </a:ext>
                </a:extLst>
              </p14:cNvPr>
              <p14:cNvContentPartPr/>
              <p14:nvPr/>
            </p14:nvContentPartPr>
            <p14:xfrm>
              <a:off x="2697411" y="3718701"/>
              <a:ext cx="184680" cy="208800"/>
            </p14:xfrm>
          </p:contentPart>
        </mc:Choice>
        <mc:Fallback>
          <p:pic>
            <p:nvPicPr>
              <p:cNvPr id="70741" name="Ink 70740">
                <a:extLst>
                  <a:ext uri="{FF2B5EF4-FFF2-40B4-BE49-F238E27FC236}">
                    <a16:creationId xmlns:a16="http://schemas.microsoft.com/office/drawing/2014/main" id="{E1891EE2-700A-35F9-2ABB-75B3DCA6F61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79771" y="3701061"/>
                <a:ext cx="2203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70779" name="Ink 70778">
                <a:extLst>
                  <a:ext uri="{FF2B5EF4-FFF2-40B4-BE49-F238E27FC236}">
                    <a16:creationId xmlns:a16="http://schemas.microsoft.com/office/drawing/2014/main" id="{79B14366-9CA0-EB4C-EA34-A7F0843970CE}"/>
                  </a:ext>
                </a:extLst>
              </p14:cNvPr>
              <p14:cNvContentPartPr/>
              <p14:nvPr/>
            </p14:nvContentPartPr>
            <p14:xfrm>
              <a:off x="3055611" y="3094101"/>
              <a:ext cx="235800" cy="347760"/>
            </p14:xfrm>
          </p:contentPart>
        </mc:Choice>
        <mc:Fallback>
          <p:pic>
            <p:nvPicPr>
              <p:cNvPr id="70779" name="Ink 70778">
                <a:extLst>
                  <a:ext uri="{FF2B5EF4-FFF2-40B4-BE49-F238E27FC236}">
                    <a16:creationId xmlns:a16="http://schemas.microsoft.com/office/drawing/2014/main" id="{79B14366-9CA0-EB4C-EA34-A7F0843970C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037611" y="3076461"/>
                <a:ext cx="2714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70780" name="Ink 70779">
                <a:extLst>
                  <a:ext uri="{FF2B5EF4-FFF2-40B4-BE49-F238E27FC236}">
                    <a16:creationId xmlns:a16="http://schemas.microsoft.com/office/drawing/2014/main" id="{A1C13C7C-DA55-30EA-1134-67AECD578990}"/>
                  </a:ext>
                </a:extLst>
              </p14:cNvPr>
              <p14:cNvContentPartPr/>
              <p14:nvPr/>
            </p14:nvContentPartPr>
            <p14:xfrm>
              <a:off x="3430011" y="3454821"/>
              <a:ext cx="124200" cy="109080"/>
            </p14:xfrm>
          </p:contentPart>
        </mc:Choice>
        <mc:Fallback>
          <p:pic>
            <p:nvPicPr>
              <p:cNvPr id="70780" name="Ink 70779">
                <a:extLst>
                  <a:ext uri="{FF2B5EF4-FFF2-40B4-BE49-F238E27FC236}">
                    <a16:creationId xmlns:a16="http://schemas.microsoft.com/office/drawing/2014/main" id="{A1C13C7C-DA55-30EA-1134-67AECD57899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412371" y="3436821"/>
                <a:ext cx="1598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70781" name="Ink 70780">
                <a:extLst>
                  <a:ext uri="{FF2B5EF4-FFF2-40B4-BE49-F238E27FC236}">
                    <a16:creationId xmlns:a16="http://schemas.microsoft.com/office/drawing/2014/main" id="{14529C0D-5D05-76D1-D03E-3617FD5B0D51}"/>
                  </a:ext>
                </a:extLst>
              </p14:cNvPr>
              <p14:cNvContentPartPr/>
              <p14:nvPr/>
            </p14:nvContentPartPr>
            <p14:xfrm>
              <a:off x="3423891" y="3318741"/>
              <a:ext cx="107640" cy="112680"/>
            </p14:xfrm>
          </p:contentPart>
        </mc:Choice>
        <mc:Fallback>
          <p:pic>
            <p:nvPicPr>
              <p:cNvPr id="70781" name="Ink 70780">
                <a:extLst>
                  <a:ext uri="{FF2B5EF4-FFF2-40B4-BE49-F238E27FC236}">
                    <a16:creationId xmlns:a16="http://schemas.microsoft.com/office/drawing/2014/main" id="{14529C0D-5D05-76D1-D03E-3617FD5B0D5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406251" y="3300741"/>
                <a:ext cx="143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70782" name="Ink 70781">
                <a:extLst>
                  <a:ext uri="{FF2B5EF4-FFF2-40B4-BE49-F238E27FC236}">
                    <a16:creationId xmlns:a16="http://schemas.microsoft.com/office/drawing/2014/main" id="{B789EA51-1E60-2D90-F651-E51998D95606}"/>
                  </a:ext>
                </a:extLst>
              </p14:cNvPr>
              <p14:cNvContentPartPr/>
              <p14:nvPr/>
            </p14:nvContentPartPr>
            <p14:xfrm>
              <a:off x="2513811" y="3767301"/>
              <a:ext cx="897480" cy="1747080"/>
            </p14:xfrm>
          </p:contentPart>
        </mc:Choice>
        <mc:Fallback>
          <p:pic>
            <p:nvPicPr>
              <p:cNvPr id="70782" name="Ink 70781">
                <a:extLst>
                  <a:ext uri="{FF2B5EF4-FFF2-40B4-BE49-F238E27FC236}">
                    <a16:creationId xmlns:a16="http://schemas.microsoft.com/office/drawing/2014/main" id="{B789EA51-1E60-2D90-F651-E51998D9560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496171" y="3749301"/>
                <a:ext cx="933120" cy="17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70783" name="Ink 70782">
                <a:extLst>
                  <a:ext uri="{FF2B5EF4-FFF2-40B4-BE49-F238E27FC236}">
                    <a16:creationId xmlns:a16="http://schemas.microsoft.com/office/drawing/2014/main" id="{904BACA4-2A54-5F7D-FF35-3E33BF331F0C}"/>
                  </a:ext>
                </a:extLst>
              </p14:cNvPr>
              <p14:cNvContentPartPr/>
              <p14:nvPr/>
            </p14:nvContentPartPr>
            <p14:xfrm>
              <a:off x="2507691" y="5389821"/>
              <a:ext cx="91440" cy="136080"/>
            </p14:xfrm>
          </p:contentPart>
        </mc:Choice>
        <mc:Fallback>
          <p:pic>
            <p:nvPicPr>
              <p:cNvPr id="70783" name="Ink 70782">
                <a:extLst>
                  <a:ext uri="{FF2B5EF4-FFF2-40B4-BE49-F238E27FC236}">
                    <a16:creationId xmlns:a16="http://schemas.microsoft.com/office/drawing/2014/main" id="{904BACA4-2A54-5F7D-FF35-3E33BF331F0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490051" y="5372181"/>
                <a:ext cx="127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70784" name="Ink 70783">
                <a:extLst>
                  <a:ext uri="{FF2B5EF4-FFF2-40B4-BE49-F238E27FC236}">
                    <a16:creationId xmlns:a16="http://schemas.microsoft.com/office/drawing/2014/main" id="{D5D3CD14-77BA-E37F-5155-AC14958CCE0F}"/>
                  </a:ext>
                </a:extLst>
              </p14:cNvPr>
              <p14:cNvContentPartPr/>
              <p14:nvPr/>
            </p14:nvContentPartPr>
            <p14:xfrm>
              <a:off x="2481051" y="5719581"/>
              <a:ext cx="4680" cy="153720"/>
            </p14:xfrm>
          </p:contentPart>
        </mc:Choice>
        <mc:Fallback>
          <p:pic>
            <p:nvPicPr>
              <p:cNvPr id="70784" name="Ink 70783">
                <a:extLst>
                  <a:ext uri="{FF2B5EF4-FFF2-40B4-BE49-F238E27FC236}">
                    <a16:creationId xmlns:a16="http://schemas.microsoft.com/office/drawing/2014/main" id="{D5D3CD14-77BA-E37F-5155-AC14958CCE0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463051" y="5701581"/>
                <a:ext cx="40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70785" name="Ink 70784">
                <a:extLst>
                  <a:ext uri="{FF2B5EF4-FFF2-40B4-BE49-F238E27FC236}">
                    <a16:creationId xmlns:a16="http://schemas.microsoft.com/office/drawing/2014/main" id="{4BBE482D-8CDF-ACFF-DDBF-51CA8F441A0E}"/>
                  </a:ext>
                </a:extLst>
              </p14:cNvPr>
              <p14:cNvContentPartPr/>
              <p14:nvPr/>
            </p14:nvContentPartPr>
            <p14:xfrm>
              <a:off x="2646651" y="5574501"/>
              <a:ext cx="173880" cy="194040"/>
            </p14:xfrm>
          </p:contentPart>
        </mc:Choice>
        <mc:Fallback>
          <p:pic>
            <p:nvPicPr>
              <p:cNvPr id="70785" name="Ink 70784">
                <a:extLst>
                  <a:ext uri="{FF2B5EF4-FFF2-40B4-BE49-F238E27FC236}">
                    <a16:creationId xmlns:a16="http://schemas.microsoft.com/office/drawing/2014/main" id="{4BBE482D-8CDF-ACFF-DDBF-51CA8F441A0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29011" y="5556861"/>
                <a:ext cx="2095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70786" name="Ink 70785">
                <a:extLst>
                  <a:ext uri="{FF2B5EF4-FFF2-40B4-BE49-F238E27FC236}">
                    <a16:creationId xmlns:a16="http://schemas.microsoft.com/office/drawing/2014/main" id="{2CF87BFF-AE50-A21F-EC3B-0642CF38D736}"/>
                  </a:ext>
                </a:extLst>
              </p14:cNvPr>
              <p14:cNvContentPartPr/>
              <p14:nvPr/>
            </p14:nvContentPartPr>
            <p14:xfrm>
              <a:off x="2892171" y="5475141"/>
              <a:ext cx="150840" cy="159120"/>
            </p14:xfrm>
          </p:contentPart>
        </mc:Choice>
        <mc:Fallback>
          <p:pic>
            <p:nvPicPr>
              <p:cNvPr id="70786" name="Ink 70785">
                <a:extLst>
                  <a:ext uri="{FF2B5EF4-FFF2-40B4-BE49-F238E27FC236}">
                    <a16:creationId xmlns:a16="http://schemas.microsoft.com/office/drawing/2014/main" id="{2CF87BFF-AE50-A21F-EC3B-0642CF38D73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874171" y="5457501"/>
                <a:ext cx="186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70789" name="Ink 70788">
                <a:extLst>
                  <a:ext uri="{FF2B5EF4-FFF2-40B4-BE49-F238E27FC236}">
                    <a16:creationId xmlns:a16="http://schemas.microsoft.com/office/drawing/2014/main" id="{DEE48E3C-7FA9-A7D4-1850-AFD33DA02350}"/>
                  </a:ext>
                </a:extLst>
              </p14:cNvPr>
              <p14:cNvContentPartPr/>
              <p14:nvPr/>
            </p14:nvContentPartPr>
            <p14:xfrm>
              <a:off x="1605891" y="1772181"/>
              <a:ext cx="129600" cy="1803960"/>
            </p14:xfrm>
          </p:contentPart>
        </mc:Choice>
        <mc:Fallback>
          <p:pic>
            <p:nvPicPr>
              <p:cNvPr id="70789" name="Ink 70788">
                <a:extLst>
                  <a:ext uri="{FF2B5EF4-FFF2-40B4-BE49-F238E27FC236}">
                    <a16:creationId xmlns:a16="http://schemas.microsoft.com/office/drawing/2014/main" id="{DEE48E3C-7FA9-A7D4-1850-AFD33DA0235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588251" y="1754181"/>
                <a:ext cx="16524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70790" name="Ink 70789">
                <a:extLst>
                  <a:ext uri="{FF2B5EF4-FFF2-40B4-BE49-F238E27FC236}">
                    <a16:creationId xmlns:a16="http://schemas.microsoft.com/office/drawing/2014/main" id="{0CB543B5-72ED-2583-423D-AEE633CE0B6F}"/>
                  </a:ext>
                </a:extLst>
              </p14:cNvPr>
              <p14:cNvContentPartPr/>
              <p14:nvPr/>
            </p14:nvContentPartPr>
            <p14:xfrm>
              <a:off x="1548291" y="3427461"/>
              <a:ext cx="135000" cy="207360"/>
            </p14:xfrm>
          </p:contentPart>
        </mc:Choice>
        <mc:Fallback>
          <p:pic>
            <p:nvPicPr>
              <p:cNvPr id="70790" name="Ink 70789">
                <a:extLst>
                  <a:ext uri="{FF2B5EF4-FFF2-40B4-BE49-F238E27FC236}">
                    <a16:creationId xmlns:a16="http://schemas.microsoft.com/office/drawing/2014/main" id="{0CB543B5-72ED-2583-423D-AEE633CE0B6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530291" y="3409821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70793" name="Ink 70792">
                <a:extLst>
                  <a:ext uri="{FF2B5EF4-FFF2-40B4-BE49-F238E27FC236}">
                    <a16:creationId xmlns:a16="http://schemas.microsoft.com/office/drawing/2014/main" id="{604FEBEF-7F95-16CE-2256-E39E824A9F60}"/>
                  </a:ext>
                </a:extLst>
              </p14:cNvPr>
              <p14:cNvContentPartPr/>
              <p14:nvPr/>
            </p14:nvContentPartPr>
            <p14:xfrm>
              <a:off x="1174611" y="3787101"/>
              <a:ext cx="2464920" cy="1549440"/>
            </p14:xfrm>
          </p:contentPart>
        </mc:Choice>
        <mc:Fallback>
          <p:pic>
            <p:nvPicPr>
              <p:cNvPr id="70793" name="Ink 70792">
                <a:extLst>
                  <a:ext uri="{FF2B5EF4-FFF2-40B4-BE49-F238E27FC236}">
                    <a16:creationId xmlns:a16="http://schemas.microsoft.com/office/drawing/2014/main" id="{604FEBEF-7F95-16CE-2256-E39E824A9F6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56971" y="3769461"/>
                <a:ext cx="2500560" cy="15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70857" name="Ink 70856">
                <a:extLst>
                  <a:ext uri="{FF2B5EF4-FFF2-40B4-BE49-F238E27FC236}">
                    <a16:creationId xmlns:a16="http://schemas.microsoft.com/office/drawing/2014/main" id="{6FF957B1-33CB-52C7-7567-BA16B45B4A0C}"/>
                  </a:ext>
                </a:extLst>
              </p14:cNvPr>
              <p14:cNvContentPartPr/>
              <p14:nvPr/>
            </p14:nvContentPartPr>
            <p14:xfrm>
              <a:off x="11582571" y="4979421"/>
              <a:ext cx="423720" cy="318600"/>
            </p14:xfrm>
          </p:contentPart>
        </mc:Choice>
        <mc:Fallback>
          <p:pic>
            <p:nvPicPr>
              <p:cNvPr id="70857" name="Ink 70856">
                <a:extLst>
                  <a:ext uri="{FF2B5EF4-FFF2-40B4-BE49-F238E27FC236}">
                    <a16:creationId xmlns:a16="http://schemas.microsoft.com/office/drawing/2014/main" id="{6FF957B1-33CB-52C7-7567-BA16B45B4A0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564571" y="4961421"/>
                <a:ext cx="45936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863" name="Group 70862">
            <a:extLst>
              <a:ext uri="{FF2B5EF4-FFF2-40B4-BE49-F238E27FC236}">
                <a16:creationId xmlns:a16="http://schemas.microsoft.com/office/drawing/2014/main" id="{00A7940D-0A5E-F392-11DD-F78F3369A335}"/>
              </a:ext>
            </a:extLst>
          </p:cNvPr>
          <p:cNvGrpSpPr/>
          <p:nvPr/>
        </p:nvGrpSpPr>
        <p:grpSpPr>
          <a:xfrm>
            <a:off x="9680691" y="2215341"/>
            <a:ext cx="2563920" cy="3575160"/>
            <a:chOff x="9680691" y="2215341"/>
            <a:chExt cx="2563920" cy="35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0816" name="Ink 70815">
                  <a:extLst>
                    <a:ext uri="{FF2B5EF4-FFF2-40B4-BE49-F238E27FC236}">
                      <a16:creationId xmlns:a16="http://schemas.microsoft.com/office/drawing/2014/main" id="{CDE2D3AA-7A80-676C-9140-D522BCCBB706}"/>
                    </a:ext>
                  </a:extLst>
                </p14:cNvPr>
                <p14:cNvContentPartPr/>
                <p14:nvPr/>
              </p14:nvContentPartPr>
              <p14:xfrm>
                <a:off x="10550091" y="3127581"/>
                <a:ext cx="1694520" cy="961200"/>
              </p14:xfrm>
            </p:contentPart>
          </mc:Choice>
          <mc:Fallback>
            <p:pic>
              <p:nvPicPr>
                <p:cNvPr id="70816" name="Ink 70815">
                  <a:extLst>
                    <a:ext uri="{FF2B5EF4-FFF2-40B4-BE49-F238E27FC236}">
                      <a16:creationId xmlns:a16="http://schemas.microsoft.com/office/drawing/2014/main" id="{CDE2D3AA-7A80-676C-9140-D522BCCBB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532451" y="3109581"/>
                  <a:ext cx="173016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0824" name="Ink 70823">
                  <a:extLst>
                    <a:ext uri="{FF2B5EF4-FFF2-40B4-BE49-F238E27FC236}">
                      <a16:creationId xmlns:a16="http://schemas.microsoft.com/office/drawing/2014/main" id="{1C0202E2-245B-3215-C04D-B5F5AEF4C972}"/>
                    </a:ext>
                  </a:extLst>
                </p14:cNvPr>
                <p14:cNvContentPartPr/>
                <p14:nvPr/>
              </p14:nvContentPartPr>
              <p14:xfrm>
                <a:off x="11258931" y="3796821"/>
                <a:ext cx="360" cy="360"/>
              </p14:xfrm>
            </p:contentPart>
          </mc:Choice>
          <mc:Fallback>
            <p:pic>
              <p:nvPicPr>
                <p:cNvPr id="70824" name="Ink 70823">
                  <a:extLst>
                    <a:ext uri="{FF2B5EF4-FFF2-40B4-BE49-F238E27FC236}">
                      <a16:creationId xmlns:a16="http://schemas.microsoft.com/office/drawing/2014/main" id="{1C0202E2-245B-3215-C04D-B5F5AEF4C97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241291" y="37788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70796" name="Ink 70795">
                  <a:extLst>
                    <a:ext uri="{FF2B5EF4-FFF2-40B4-BE49-F238E27FC236}">
                      <a16:creationId xmlns:a16="http://schemas.microsoft.com/office/drawing/2014/main" id="{B079BFB1-2B67-D9B2-A56D-5AB1B3992349}"/>
                    </a:ext>
                  </a:extLst>
                </p14:cNvPr>
                <p14:cNvContentPartPr/>
                <p14:nvPr/>
              </p14:nvContentPartPr>
              <p14:xfrm>
                <a:off x="10825131" y="2542221"/>
                <a:ext cx="96840" cy="65880"/>
              </p14:xfrm>
            </p:contentPart>
          </mc:Choice>
          <mc:Fallback>
            <p:pic>
              <p:nvPicPr>
                <p:cNvPr id="70796" name="Ink 70795">
                  <a:extLst>
                    <a:ext uri="{FF2B5EF4-FFF2-40B4-BE49-F238E27FC236}">
                      <a16:creationId xmlns:a16="http://schemas.microsoft.com/office/drawing/2014/main" id="{B079BFB1-2B67-D9B2-A56D-5AB1B399234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07131" y="2524581"/>
                  <a:ext cx="132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70797" name="Ink 70796">
                  <a:extLst>
                    <a:ext uri="{FF2B5EF4-FFF2-40B4-BE49-F238E27FC236}">
                      <a16:creationId xmlns:a16="http://schemas.microsoft.com/office/drawing/2014/main" id="{EE03A3DF-8855-1DFE-E900-470AFBAEB736}"/>
                    </a:ext>
                  </a:extLst>
                </p14:cNvPr>
                <p14:cNvContentPartPr/>
                <p14:nvPr/>
              </p14:nvContentPartPr>
              <p14:xfrm>
                <a:off x="10915131" y="2433861"/>
                <a:ext cx="131760" cy="538200"/>
              </p14:xfrm>
            </p:contentPart>
          </mc:Choice>
          <mc:Fallback>
            <p:pic>
              <p:nvPicPr>
                <p:cNvPr id="70797" name="Ink 70796">
                  <a:extLst>
                    <a:ext uri="{FF2B5EF4-FFF2-40B4-BE49-F238E27FC236}">
                      <a16:creationId xmlns:a16="http://schemas.microsoft.com/office/drawing/2014/main" id="{EE03A3DF-8855-1DFE-E900-470AFBAEB73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97131" y="2415861"/>
                  <a:ext cx="1674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0800" name="Ink 70799">
                  <a:extLst>
                    <a:ext uri="{FF2B5EF4-FFF2-40B4-BE49-F238E27FC236}">
                      <a16:creationId xmlns:a16="http://schemas.microsoft.com/office/drawing/2014/main" id="{7E193BAA-1FF2-032C-DBCE-6405188016F4}"/>
                    </a:ext>
                  </a:extLst>
                </p14:cNvPr>
                <p14:cNvContentPartPr/>
                <p14:nvPr/>
              </p14:nvContentPartPr>
              <p14:xfrm>
                <a:off x="10794891" y="3535461"/>
                <a:ext cx="27720" cy="343440"/>
              </p14:xfrm>
            </p:contentPart>
          </mc:Choice>
          <mc:Fallback>
            <p:pic>
              <p:nvPicPr>
                <p:cNvPr id="70800" name="Ink 70799">
                  <a:extLst>
                    <a:ext uri="{FF2B5EF4-FFF2-40B4-BE49-F238E27FC236}">
                      <a16:creationId xmlns:a16="http://schemas.microsoft.com/office/drawing/2014/main" id="{7E193BAA-1FF2-032C-DBCE-6405188016F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77251" y="3517821"/>
                  <a:ext cx="63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0801" name="Ink 70800">
                  <a:extLst>
                    <a:ext uri="{FF2B5EF4-FFF2-40B4-BE49-F238E27FC236}">
                      <a16:creationId xmlns:a16="http://schemas.microsoft.com/office/drawing/2014/main" id="{537692D5-7874-C563-869C-325B41B15E82}"/>
                    </a:ext>
                  </a:extLst>
                </p14:cNvPr>
                <p14:cNvContentPartPr/>
                <p14:nvPr/>
              </p14:nvContentPartPr>
              <p14:xfrm>
                <a:off x="10999011" y="3566781"/>
                <a:ext cx="175680" cy="186480"/>
              </p14:xfrm>
            </p:contentPart>
          </mc:Choice>
          <mc:Fallback>
            <p:pic>
              <p:nvPicPr>
                <p:cNvPr id="70801" name="Ink 70800">
                  <a:extLst>
                    <a:ext uri="{FF2B5EF4-FFF2-40B4-BE49-F238E27FC236}">
                      <a16:creationId xmlns:a16="http://schemas.microsoft.com/office/drawing/2014/main" id="{537692D5-7874-C563-869C-325B41B15E8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81371" y="3548781"/>
                  <a:ext cx="211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0802" name="Ink 70801">
                  <a:extLst>
                    <a:ext uri="{FF2B5EF4-FFF2-40B4-BE49-F238E27FC236}">
                      <a16:creationId xmlns:a16="http://schemas.microsoft.com/office/drawing/2014/main" id="{3AB6122A-705E-EEEE-1B7A-C345490D101D}"/>
                    </a:ext>
                  </a:extLst>
                </p14:cNvPr>
                <p14:cNvContentPartPr/>
                <p14:nvPr/>
              </p14:nvContentPartPr>
              <p14:xfrm>
                <a:off x="11528571" y="3314061"/>
                <a:ext cx="225360" cy="283320"/>
              </p14:xfrm>
            </p:contentPart>
          </mc:Choice>
          <mc:Fallback>
            <p:pic>
              <p:nvPicPr>
                <p:cNvPr id="70802" name="Ink 70801">
                  <a:extLst>
                    <a:ext uri="{FF2B5EF4-FFF2-40B4-BE49-F238E27FC236}">
                      <a16:creationId xmlns:a16="http://schemas.microsoft.com/office/drawing/2014/main" id="{3AB6122A-705E-EEEE-1B7A-C345490D101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510571" y="3296061"/>
                  <a:ext cx="261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0803" name="Ink 70802">
                  <a:extLst>
                    <a:ext uri="{FF2B5EF4-FFF2-40B4-BE49-F238E27FC236}">
                      <a16:creationId xmlns:a16="http://schemas.microsoft.com/office/drawing/2014/main" id="{D3770C40-7B29-4DBD-F76C-FE4FE8900C4F}"/>
                    </a:ext>
                  </a:extLst>
                </p14:cNvPr>
                <p14:cNvContentPartPr/>
                <p14:nvPr/>
              </p14:nvContentPartPr>
              <p14:xfrm>
                <a:off x="11776251" y="3068541"/>
                <a:ext cx="220320" cy="349200"/>
              </p14:xfrm>
            </p:contentPart>
          </mc:Choice>
          <mc:Fallback>
            <p:pic>
              <p:nvPicPr>
                <p:cNvPr id="70803" name="Ink 70802">
                  <a:extLst>
                    <a:ext uri="{FF2B5EF4-FFF2-40B4-BE49-F238E27FC236}">
                      <a16:creationId xmlns:a16="http://schemas.microsoft.com/office/drawing/2014/main" id="{D3770C40-7B29-4DBD-F76C-FE4FE8900C4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758251" y="3050901"/>
                  <a:ext cx="2559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70806" name="Ink 70805">
                  <a:extLst>
                    <a:ext uri="{FF2B5EF4-FFF2-40B4-BE49-F238E27FC236}">
                      <a16:creationId xmlns:a16="http://schemas.microsoft.com/office/drawing/2014/main" id="{46136E89-9A11-1B1A-36A5-BEF672C0FCDC}"/>
                    </a:ext>
                  </a:extLst>
                </p14:cNvPr>
                <p14:cNvContentPartPr/>
                <p14:nvPr/>
              </p14:nvContentPartPr>
              <p14:xfrm>
                <a:off x="11214291" y="4199301"/>
                <a:ext cx="166320" cy="300600"/>
              </p14:xfrm>
            </p:contentPart>
          </mc:Choice>
          <mc:Fallback>
            <p:pic>
              <p:nvPicPr>
                <p:cNvPr id="70806" name="Ink 70805">
                  <a:extLst>
                    <a:ext uri="{FF2B5EF4-FFF2-40B4-BE49-F238E27FC236}">
                      <a16:creationId xmlns:a16="http://schemas.microsoft.com/office/drawing/2014/main" id="{46136E89-9A11-1B1A-36A5-BEF672C0FC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196291" y="4181301"/>
                  <a:ext cx="201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70807" name="Ink 70806">
                  <a:extLst>
                    <a:ext uri="{FF2B5EF4-FFF2-40B4-BE49-F238E27FC236}">
                      <a16:creationId xmlns:a16="http://schemas.microsoft.com/office/drawing/2014/main" id="{981CC090-CFD0-40B1-AF5E-4FD14E3E3CBC}"/>
                    </a:ext>
                  </a:extLst>
                </p14:cNvPr>
                <p14:cNvContentPartPr/>
                <p14:nvPr/>
              </p14:nvContentPartPr>
              <p14:xfrm>
                <a:off x="11242011" y="4432581"/>
                <a:ext cx="150840" cy="68400"/>
              </p14:xfrm>
            </p:contentPart>
          </mc:Choice>
          <mc:Fallback>
            <p:pic>
              <p:nvPicPr>
                <p:cNvPr id="70807" name="Ink 70806">
                  <a:extLst>
                    <a:ext uri="{FF2B5EF4-FFF2-40B4-BE49-F238E27FC236}">
                      <a16:creationId xmlns:a16="http://schemas.microsoft.com/office/drawing/2014/main" id="{981CC090-CFD0-40B1-AF5E-4FD14E3E3CB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224011" y="4414941"/>
                  <a:ext cx="186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0810" name="Ink 70809">
                  <a:extLst>
                    <a:ext uri="{FF2B5EF4-FFF2-40B4-BE49-F238E27FC236}">
                      <a16:creationId xmlns:a16="http://schemas.microsoft.com/office/drawing/2014/main" id="{98BC5F0A-F957-1DB9-9B3F-9AE578EA7853}"/>
                    </a:ext>
                  </a:extLst>
                </p14:cNvPr>
                <p14:cNvContentPartPr/>
                <p14:nvPr/>
              </p14:nvContentPartPr>
              <p14:xfrm>
                <a:off x="11499411" y="4135941"/>
                <a:ext cx="158400" cy="473040"/>
              </p14:xfrm>
            </p:contentPart>
          </mc:Choice>
          <mc:Fallback>
            <p:pic>
              <p:nvPicPr>
                <p:cNvPr id="70810" name="Ink 70809">
                  <a:extLst>
                    <a:ext uri="{FF2B5EF4-FFF2-40B4-BE49-F238E27FC236}">
                      <a16:creationId xmlns:a16="http://schemas.microsoft.com/office/drawing/2014/main" id="{98BC5F0A-F957-1DB9-9B3F-9AE578EA785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81771" y="4117941"/>
                  <a:ext cx="1940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0811" name="Ink 70810">
                  <a:extLst>
                    <a:ext uri="{FF2B5EF4-FFF2-40B4-BE49-F238E27FC236}">
                      <a16:creationId xmlns:a16="http://schemas.microsoft.com/office/drawing/2014/main" id="{9FBFD70F-3361-AE87-400A-DD7713A1419E}"/>
                    </a:ext>
                  </a:extLst>
                </p14:cNvPr>
                <p14:cNvContentPartPr/>
                <p14:nvPr/>
              </p14:nvContentPartPr>
              <p14:xfrm>
                <a:off x="11801811" y="4048101"/>
                <a:ext cx="121320" cy="259560"/>
              </p14:xfrm>
            </p:contentPart>
          </mc:Choice>
          <mc:Fallback>
            <p:pic>
              <p:nvPicPr>
                <p:cNvPr id="70811" name="Ink 70810">
                  <a:extLst>
                    <a:ext uri="{FF2B5EF4-FFF2-40B4-BE49-F238E27FC236}">
                      <a16:creationId xmlns:a16="http://schemas.microsoft.com/office/drawing/2014/main" id="{9FBFD70F-3361-AE87-400A-DD7713A141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783811" y="4030101"/>
                  <a:ext cx="156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0812" name="Ink 70811">
                  <a:extLst>
                    <a:ext uri="{FF2B5EF4-FFF2-40B4-BE49-F238E27FC236}">
                      <a16:creationId xmlns:a16="http://schemas.microsoft.com/office/drawing/2014/main" id="{FBB6B1BB-AD99-88F0-22E1-03800501BF08}"/>
                    </a:ext>
                  </a:extLst>
                </p14:cNvPr>
                <p14:cNvContentPartPr/>
                <p14:nvPr/>
              </p14:nvContentPartPr>
              <p14:xfrm>
                <a:off x="11258931" y="3841821"/>
                <a:ext cx="312120" cy="43200"/>
              </p14:xfrm>
            </p:contentPart>
          </mc:Choice>
          <mc:Fallback>
            <p:pic>
              <p:nvPicPr>
                <p:cNvPr id="70812" name="Ink 70811">
                  <a:extLst>
                    <a:ext uri="{FF2B5EF4-FFF2-40B4-BE49-F238E27FC236}">
                      <a16:creationId xmlns:a16="http://schemas.microsoft.com/office/drawing/2014/main" id="{FBB6B1BB-AD99-88F0-22E1-03800501BF0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240931" y="3823821"/>
                  <a:ext cx="347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0813" name="Ink 70812">
                  <a:extLst>
                    <a:ext uri="{FF2B5EF4-FFF2-40B4-BE49-F238E27FC236}">
                      <a16:creationId xmlns:a16="http://schemas.microsoft.com/office/drawing/2014/main" id="{E29A0001-9702-F401-9A01-6A3951BD76F4}"/>
                    </a:ext>
                  </a:extLst>
                </p14:cNvPr>
                <p14:cNvContentPartPr/>
                <p14:nvPr/>
              </p14:nvContentPartPr>
              <p14:xfrm>
                <a:off x="11406531" y="3649221"/>
                <a:ext cx="360" cy="248760"/>
              </p14:xfrm>
            </p:contentPart>
          </mc:Choice>
          <mc:Fallback>
            <p:pic>
              <p:nvPicPr>
                <p:cNvPr id="70813" name="Ink 70812">
                  <a:extLst>
                    <a:ext uri="{FF2B5EF4-FFF2-40B4-BE49-F238E27FC236}">
                      <a16:creationId xmlns:a16="http://schemas.microsoft.com/office/drawing/2014/main" id="{E29A0001-9702-F401-9A01-6A3951BD76F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388891" y="3631221"/>
                  <a:ext cx="36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0827" name="Ink 70826">
                  <a:extLst>
                    <a:ext uri="{FF2B5EF4-FFF2-40B4-BE49-F238E27FC236}">
                      <a16:creationId xmlns:a16="http://schemas.microsoft.com/office/drawing/2014/main" id="{0873BC5D-0ADB-C1DC-9D6B-63B4D0624223}"/>
                    </a:ext>
                  </a:extLst>
                </p14:cNvPr>
                <p14:cNvContentPartPr/>
                <p14:nvPr/>
              </p14:nvContentPartPr>
              <p14:xfrm>
                <a:off x="10863651" y="3484341"/>
                <a:ext cx="1125000" cy="567000"/>
              </p14:xfrm>
            </p:contentPart>
          </mc:Choice>
          <mc:Fallback>
            <p:pic>
              <p:nvPicPr>
                <p:cNvPr id="70827" name="Ink 70826">
                  <a:extLst>
                    <a:ext uri="{FF2B5EF4-FFF2-40B4-BE49-F238E27FC236}">
                      <a16:creationId xmlns:a16="http://schemas.microsoft.com/office/drawing/2014/main" id="{0873BC5D-0ADB-C1DC-9D6B-63B4D06242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845651" y="3466701"/>
                  <a:ext cx="11606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0830" name="Ink 70829">
                  <a:extLst>
                    <a:ext uri="{FF2B5EF4-FFF2-40B4-BE49-F238E27FC236}">
                      <a16:creationId xmlns:a16="http://schemas.microsoft.com/office/drawing/2014/main" id="{9B24A8B6-358F-D3DB-0263-8E75E5942039}"/>
                    </a:ext>
                  </a:extLst>
                </p14:cNvPr>
                <p14:cNvContentPartPr/>
                <p14:nvPr/>
              </p14:nvContentPartPr>
              <p14:xfrm>
                <a:off x="10643691" y="4048821"/>
                <a:ext cx="258120" cy="716040"/>
              </p14:xfrm>
            </p:contentPart>
          </mc:Choice>
          <mc:Fallback>
            <p:pic>
              <p:nvPicPr>
                <p:cNvPr id="70830" name="Ink 70829">
                  <a:extLst>
                    <a:ext uri="{FF2B5EF4-FFF2-40B4-BE49-F238E27FC236}">
                      <a16:creationId xmlns:a16="http://schemas.microsoft.com/office/drawing/2014/main" id="{9B24A8B6-358F-D3DB-0263-8E75E594203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625691" y="4031181"/>
                  <a:ext cx="2937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70831" name="Ink 70830">
                  <a:extLst>
                    <a:ext uri="{FF2B5EF4-FFF2-40B4-BE49-F238E27FC236}">
                      <a16:creationId xmlns:a16="http://schemas.microsoft.com/office/drawing/2014/main" id="{EEF8CFAE-B706-AD4A-D65F-8C90DD20BEB7}"/>
                    </a:ext>
                  </a:extLst>
                </p14:cNvPr>
                <p14:cNvContentPartPr/>
                <p14:nvPr/>
              </p14:nvContentPartPr>
              <p14:xfrm>
                <a:off x="10593291" y="4704741"/>
                <a:ext cx="206640" cy="67320"/>
              </p14:xfrm>
            </p:contentPart>
          </mc:Choice>
          <mc:Fallback>
            <p:pic>
              <p:nvPicPr>
                <p:cNvPr id="70831" name="Ink 70830">
                  <a:extLst>
                    <a:ext uri="{FF2B5EF4-FFF2-40B4-BE49-F238E27FC236}">
                      <a16:creationId xmlns:a16="http://schemas.microsoft.com/office/drawing/2014/main" id="{EEF8CFAE-B706-AD4A-D65F-8C90DD20BE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75291" y="4686741"/>
                  <a:ext cx="242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70834" name="Ink 70833">
                  <a:extLst>
                    <a:ext uri="{FF2B5EF4-FFF2-40B4-BE49-F238E27FC236}">
                      <a16:creationId xmlns:a16="http://schemas.microsoft.com/office/drawing/2014/main" id="{B97EB9D8-4EC6-3EAA-0B31-DDCBEC9ECF19}"/>
                    </a:ext>
                  </a:extLst>
                </p14:cNvPr>
                <p14:cNvContentPartPr/>
                <p14:nvPr/>
              </p14:nvContentPartPr>
              <p14:xfrm>
                <a:off x="11350731" y="2568141"/>
                <a:ext cx="137160" cy="313920"/>
              </p14:xfrm>
            </p:contentPart>
          </mc:Choice>
          <mc:Fallback>
            <p:pic>
              <p:nvPicPr>
                <p:cNvPr id="70834" name="Ink 70833">
                  <a:extLst>
                    <a:ext uri="{FF2B5EF4-FFF2-40B4-BE49-F238E27FC236}">
                      <a16:creationId xmlns:a16="http://schemas.microsoft.com/office/drawing/2014/main" id="{B97EB9D8-4EC6-3EAA-0B31-DDCBEC9ECF1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332731" y="2550141"/>
                  <a:ext cx="172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70835" name="Ink 70834">
                  <a:extLst>
                    <a:ext uri="{FF2B5EF4-FFF2-40B4-BE49-F238E27FC236}">
                      <a16:creationId xmlns:a16="http://schemas.microsoft.com/office/drawing/2014/main" id="{9F42A1F5-4267-17A6-8C5B-EE2D6104BCDE}"/>
                    </a:ext>
                  </a:extLst>
                </p14:cNvPr>
                <p14:cNvContentPartPr/>
                <p14:nvPr/>
              </p14:nvContentPartPr>
              <p14:xfrm>
                <a:off x="11584731" y="2288781"/>
                <a:ext cx="283680" cy="389880"/>
              </p14:xfrm>
            </p:contentPart>
          </mc:Choice>
          <mc:Fallback>
            <p:pic>
              <p:nvPicPr>
                <p:cNvPr id="70835" name="Ink 70834">
                  <a:extLst>
                    <a:ext uri="{FF2B5EF4-FFF2-40B4-BE49-F238E27FC236}">
                      <a16:creationId xmlns:a16="http://schemas.microsoft.com/office/drawing/2014/main" id="{9F42A1F5-4267-17A6-8C5B-EE2D6104BCD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567091" y="2271141"/>
                  <a:ext cx="3193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70838" name="Ink 70837">
                  <a:extLst>
                    <a:ext uri="{FF2B5EF4-FFF2-40B4-BE49-F238E27FC236}">
                      <a16:creationId xmlns:a16="http://schemas.microsoft.com/office/drawing/2014/main" id="{1C51C81C-78D0-A47F-F0CD-D4F4F1710E90}"/>
                    </a:ext>
                  </a:extLst>
                </p14:cNvPr>
                <p14:cNvContentPartPr/>
                <p14:nvPr/>
              </p14:nvContentPartPr>
              <p14:xfrm>
                <a:off x="11929611" y="2215341"/>
                <a:ext cx="200520" cy="393480"/>
              </p14:xfrm>
            </p:contentPart>
          </mc:Choice>
          <mc:Fallback>
            <p:pic>
              <p:nvPicPr>
                <p:cNvPr id="70838" name="Ink 70837">
                  <a:extLst>
                    <a:ext uri="{FF2B5EF4-FFF2-40B4-BE49-F238E27FC236}">
                      <a16:creationId xmlns:a16="http://schemas.microsoft.com/office/drawing/2014/main" id="{1C51C81C-78D0-A47F-F0CD-D4F4F1710E9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911971" y="2197341"/>
                  <a:ext cx="2361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70819" name="Ink 70818">
                  <a:extLst>
                    <a:ext uri="{FF2B5EF4-FFF2-40B4-BE49-F238E27FC236}">
                      <a16:creationId xmlns:a16="http://schemas.microsoft.com/office/drawing/2014/main" id="{AE2C303C-C910-123C-1544-1EEA9E3BE526}"/>
                    </a:ext>
                  </a:extLst>
                </p14:cNvPr>
                <p14:cNvContentPartPr/>
                <p14:nvPr/>
              </p14:nvContentPartPr>
              <p14:xfrm>
                <a:off x="9680691" y="5248701"/>
                <a:ext cx="3600" cy="213840"/>
              </p14:xfrm>
            </p:contentPart>
          </mc:Choice>
          <mc:Fallback>
            <p:pic>
              <p:nvPicPr>
                <p:cNvPr id="70819" name="Ink 70818">
                  <a:extLst>
                    <a:ext uri="{FF2B5EF4-FFF2-40B4-BE49-F238E27FC236}">
                      <a16:creationId xmlns:a16="http://schemas.microsoft.com/office/drawing/2014/main" id="{AE2C303C-C910-123C-1544-1EEA9E3BE52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63051" y="5231061"/>
                  <a:ext cx="39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70820" name="Ink 70819">
                  <a:extLst>
                    <a:ext uri="{FF2B5EF4-FFF2-40B4-BE49-F238E27FC236}">
                      <a16:creationId xmlns:a16="http://schemas.microsoft.com/office/drawing/2014/main" id="{62518F7F-0737-1BFB-3D21-86CB929F92BB}"/>
                    </a:ext>
                  </a:extLst>
                </p14:cNvPr>
                <p14:cNvContentPartPr/>
                <p14:nvPr/>
              </p14:nvContentPartPr>
              <p14:xfrm>
                <a:off x="9905691" y="5166261"/>
                <a:ext cx="295200" cy="205920"/>
              </p14:xfrm>
            </p:contentPart>
          </mc:Choice>
          <mc:Fallback>
            <p:pic>
              <p:nvPicPr>
                <p:cNvPr id="70820" name="Ink 70819">
                  <a:extLst>
                    <a:ext uri="{FF2B5EF4-FFF2-40B4-BE49-F238E27FC236}">
                      <a16:creationId xmlns:a16="http://schemas.microsoft.com/office/drawing/2014/main" id="{62518F7F-0737-1BFB-3D21-86CB929F92B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88051" y="5148261"/>
                  <a:ext cx="330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70821" name="Ink 70820">
                  <a:extLst>
                    <a:ext uri="{FF2B5EF4-FFF2-40B4-BE49-F238E27FC236}">
                      <a16:creationId xmlns:a16="http://schemas.microsoft.com/office/drawing/2014/main" id="{C12A6D07-C1FE-7E48-AF4E-EF0E9BDBDFAE}"/>
                    </a:ext>
                  </a:extLst>
                </p14:cNvPr>
                <p14:cNvContentPartPr/>
                <p14:nvPr/>
              </p14:nvContentPartPr>
              <p14:xfrm>
                <a:off x="10452531" y="5110821"/>
                <a:ext cx="258840" cy="158400"/>
              </p14:xfrm>
            </p:contentPart>
          </mc:Choice>
          <mc:Fallback>
            <p:pic>
              <p:nvPicPr>
                <p:cNvPr id="70821" name="Ink 70820">
                  <a:extLst>
                    <a:ext uri="{FF2B5EF4-FFF2-40B4-BE49-F238E27FC236}">
                      <a16:creationId xmlns:a16="http://schemas.microsoft.com/office/drawing/2014/main" id="{C12A6D07-C1FE-7E48-AF4E-EF0E9BDBDFA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434891" y="5092821"/>
                  <a:ext cx="294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70841" name="Ink 70840">
                  <a:extLst>
                    <a:ext uri="{FF2B5EF4-FFF2-40B4-BE49-F238E27FC236}">
                      <a16:creationId xmlns:a16="http://schemas.microsoft.com/office/drawing/2014/main" id="{3722052D-5BB5-53F2-D136-BDC5CD2734EA}"/>
                    </a:ext>
                  </a:extLst>
                </p14:cNvPr>
                <p14:cNvContentPartPr/>
                <p14:nvPr/>
              </p14:nvContentPartPr>
              <p14:xfrm>
                <a:off x="9766371" y="5526981"/>
                <a:ext cx="850320" cy="201240"/>
              </p14:xfrm>
            </p:contentPart>
          </mc:Choice>
          <mc:Fallback>
            <p:pic>
              <p:nvPicPr>
                <p:cNvPr id="70841" name="Ink 70840">
                  <a:extLst>
                    <a:ext uri="{FF2B5EF4-FFF2-40B4-BE49-F238E27FC236}">
                      <a16:creationId xmlns:a16="http://schemas.microsoft.com/office/drawing/2014/main" id="{3722052D-5BB5-53F2-D136-BDC5CD2734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748371" y="5508981"/>
                  <a:ext cx="885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70844" name="Ink 70843">
                  <a:extLst>
                    <a:ext uri="{FF2B5EF4-FFF2-40B4-BE49-F238E27FC236}">
                      <a16:creationId xmlns:a16="http://schemas.microsoft.com/office/drawing/2014/main" id="{FAD5FE62-C888-42AB-6892-9B8B5ADC8564}"/>
                    </a:ext>
                  </a:extLst>
                </p14:cNvPr>
                <p14:cNvContentPartPr/>
                <p14:nvPr/>
              </p14:nvContentPartPr>
              <p14:xfrm>
                <a:off x="10407531" y="5447781"/>
                <a:ext cx="75240" cy="208440"/>
              </p14:xfrm>
            </p:contentPart>
          </mc:Choice>
          <mc:Fallback>
            <p:pic>
              <p:nvPicPr>
                <p:cNvPr id="70844" name="Ink 70843">
                  <a:extLst>
                    <a:ext uri="{FF2B5EF4-FFF2-40B4-BE49-F238E27FC236}">
                      <a16:creationId xmlns:a16="http://schemas.microsoft.com/office/drawing/2014/main" id="{FAD5FE62-C888-42AB-6892-9B8B5ADC856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389531" y="5429781"/>
                  <a:ext cx="11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70845" name="Ink 70844">
                  <a:extLst>
                    <a:ext uri="{FF2B5EF4-FFF2-40B4-BE49-F238E27FC236}">
                      <a16:creationId xmlns:a16="http://schemas.microsoft.com/office/drawing/2014/main" id="{0D690FD5-6F5C-D004-7E97-D3CD996693E0}"/>
                    </a:ext>
                  </a:extLst>
                </p14:cNvPr>
                <p14:cNvContentPartPr/>
                <p14:nvPr/>
              </p14:nvContentPartPr>
              <p14:xfrm>
                <a:off x="10415451" y="5648301"/>
                <a:ext cx="194400" cy="142200"/>
              </p14:xfrm>
            </p:contentPart>
          </mc:Choice>
          <mc:Fallback>
            <p:pic>
              <p:nvPicPr>
                <p:cNvPr id="70845" name="Ink 70844">
                  <a:extLst>
                    <a:ext uri="{FF2B5EF4-FFF2-40B4-BE49-F238E27FC236}">
                      <a16:creationId xmlns:a16="http://schemas.microsoft.com/office/drawing/2014/main" id="{0D690FD5-6F5C-D004-7E97-D3CD996693E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97811" y="5630301"/>
                  <a:ext cx="230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70848" name="Ink 70847">
                  <a:extLst>
                    <a:ext uri="{FF2B5EF4-FFF2-40B4-BE49-F238E27FC236}">
                      <a16:creationId xmlns:a16="http://schemas.microsoft.com/office/drawing/2014/main" id="{CCEA1A51-F572-A51C-BC80-80DF74413E72}"/>
                    </a:ext>
                  </a:extLst>
                </p14:cNvPr>
                <p14:cNvContentPartPr/>
                <p14:nvPr/>
              </p14:nvContentPartPr>
              <p14:xfrm>
                <a:off x="10828731" y="5619501"/>
                <a:ext cx="2160" cy="117000"/>
              </p14:xfrm>
            </p:contentPart>
          </mc:Choice>
          <mc:Fallback>
            <p:pic>
              <p:nvPicPr>
                <p:cNvPr id="70848" name="Ink 70847">
                  <a:extLst>
                    <a:ext uri="{FF2B5EF4-FFF2-40B4-BE49-F238E27FC236}">
                      <a16:creationId xmlns:a16="http://schemas.microsoft.com/office/drawing/2014/main" id="{CCEA1A51-F572-A51C-BC80-80DF74413E7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11091" y="5601861"/>
                  <a:ext cx="37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0849" name="Ink 70848">
                  <a:extLst>
                    <a:ext uri="{FF2B5EF4-FFF2-40B4-BE49-F238E27FC236}">
                      <a16:creationId xmlns:a16="http://schemas.microsoft.com/office/drawing/2014/main" id="{3A868F63-6D3E-A8B0-2C52-346D81A43752}"/>
                    </a:ext>
                  </a:extLst>
                </p14:cNvPr>
                <p14:cNvContentPartPr/>
                <p14:nvPr/>
              </p14:nvContentPartPr>
              <p14:xfrm>
                <a:off x="10965531" y="5458581"/>
                <a:ext cx="137880" cy="166680"/>
              </p14:xfrm>
            </p:contentPart>
          </mc:Choice>
          <mc:Fallback>
            <p:pic>
              <p:nvPicPr>
                <p:cNvPr id="70849" name="Ink 70848">
                  <a:extLst>
                    <a:ext uri="{FF2B5EF4-FFF2-40B4-BE49-F238E27FC236}">
                      <a16:creationId xmlns:a16="http://schemas.microsoft.com/office/drawing/2014/main" id="{3A868F63-6D3E-A8B0-2C52-346D81A4375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947891" y="5440581"/>
                  <a:ext cx="173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0850" name="Ink 70849">
                  <a:extLst>
                    <a:ext uri="{FF2B5EF4-FFF2-40B4-BE49-F238E27FC236}">
                      <a16:creationId xmlns:a16="http://schemas.microsoft.com/office/drawing/2014/main" id="{52B3A9E1-E197-3068-A1DD-F10BC03F2E33}"/>
                    </a:ext>
                  </a:extLst>
                </p14:cNvPr>
                <p14:cNvContentPartPr/>
                <p14:nvPr/>
              </p14:nvContentPartPr>
              <p14:xfrm>
                <a:off x="11189811" y="5373261"/>
                <a:ext cx="125280" cy="110880"/>
              </p14:xfrm>
            </p:contentPart>
          </mc:Choice>
          <mc:Fallback>
            <p:pic>
              <p:nvPicPr>
                <p:cNvPr id="70850" name="Ink 70849">
                  <a:extLst>
                    <a:ext uri="{FF2B5EF4-FFF2-40B4-BE49-F238E27FC236}">
                      <a16:creationId xmlns:a16="http://schemas.microsoft.com/office/drawing/2014/main" id="{52B3A9E1-E197-3068-A1DD-F10BC03F2E3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71811" y="5355261"/>
                  <a:ext cx="160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70851" name="Ink 70850">
                  <a:extLst>
                    <a:ext uri="{FF2B5EF4-FFF2-40B4-BE49-F238E27FC236}">
                      <a16:creationId xmlns:a16="http://schemas.microsoft.com/office/drawing/2014/main" id="{8BCC02BB-F236-3C5C-553D-B1607A229E4C}"/>
                    </a:ext>
                  </a:extLst>
                </p14:cNvPr>
                <p14:cNvContentPartPr/>
                <p14:nvPr/>
              </p14:nvContentPartPr>
              <p14:xfrm>
                <a:off x="11429571" y="5215941"/>
                <a:ext cx="360" cy="171720"/>
              </p14:xfrm>
            </p:contentPart>
          </mc:Choice>
          <mc:Fallback>
            <p:pic>
              <p:nvPicPr>
                <p:cNvPr id="70851" name="Ink 70850">
                  <a:extLst>
                    <a:ext uri="{FF2B5EF4-FFF2-40B4-BE49-F238E27FC236}">
                      <a16:creationId xmlns:a16="http://schemas.microsoft.com/office/drawing/2014/main" id="{8BCC02BB-F236-3C5C-553D-B1607A229E4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411571" y="5198301"/>
                  <a:ext cx="36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70854" name="Ink 70853">
                  <a:extLst>
                    <a:ext uri="{FF2B5EF4-FFF2-40B4-BE49-F238E27FC236}">
                      <a16:creationId xmlns:a16="http://schemas.microsoft.com/office/drawing/2014/main" id="{97D3AF77-98DD-ACC4-D7DE-7F0928ABCE93}"/>
                    </a:ext>
                  </a:extLst>
                </p14:cNvPr>
                <p14:cNvContentPartPr/>
                <p14:nvPr/>
              </p14:nvContentPartPr>
              <p14:xfrm>
                <a:off x="11527491" y="5173461"/>
                <a:ext cx="72360" cy="135000"/>
              </p14:xfrm>
            </p:contentPart>
          </mc:Choice>
          <mc:Fallback>
            <p:pic>
              <p:nvPicPr>
                <p:cNvPr id="70854" name="Ink 70853">
                  <a:extLst>
                    <a:ext uri="{FF2B5EF4-FFF2-40B4-BE49-F238E27FC236}">
                      <a16:creationId xmlns:a16="http://schemas.microsoft.com/office/drawing/2014/main" id="{97D3AF77-98DD-ACC4-D7DE-7F0928ABCE9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509491" y="5155821"/>
                  <a:ext cx="108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70860" name="Ink 70859">
                  <a:extLst>
                    <a:ext uri="{FF2B5EF4-FFF2-40B4-BE49-F238E27FC236}">
                      <a16:creationId xmlns:a16="http://schemas.microsoft.com/office/drawing/2014/main" id="{06956591-CF1B-0F73-D03F-8119F63ACBB1}"/>
                    </a:ext>
                  </a:extLst>
                </p14:cNvPr>
                <p14:cNvContentPartPr/>
                <p14:nvPr/>
              </p14:nvContentPartPr>
              <p14:xfrm>
                <a:off x="10803171" y="3762261"/>
                <a:ext cx="680400" cy="1244880"/>
              </p14:xfrm>
            </p:contentPart>
          </mc:Choice>
          <mc:Fallback>
            <p:pic>
              <p:nvPicPr>
                <p:cNvPr id="70860" name="Ink 70859">
                  <a:extLst>
                    <a:ext uri="{FF2B5EF4-FFF2-40B4-BE49-F238E27FC236}">
                      <a16:creationId xmlns:a16="http://schemas.microsoft.com/office/drawing/2014/main" id="{06956591-CF1B-0F73-D03F-8119F63ACBB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85171" y="3744621"/>
                  <a:ext cx="71604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70861" name="Ink 70860">
                  <a:extLst>
                    <a:ext uri="{FF2B5EF4-FFF2-40B4-BE49-F238E27FC236}">
                      <a16:creationId xmlns:a16="http://schemas.microsoft.com/office/drawing/2014/main" id="{AC7C18F7-0C62-0E21-E88C-AC4702422B6C}"/>
                    </a:ext>
                  </a:extLst>
                </p14:cNvPr>
                <p14:cNvContentPartPr/>
                <p14:nvPr/>
              </p14:nvContentPartPr>
              <p14:xfrm>
                <a:off x="10803171" y="4920021"/>
                <a:ext cx="186120" cy="144000"/>
              </p14:xfrm>
            </p:contentPart>
          </mc:Choice>
          <mc:Fallback>
            <p:pic>
              <p:nvPicPr>
                <p:cNvPr id="70861" name="Ink 70860">
                  <a:extLst>
                    <a:ext uri="{FF2B5EF4-FFF2-40B4-BE49-F238E27FC236}">
                      <a16:creationId xmlns:a16="http://schemas.microsoft.com/office/drawing/2014/main" id="{AC7C18F7-0C62-0E21-E88C-AC4702422B6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85171" y="4902021"/>
                  <a:ext cx="2217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67" name="Group 70866">
            <a:extLst>
              <a:ext uri="{FF2B5EF4-FFF2-40B4-BE49-F238E27FC236}">
                <a16:creationId xmlns:a16="http://schemas.microsoft.com/office/drawing/2014/main" id="{38C72891-2A7D-8682-2395-5ADA7814EEB2}"/>
              </a:ext>
            </a:extLst>
          </p:cNvPr>
          <p:cNvGrpSpPr/>
          <p:nvPr/>
        </p:nvGrpSpPr>
        <p:grpSpPr>
          <a:xfrm>
            <a:off x="5419011" y="3323781"/>
            <a:ext cx="2620080" cy="1616040"/>
            <a:chOff x="5419011" y="3323781"/>
            <a:chExt cx="2620080" cy="16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70E9B4-9701-1D57-8FD0-0E56BE0D9762}"/>
                    </a:ext>
                  </a:extLst>
                </p14:cNvPr>
                <p14:cNvContentPartPr/>
                <p14:nvPr/>
              </p14:nvContentPartPr>
              <p14:xfrm>
                <a:off x="5546811" y="3339981"/>
                <a:ext cx="1196640" cy="781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70E9B4-9701-1D57-8FD0-0E56BE0D976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29171" y="3322341"/>
                  <a:ext cx="123228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5F2DAF-5468-0547-023A-BC3BB51983C7}"/>
                    </a:ext>
                  </a:extLst>
                </p14:cNvPr>
                <p14:cNvContentPartPr/>
                <p14:nvPr/>
              </p14:nvContentPartPr>
              <p14:xfrm>
                <a:off x="6771531" y="3323781"/>
                <a:ext cx="160560" cy="29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5F2DAF-5468-0547-023A-BC3BB51983C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53891" y="3306141"/>
                  <a:ext cx="196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75D24C-F3B9-DAA3-BCE8-2D2E81A10416}"/>
                    </a:ext>
                  </a:extLst>
                </p14:cNvPr>
                <p14:cNvContentPartPr/>
                <p14:nvPr/>
              </p14:nvContentPartPr>
              <p14:xfrm>
                <a:off x="5763531" y="4356621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75D24C-F3B9-DAA3-BCE8-2D2E81A1041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45531" y="43386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ADD5F3-DF3F-D622-776C-8C6865770B31}"/>
                    </a:ext>
                  </a:extLst>
                </p14:cNvPr>
                <p14:cNvContentPartPr/>
                <p14:nvPr/>
              </p14:nvContentPartPr>
              <p14:xfrm>
                <a:off x="5797011" y="4048821"/>
                <a:ext cx="448920" cy="29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ADD5F3-DF3F-D622-776C-8C6865770B3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79011" y="4031181"/>
                  <a:ext cx="484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FF2687-2EBC-7A99-3EF9-38E5A2894ABF}"/>
                    </a:ext>
                  </a:extLst>
                </p14:cNvPr>
                <p14:cNvContentPartPr/>
                <p14:nvPr/>
              </p14:nvContentPartPr>
              <p14:xfrm>
                <a:off x="6238731" y="3964221"/>
                <a:ext cx="146520" cy="6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FF2687-2EBC-7A99-3EF9-38E5A2894A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20731" y="3946221"/>
                  <a:ext cx="182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38E8B5-304F-E5FA-D9CF-86C82EADF69E}"/>
                    </a:ext>
                  </a:extLst>
                </p14:cNvPr>
                <p14:cNvContentPartPr/>
                <p14:nvPr/>
              </p14:nvContentPartPr>
              <p14:xfrm>
                <a:off x="5464731" y="4410621"/>
                <a:ext cx="59760" cy="95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38E8B5-304F-E5FA-D9CF-86C82EADF69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47091" y="4392981"/>
                  <a:ext cx="95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DFC53B-A3D8-C064-4C71-BA44DA5C4768}"/>
                    </a:ext>
                  </a:extLst>
                </p14:cNvPr>
                <p14:cNvContentPartPr/>
                <p14:nvPr/>
              </p14:nvContentPartPr>
              <p14:xfrm>
                <a:off x="5419011" y="4384701"/>
                <a:ext cx="90720" cy="78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DFC53B-A3D8-C064-4C71-BA44DA5C476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01011" y="4366701"/>
                  <a:ext cx="126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70864" name="Ink 70863">
                  <a:extLst>
                    <a:ext uri="{FF2B5EF4-FFF2-40B4-BE49-F238E27FC236}">
                      <a16:creationId xmlns:a16="http://schemas.microsoft.com/office/drawing/2014/main" id="{143D1DDD-A433-7E53-2555-A69474FBCF3A}"/>
                    </a:ext>
                  </a:extLst>
                </p14:cNvPr>
                <p14:cNvContentPartPr/>
                <p14:nvPr/>
              </p14:nvContentPartPr>
              <p14:xfrm>
                <a:off x="5559771" y="3880701"/>
                <a:ext cx="2205000" cy="1059120"/>
              </p14:xfrm>
            </p:contentPart>
          </mc:Choice>
          <mc:Fallback>
            <p:pic>
              <p:nvPicPr>
                <p:cNvPr id="70864" name="Ink 70863">
                  <a:extLst>
                    <a:ext uri="{FF2B5EF4-FFF2-40B4-BE49-F238E27FC236}">
                      <a16:creationId xmlns:a16="http://schemas.microsoft.com/office/drawing/2014/main" id="{143D1DDD-A433-7E53-2555-A69474FBCF3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42131" y="3863061"/>
                  <a:ext cx="224064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70865" name="Ink 70864">
                  <a:extLst>
                    <a:ext uri="{FF2B5EF4-FFF2-40B4-BE49-F238E27FC236}">
                      <a16:creationId xmlns:a16="http://schemas.microsoft.com/office/drawing/2014/main" id="{F3F83493-22B7-478B-E736-CAC952D58346}"/>
                    </a:ext>
                  </a:extLst>
                </p14:cNvPr>
                <p14:cNvContentPartPr/>
                <p14:nvPr/>
              </p14:nvContentPartPr>
              <p14:xfrm>
                <a:off x="7580451" y="3794301"/>
                <a:ext cx="458640" cy="290160"/>
              </p14:xfrm>
            </p:contentPart>
          </mc:Choice>
          <mc:Fallback>
            <p:pic>
              <p:nvPicPr>
                <p:cNvPr id="70865" name="Ink 70864">
                  <a:extLst>
                    <a:ext uri="{FF2B5EF4-FFF2-40B4-BE49-F238E27FC236}">
                      <a16:creationId xmlns:a16="http://schemas.microsoft.com/office/drawing/2014/main" id="{F3F83493-22B7-478B-E736-CAC952D5834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62811" y="3776301"/>
                  <a:ext cx="494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71" name="Group 70870">
            <a:extLst>
              <a:ext uri="{FF2B5EF4-FFF2-40B4-BE49-F238E27FC236}">
                <a16:creationId xmlns:a16="http://schemas.microsoft.com/office/drawing/2014/main" id="{8D2D3C30-4A19-9827-87F9-13D4ABA7EE58}"/>
              </a:ext>
            </a:extLst>
          </p:cNvPr>
          <p:cNvGrpSpPr/>
          <p:nvPr/>
        </p:nvGrpSpPr>
        <p:grpSpPr>
          <a:xfrm>
            <a:off x="7873131" y="2473101"/>
            <a:ext cx="526320" cy="852480"/>
            <a:chOff x="7873131" y="2473101"/>
            <a:chExt cx="52632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70868" name="Ink 70867">
                  <a:extLst>
                    <a:ext uri="{FF2B5EF4-FFF2-40B4-BE49-F238E27FC236}">
                      <a16:creationId xmlns:a16="http://schemas.microsoft.com/office/drawing/2014/main" id="{B683F23A-E7F1-82F0-8EFF-0574E567B7CF}"/>
                    </a:ext>
                  </a:extLst>
                </p14:cNvPr>
                <p14:cNvContentPartPr/>
                <p14:nvPr/>
              </p14:nvContentPartPr>
              <p14:xfrm>
                <a:off x="7948731" y="2600901"/>
                <a:ext cx="450720" cy="724680"/>
              </p14:xfrm>
            </p:contentPart>
          </mc:Choice>
          <mc:Fallback>
            <p:pic>
              <p:nvPicPr>
                <p:cNvPr id="70868" name="Ink 70867">
                  <a:extLst>
                    <a:ext uri="{FF2B5EF4-FFF2-40B4-BE49-F238E27FC236}">
                      <a16:creationId xmlns:a16="http://schemas.microsoft.com/office/drawing/2014/main" id="{B683F23A-E7F1-82F0-8EFF-0574E567B7C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30731" y="2582901"/>
                  <a:ext cx="48636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70869" name="Ink 70868">
                  <a:extLst>
                    <a:ext uri="{FF2B5EF4-FFF2-40B4-BE49-F238E27FC236}">
                      <a16:creationId xmlns:a16="http://schemas.microsoft.com/office/drawing/2014/main" id="{CE6B0B46-4FE9-25A2-1754-A7B219914270}"/>
                    </a:ext>
                  </a:extLst>
                </p14:cNvPr>
                <p14:cNvContentPartPr/>
                <p14:nvPr/>
              </p14:nvContentPartPr>
              <p14:xfrm>
                <a:off x="7873131" y="2473101"/>
                <a:ext cx="147960" cy="162720"/>
              </p14:xfrm>
            </p:contentPart>
          </mc:Choice>
          <mc:Fallback>
            <p:pic>
              <p:nvPicPr>
                <p:cNvPr id="70869" name="Ink 70868">
                  <a:extLst>
                    <a:ext uri="{FF2B5EF4-FFF2-40B4-BE49-F238E27FC236}">
                      <a16:creationId xmlns:a16="http://schemas.microsoft.com/office/drawing/2014/main" id="{CE6B0B46-4FE9-25A2-1754-A7B2199142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55131" y="2455101"/>
                  <a:ext cx="183600" cy="198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C183985D-A956-550B-4C48-92733322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EA3-C3CE-FA45-AFE8-D557C6111F5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EAB31CE-4510-C244-6D32-86B25112A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463" y="228600"/>
            <a:ext cx="9518737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ea typeface="PMingLiU" panose="02020500000000000000" pitchFamily="18" charset="-120"/>
              </a:rPr>
              <a:t>Principal Component Analysis: one attribute first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56B30F8-F519-8609-56C8-759395D2D7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6364" y="1981200"/>
            <a:ext cx="8550057" cy="4114800"/>
          </a:xfrm>
        </p:spPr>
        <p:txBody>
          <a:bodyPr/>
          <a:lstStyle/>
          <a:p>
            <a:r>
              <a:rPr lang="en-US" altLang="zh-TW" sz="2800" dirty="0">
                <a:ea typeface="PMingLiU" panose="02020500000000000000" pitchFamily="18" charset="-120"/>
              </a:rPr>
              <a:t>Question: how much spread is in the data along the axis? (distance to the mean)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Variance=Standard deviation^2</a:t>
            </a:r>
          </a:p>
          <a:p>
            <a:endParaRPr lang="en-US" altLang="zh-TW" sz="2800" dirty="0">
              <a:ea typeface="PMingLiU" panose="02020500000000000000" pitchFamily="18" charset="-120"/>
            </a:endParaRPr>
          </a:p>
          <a:p>
            <a:endParaRPr lang="zh-TW" altLang="en-US" sz="2800" dirty="0">
              <a:ea typeface="PMingLiU" panose="02020500000000000000" pitchFamily="18" charset="-120"/>
            </a:endParaRPr>
          </a:p>
        </p:txBody>
      </p:sp>
      <p:graphicFrame>
        <p:nvGraphicFramePr>
          <p:cNvPr id="87044" name="Group 4">
            <a:extLst>
              <a:ext uri="{FF2B5EF4-FFF2-40B4-BE49-F238E27FC236}">
                <a16:creationId xmlns:a16="http://schemas.microsoft.com/office/drawing/2014/main" id="{5757F1C6-FD41-9FC7-2D3B-567DA1B7A57A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70474684"/>
              </p:ext>
            </p:extLst>
          </p:nvPr>
        </p:nvGraphicFramePr>
        <p:xfrm>
          <a:off x="9409894" y="1703485"/>
          <a:ext cx="1524000" cy="40233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459435414"/>
                    </a:ext>
                  </a:extLst>
                </a:gridCol>
              </a:tblGrid>
              <a:tr h="176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Temperature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95628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42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474150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40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974246"/>
                  </a:ext>
                </a:extLst>
              </a:tr>
              <a:tr h="141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24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394276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73763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505631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18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964661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018496"/>
                  </a:ext>
                </a:extLst>
              </a:tr>
              <a:tr h="141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30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58365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86429"/>
                  </a:ext>
                </a:extLst>
              </a:tr>
              <a:tr h="142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30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0439"/>
                  </a:ext>
                </a:extLst>
              </a:tr>
            </a:tbl>
          </a:graphicData>
        </a:graphic>
      </p:graphicFrame>
      <p:graphicFrame>
        <p:nvGraphicFramePr>
          <p:cNvPr id="87078" name="Object 38">
            <a:extLst>
              <a:ext uri="{FF2B5EF4-FFF2-40B4-BE49-F238E27FC236}">
                <a16:creationId xmlns:a16="http://schemas.microsoft.com/office/drawing/2014/main" id="{95F6EDEE-C20D-283F-932A-1B47C03B71FA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14149278"/>
              </p:ext>
            </p:extLst>
          </p:nvPr>
        </p:nvGraphicFramePr>
        <p:xfrm>
          <a:off x="4043363" y="3715165"/>
          <a:ext cx="2932112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327100" imgH="14630400" progId="Equation.3">
                  <p:embed/>
                </p:oleObj>
              </mc:Choice>
              <mc:Fallback>
                <p:oleObj name="Equation" r:id="rId3" imgW="26327100" imgH="14630400" progId="Equation.3">
                  <p:embed/>
                  <p:pic>
                    <p:nvPicPr>
                      <p:cNvPr id="87078" name="Object 38">
                        <a:extLst>
                          <a:ext uri="{FF2B5EF4-FFF2-40B4-BE49-F238E27FC236}">
                            <a16:creationId xmlns:a16="http://schemas.microsoft.com/office/drawing/2014/main" id="{95F6EDEE-C20D-283F-932A-1B47C03B7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3715165"/>
                        <a:ext cx="2932112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CBCB7D-D516-6399-FB26-06A4B9124522}"/>
                  </a:ext>
                </a:extLst>
              </p14:cNvPr>
              <p14:cNvContentPartPr/>
              <p14:nvPr/>
            </p14:nvContentPartPr>
            <p14:xfrm>
              <a:off x="-186189" y="395810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CBCB7D-D516-6399-FB26-06A4B91245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03829" y="394046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E33B-7DB1-49B9-57B2-C2FC4631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75C3-060B-D8B6-87CF-AD601B7745C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7C9F-9E9D-79EF-EF4E-5949FA7A9CB8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DC46E0-6336-26E8-4CC4-97A4C1B36F8A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198E1F-AA88-2CBB-8A45-3027844BDE25}"/>
                  </a:ext>
                </a:extLst>
              </p14:cNvPr>
              <p14:cNvContentPartPr/>
              <p14:nvPr/>
            </p14:nvContentPartPr>
            <p14:xfrm>
              <a:off x="4302291" y="387134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198E1F-AA88-2CBB-8A45-3027844BD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651" y="3853701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544E99D-FE4B-C993-3D5F-E495C32F4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26" y="-348879"/>
            <a:ext cx="11862148" cy="7555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5CA45B-34DA-60CB-1F20-299A9DCE5F05}"/>
                  </a:ext>
                </a:extLst>
              </p14:cNvPr>
              <p14:cNvContentPartPr/>
              <p14:nvPr/>
            </p14:nvContentPartPr>
            <p14:xfrm>
              <a:off x="912531" y="5509341"/>
              <a:ext cx="14544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5CA45B-34DA-60CB-1F20-299A9DCE5F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891" y="5491341"/>
                <a:ext cx="181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5EA3BF-7609-DF0C-9020-D2D66C8CE946}"/>
                  </a:ext>
                </a:extLst>
              </p14:cNvPr>
              <p14:cNvContentPartPr/>
              <p14:nvPr/>
            </p14:nvContentPartPr>
            <p14:xfrm>
              <a:off x="900651" y="5180661"/>
              <a:ext cx="104760" cy="1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5EA3BF-7609-DF0C-9020-D2D66C8CE9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2651" y="5163021"/>
                <a:ext cx="140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98BF6C-2AB4-F882-D3C0-3C2B772623CC}"/>
                  </a:ext>
                </a:extLst>
              </p14:cNvPr>
              <p14:cNvContentPartPr/>
              <p14:nvPr/>
            </p14:nvContentPartPr>
            <p14:xfrm>
              <a:off x="1980651" y="5146821"/>
              <a:ext cx="1155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98BF6C-2AB4-F882-D3C0-3C2B772623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2651" y="5128821"/>
                <a:ext cx="15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287AB36-1E5D-65B7-59E7-918AAF0A885A}"/>
                  </a:ext>
                </a:extLst>
              </p14:cNvPr>
              <p14:cNvContentPartPr/>
              <p14:nvPr/>
            </p14:nvContentPartPr>
            <p14:xfrm>
              <a:off x="4560771" y="5078061"/>
              <a:ext cx="15408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287AB36-1E5D-65B7-59E7-918AAF0A88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43131" y="5060061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7358E1-151B-136F-8AE6-D45A8E183AED}"/>
                  </a:ext>
                </a:extLst>
              </p14:cNvPr>
              <p14:cNvContentPartPr/>
              <p14:nvPr/>
            </p14:nvContentPartPr>
            <p14:xfrm>
              <a:off x="6820491" y="5152221"/>
              <a:ext cx="27360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7358E1-151B-136F-8AE6-D45A8E183A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02491" y="5134221"/>
                <a:ext cx="30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3B20E5-F3F4-5994-5763-4F3C274645D6}"/>
                  </a:ext>
                </a:extLst>
              </p14:cNvPr>
              <p14:cNvContentPartPr/>
              <p14:nvPr/>
            </p14:nvContentPartPr>
            <p14:xfrm>
              <a:off x="10432731" y="5183541"/>
              <a:ext cx="1314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3B20E5-F3F4-5994-5763-4F3C274645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15091" y="5165541"/>
                <a:ext cx="16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7BCE2A9-D003-0E0B-F3EB-0CC633DD3B2B}"/>
                  </a:ext>
                </a:extLst>
              </p14:cNvPr>
              <p14:cNvContentPartPr/>
              <p14:nvPr/>
            </p14:nvContentPartPr>
            <p14:xfrm>
              <a:off x="808131" y="5193261"/>
              <a:ext cx="21708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7BCE2A9-D003-0E0B-F3EB-0CC633DD3B2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0491" y="5175261"/>
                <a:ext cx="2527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5E09763-635B-F714-ADB3-BBA2AF2BDF59}"/>
              </a:ext>
            </a:extLst>
          </p:cNvPr>
          <p:cNvGrpSpPr/>
          <p:nvPr/>
        </p:nvGrpSpPr>
        <p:grpSpPr>
          <a:xfrm>
            <a:off x="1517691" y="170181"/>
            <a:ext cx="171360" cy="466560"/>
            <a:chOff x="1517691" y="170181"/>
            <a:chExt cx="17136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7ADEE6-409D-3E38-3ADC-C1973F0DF5B1}"/>
                    </a:ext>
                  </a:extLst>
                </p14:cNvPr>
                <p14:cNvContentPartPr/>
                <p14:nvPr/>
              </p14:nvContentPartPr>
              <p14:xfrm>
                <a:off x="1628931" y="170181"/>
                <a:ext cx="5040" cy="38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7ADEE6-409D-3E38-3ADC-C1973F0DF5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11291" y="152541"/>
                  <a:ext cx="406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601277-D634-0652-8A16-E5AD339E27AC}"/>
                    </a:ext>
                  </a:extLst>
                </p14:cNvPr>
                <p14:cNvContentPartPr/>
                <p14:nvPr/>
              </p14:nvContentPartPr>
              <p14:xfrm>
                <a:off x="1517691" y="511461"/>
                <a:ext cx="171360" cy="12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601277-D634-0652-8A16-E5AD339E27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99691" y="493821"/>
                  <a:ext cx="20700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4F145C8-BD57-F14E-BF0B-EB0AA937EF20}"/>
                  </a:ext>
                </a:extLst>
              </p14:cNvPr>
              <p14:cNvContentPartPr/>
              <p14:nvPr/>
            </p14:nvContentPartPr>
            <p14:xfrm>
              <a:off x="911811" y="1295901"/>
              <a:ext cx="5971320" cy="421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4F145C8-BD57-F14E-BF0B-EB0AA937EF2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4171" y="1277901"/>
                <a:ext cx="6006960" cy="45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62526A3-FDF9-24FC-25D3-0A931193471B}"/>
              </a:ext>
            </a:extLst>
          </p:cNvPr>
          <p:cNvGrpSpPr/>
          <p:nvPr/>
        </p:nvGrpSpPr>
        <p:grpSpPr>
          <a:xfrm>
            <a:off x="485931" y="5640741"/>
            <a:ext cx="213120" cy="981720"/>
            <a:chOff x="485931" y="5640741"/>
            <a:chExt cx="213120" cy="9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5C8148-A75C-4230-D5F8-97077F3CA464}"/>
                    </a:ext>
                  </a:extLst>
                </p14:cNvPr>
                <p14:cNvContentPartPr/>
                <p14:nvPr/>
              </p14:nvContentPartPr>
              <p14:xfrm>
                <a:off x="585291" y="5816421"/>
                <a:ext cx="3600" cy="80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5C8148-A75C-4230-D5F8-97077F3CA4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7651" y="5798421"/>
                  <a:ext cx="3924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CC6367-1076-AFB6-44DB-77077F52B142}"/>
                    </a:ext>
                  </a:extLst>
                </p14:cNvPr>
                <p14:cNvContentPartPr/>
                <p14:nvPr/>
              </p14:nvContentPartPr>
              <p14:xfrm>
                <a:off x="485931" y="5640741"/>
                <a:ext cx="168120" cy="25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CC6367-1076-AFB6-44DB-77077F52B1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7931" y="5622741"/>
                  <a:ext cx="203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E1205E-C0A7-EC44-CD21-1DB5F040C900}"/>
                    </a:ext>
                  </a:extLst>
                </p14:cNvPr>
                <p14:cNvContentPartPr/>
                <p14:nvPr/>
              </p14:nvContentPartPr>
              <p14:xfrm>
                <a:off x="673131" y="5692581"/>
                <a:ext cx="25920" cy="41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E1205E-C0A7-EC44-CD21-1DB5F040C9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5491" y="5674581"/>
                  <a:ext cx="615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F0EAD0F-8338-ED3A-7D4F-35576AF34371}"/>
              </a:ext>
            </a:extLst>
          </p:cNvPr>
          <p:cNvGrpSpPr/>
          <p:nvPr/>
        </p:nvGrpSpPr>
        <p:grpSpPr>
          <a:xfrm>
            <a:off x="3544491" y="1774701"/>
            <a:ext cx="581400" cy="4695120"/>
            <a:chOff x="3544491" y="1774701"/>
            <a:chExt cx="581400" cy="46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8FB20C-AF48-8C27-6C06-0A3F3CD0D449}"/>
                    </a:ext>
                  </a:extLst>
                </p14:cNvPr>
                <p14:cNvContentPartPr/>
                <p14:nvPr/>
              </p14:nvContentPartPr>
              <p14:xfrm>
                <a:off x="3741771" y="2108781"/>
                <a:ext cx="384120" cy="4361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8FB20C-AF48-8C27-6C06-0A3F3CD0D4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23771" y="2090781"/>
                  <a:ext cx="419760" cy="43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23004F-A190-AEDE-F6F5-2AF360305CC8}"/>
                    </a:ext>
                  </a:extLst>
                </p14:cNvPr>
                <p14:cNvContentPartPr/>
                <p14:nvPr/>
              </p14:nvContentPartPr>
              <p14:xfrm>
                <a:off x="3544491" y="1774701"/>
                <a:ext cx="395640" cy="36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23004F-A190-AEDE-F6F5-2AF360305C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26851" y="1756701"/>
                  <a:ext cx="43128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13E05F-60C4-D7E7-D77E-F2E09871ACF1}"/>
              </a:ext>
            </a:extLst>
          </p:cNvPr>
          <p:cNvGrpSpPr/>
          <p:nvPr/>
        </p:nvGrpSpPr>
        <p:grpSpPr>
          <a:xfrm>
            <a:off x="969411" y="5738301"/>
            <a:ext cx="169560" cy="225000"/>
            <a:chOff x="969411" y="5738301"/>
            <a:chExt cx="1695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D70C06-C94E-65B1-7654-B307961ED586}"/>
                    </a:ext>
                  </a:extLst>
                </p14:cNvPr>
                <p14:cNvContentPartPr/>
                <p14:nvPr/>
              </p14:nvContentPartPr>
              <p14:xfrm>
                <a:off x="1055811" y="5788341"/>
                <a:ext cx="360" cy="174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D70C06-C94E-65B1-7654-B307961ED5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8171" y="5770701"/>
                  <a:ext cx="36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5BA836-AFE3-188E-7203-62D3F4DD9FEC}"/>
                    </a:ext>
                  </a:extLst>
                </p14:cNvPr>
                <p14:cNvContentPartPr/>
                <p14:nvPr/>
              </p14:nvContentPartPr>
              <p14:xfrm>
                <a:off x="969411" y="5738301"/>
                <a:ext cx="169560" cy="12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5BA836-AFE3-188E-7203-62D3F4DD9F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1771" y="5720301"/>
                  <a:ext cx="20520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1402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9896</TotalTime>
  <Words>882</Words>
  <Application>Microsoft Macintosh PowerPoint</Application>
  <PresentationFormat>Widescreen</PresentationFormat>
  <Paragraphs>269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PMingLiU</vt:lpstr>
      <vt:lpstr>Aptos</vt:lpstr>
      <vt:lpstr>Arial</vt:lpstr>
      <vt:lpstr>Calibri</vt:lpstr>
      <vt:lpstr>Symbol</vt:lpstr>
      <vt:lpstr>Tahoma</vt:lpstr>
      <vt:lpstr>Times New Roman</vt:lpstr>
      <vt:lpstr>Tw Cen MT</vt:lpstr>
      <vt:lpstr>GradientRiseVTI</vt:lpstr>
      <vt:lpstr>Microsoft Equation 3.0</vt:lpstr>
      <vt:lpstr>Microsoft Excel Chart</vt:lpstr>
      <vt:lpstr>107- PCA  Principal Component Analysis</vt:lpstr>
      <vt:lpstr>Introduciton</vt:lpstr>
      <vt:lpstr>PowerPoint Presentation</vt:lpstr>
      <vt:lpstr>PCA</vt:lpstr>
      <vt:lpstr>PowerPoint Presentation</vt:lpstr>
      <vt:lpstr>PowerPoint Presentation</vt:lpstr>
      <vt:lpstr>PowerPoint Presentation</vt:lpstr>
      <vt:lpstr>Principal Component Analysis: one attribute first</vt:lpstr>
      <vt:lpstr>PowerPoint Presentation</vt:lpstr>
      <vt:lpstr>Now consider two dimensions</vt:lpstr>
      <vt:lpstr>PowerPoint Presentation</vt:lpstr>
      <vt:lpstr>More than two attributes: covariance matrix</vt:lpstr>
      <vt:lpstr>Eigenvalues &amp; eigenvectors</vt:lpstr>
      <vt:lpstr>PowerPoint Presentation</vt:lpstr>
      <vt:lpstr>Eigen values &amp; eigen vectors</vt:lpstr>
      <vt:lpstr>PowerPoint Presentation</vt:lpstr>
      <vt:lpstr>Principal components</vt:lpstr>
      <vt:lpstr>Steps of PCA</vt:lpstr>
      <vt:lpstr>Eigenvalues</vt:lpstr>
      <vt:lpstr>Principal components - Variance</vt:lpstr>
      <vt:lpstr>Transformed Data</vt:lpstr>
      <vt:lpstr>An Example</vt:lpstr>
      <vt:lpstr>Covariance Matrix</vt:lpstr>
      <vt:lpstr>If we only keep one dimension: e2</vt:lpstr>
      <vt:lpstr>PowerPoint Presentation</vt:lpstr>
      <vt:lpstr>PowerPoint Presentation</vt:lpstr>
      <vt:lpstr>PCA –&gt; Original Data</vt:lpstr>
      <vt:lpstr>Principal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34</cp:revision>
  <dcterms:created xsi:type="dcterms:W3CDTF">2024-07-29T10:36:17Z</dcterms:created>
  <dcterms:modified xsi:type="dcterms:W3CDTF">2024-08-29T01:56:42Z</dcterms:modified>
</cp:coreProperties>
</file>