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3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60" r:id="rId8"/>
    <p:sldId id="261" r:id="rId9"/>
    <p:sldId id="270" r:id="rId10"/>
    <p:sldId id="262" r:id="rId11"/>
    <p:sldId id="263" r:id="rId12"/>
    <p:sldId id="264" r:id="rId13"/>
    <p:sldId id="271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/>
    <p:restoredTop sz="96629"/>
  </p:normalViewPr>
  <p:slideViewPr>
    <p:cSldViewPr snapToGrid="0" snapToObjects="1">
      <p:cViewPr>
        <p:scale>
          <a:sx n="144" d="100"/>
          <a:sy n="144" d="100"/>
        </p:scale>
        <p:origin x="3536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23541C-A1B4-4200-ADA3-0D7F94E9F19D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3FAD3FA-CCDE-42F6-B77B-176D55FEDD32}">
      <dgm:prSet/>
      <dgm:spPr/>
      <dgm:t>
        <a:bodyPr/>
        <a:lstStyle/>
        <a:p>
          <a:r>
            <a:rPr lang="en-US"/>
            <a:t>Imbalanced datasets cause biased predictions toward the majority class.</a:t>
          </a:r>
        </a:p>
      </dgm:t>
    </dgm:pt>
    <dgm:pt modelId="{6F3D6B98-55D3-4117-9D81-1EEC91E5C9D2}" type="parTrans" cxnId="{027B00BD-49A0-4717-AD74-A00D6D84D99A}">
      <dgm:prSet/>
      <dgm:spPr/>
      <dgm:t>
        <a:bodyPr/>
        <a:lstStyle/>
        <a:p>
          <a:endParaRPr lang="en-US"/>
        </a:p>
      </dgm:t>
    </dgm:pt>
    <dgm:pt modelId="{B5D5DA3E-AF5F-416F-9140-0B1BA4BD2577}" type="sibTrans" cxnId="{027B00BD-49A0-4717-AD74-A00D6D84D99A}">
      <dgm:prSet/>
      <dgm:spPr/>
      <dgm:t>
        <a:bodyPr/>
        <a:lstStyle/>
        <a:p>
          <a:endParaRPr lang="en-US"/>
        </a:p>
      </dgm:t>
    </dgm:pt>
    <dgm:pt modelId="{60339D94-4EE6-479E-ACB3-DBD3D1A521F2}">
      <dgm:prSet/>
      <dgm:spPr/>
      <dgm:t>
        <a:bodyPr/>
        <a:lstStyle/>
        <a:p>
          <a:r>
            <a:rPr lang="en-US"/>
            <a:t>High accuracy may be misleading.</a:t>
          </a:r>
        </a:p>
      </dgm:t>
    </dgm:pt>
    <dgm:pt modelId="{86EA4545-9204-45BA-81BD-B054BB8D9D90}" type="parTrans" cxnId="{112F4A84-AC72-49F9-A104-3CA97AB65C5E}">
      <dgm:prSet/>
      <dgm:spPr/>
      <dgm:t>
        <a:bodyPr/>
        <a:lstStyle/>
        <a:p>
          <a:endParaRPr lang="en-US"/>
        </a:p>
      </dgm:t>
    </dgm:pt>
    <dgm:pt modelId="{8CD1C12C-A2EB-4DBC-9422-0ADF257B77FE}" type="sibTrans" cxnId="{112F4A84-AC72-49F9-A104-3CA97AB65C5E}">
      <dgm:prSet/>
      <dgm:spPr/>
      <dgm:t>
        <a:bodyPr/>
        <a:lstStyle/>
        <a:p>
          <a:endParaRPr lang="en-US"/>
        </a:p>
      </dgm:t>
    </dgm:pt>
    <dgm:pt modelId="{AB00CBD9-8E34-406E-97E4-377E78EC3A96}">
      <dgm:prSet/>
      <dgm:spPr/>
      <dgm:t>
        <a:bodyPr/>
        <a:lstStyle/>
        <a:p>
          <a:r>
            <a:rPr lang="en-US"/>
            <a:t>Poor generalization on minority class.</a:t>
          </a:r>
        </a:p>
      </dgm:t>
    </dgm:pt>
    <dgm:pt modelId="{7F388865-ECF2-413F-B3E7-4D8FD03B7565}" type="parTrans" cxnId="{B907C203-C631-44D6-8A7E-3030EED53F78}">
      <dgm:prSet/>
      <dgm:spPr/>
      <dgm:t>
        <a:bodyPr/>
        <a:lstStyle/>
        <a:p>
          <a:endParaRPr lang="en-US"/>
        </a:p>
      </dgm:t>
    </dgm:pt>
    <dgm:pt modelId="{1E36A8BF-A472-4E11-994C-B061F615737B}" type="sibTrans" cxnId="{B907C203-C631-44D6-8A7E-3030EED53F78}">
      <dgm:prSet/>
      <dgm:spPr/>
      <dgm:t>
        <a:bodyPr/>
        <a:lstStyle/>
        <a:p>
          <a:endParaRPr lang="en-US"/>
        </a:p>
      </dgm:t>
    </dgm:pt>
    <dgm:pt modelId="{3CF43781-F0A9-440A-81DE-E56A146AFD2D}">
      <dgm:prSet/>
      <dgm:spPr/>
      <dgm:t>
        <a:bodyPr/>
        <a:lstStyle/>
        <a:p>
          <a:r>
            <a:rPr lang="en-US"/>
            <a:t>Standard metrics like accuracy are less informative.</a:t>
          </a:r>
        </a:p>
      </dgm:t>
    </dgm:pt>
    <dgm:pt modelId="{9D2734F4-AF80-41B9-8DBC-4FA04A22ACE5}" type="parTrans" cxnId="{E0521975-7B79-4CE4-B207-510E9ADE827F}">
      <dgm:prSet/>
      <dgm:spPr/>
      <dgm:t>
        <a:bodyPr/>
        <a:lstStyle/>
        <a:p>
          <a:endParaRPr lang="en-US"/>
        </a:p>
      </dgm:t>
    </dgm:pt>
    <dgm:pt modelId="{1A65C2E2-2747-452B-BE08-BA1B11984A5E}" type="sibTrans" cxnId="{E0521975-7B79-4CE4-B207-510E9ADE827F}">
      <dgm:prSet/>
      <dgm:spPr/>
      <dgm:t>
        <a:bodyPr/>
        <a:lstStyle/>
        <a:p>
          <a:endParaRPr lang="en-US"/>
        </a:p>
      </dgm:t>
    </dgm:pt>
    <dgm:pt modelId="{F61AACC7-A794-224D-9F84-8D6F69D3AA3B}" type="pres">
      <dgm:prSet presAssocID="{8A23541C-A1B4-4200-ADA3-0D7F94E9F19D}" presName="matrix" presStyleCnt="0">
        <dgm:presLayoutVars>
          <dgm:chMax val="1"/>
          <dgm:dir/>
          <dgm:resizeHandles val="exact"/>
        </dgm:presLayoutVars>
      </dgm:prSet>
      <dgm:spPr/>
    </dgm:pt>
    <dgm:pt modelId="{56BCFE67-E97B-E944-BBC7-85A116527DE2}" type="pres">
      <dgm:prSet presAssocID="{8A23541C-A1B4-4200-ADA3-0D7F94E9F19D}" presName="diamond" presStyleLbl="bgShp" presStyleIdx="0" presStyleCnt="1"/>
      <dgm:spPr/>
    </dgm:pt>
    <dgm:pt modelId="{2D6023E8-DE0D-F84E-8DF9-E5B1179DE855}" type="pres">
      <dgm:prSet presAssocID="{8A23541C-A1B4-4200-ADA3-0D7F94E9F19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76643DD-7431-8A45-B1B6-AEA826BDD188}" type="pres">
      <dgm:prSet presAssocID="{8A23541C-A1B4-4200-ADA3-0D7F94E9F19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AC11B1D-44AB-E049-B44B-0A3F94777A91}" type="pres">
      <dgm:prSet presAssocID="{8A23541C-A1B4-4200-ADA3-0D7F94E9F19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C8D45AF-BD93-F44A-BB08-FE4E35D82217}" type="pres">
      <dgm:prSet presAssocID="{8A23541C-A1B4-4200-ADA3-0D7F94E9F19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907C203-C631-44D6-8A7E-3030EED53F78}" srcId="{8A23541C-A1B4-4200-ADA3-0D7F94E9F19D}" destId="{AB00CBD9-8E34-406E-97E4-377E78EC3A96}" srcOrd="2" destOrd="0" parTransId="{7F388865-ECF2-413F-B3E7-4D8FD03B7565}" sibTransId="{1E36A8BF-A472-4E11-994C-B061F615737B}"/>
    <dgm:cxn modelId="{67A5AF47-5BE8-9A43-BB8E-DFDB27BF7C05}" type="presOf" srcId="{3CF43781-F0A9-440A-81DE-E56A146AFD2D}" destId="{4C8D45AF-BD93-F44A-BB08-FE4E35D82217}" srcOrd="0" destOrd="0" presId="urn:microsoft.com/office/officeart/2005/8/layout/matrix3"/>
    <dgm:cxn modelId="{B6E40C55-213E-2E4A-99E5-B840FE0A5BC4}" type="presOf" srcId="{D3FAD3FA-CCDE-42F6-B77B-176D55FEDD32}" destId="{2D6023E8-DE0D-F84E-8DF9-E5B1179DE855}" srcOrd="0" destOrd="0" presId="urn:microsoft.com/office/officeart/2005/8/layout/matrix3"/>
    <dgm:cxn modelId="{B7F6975B-9555-4243-A6CE-6C5344F68CD3}" type="presOf" srcId="{8A23541C-A1B4-4200-ADA3-0D7F94E9F19D}" destId="{F61AACC7-A794-224D-9F84-8D6F69D3AA3B}" srcOrd="0" destOrd="0" presId="urn:microsoft.com/office/officeart/2005/8/layout/matrix3"/>
    <dgm:cxn modelId="{E0521975-7B79-4CE4-B207-510E9ADE827F}" srcId="{8A23541C-A1B4-4200-ADA3-0D7F94E9F19D}" destId="{3CF43781-F0A9-440A-81DE-E56A146AFD2D}" srcOrd="3" destOrd="0" parTransId="{9D2734F4-AF80-41B9-8DBC-4FA04A22ACE5}" sibTransId="{1A65C2E2-2747-452B-BE08-BA1B11984A5E}"/>
    <dgm:cxn modelId="{112F4A84-AC72-49F9-A104-3CA97AB65C5E}" srcId="{8A23541C-A1B4-4200-ADA3-0D7F94E9F19D}" destId="{60339D94-4EE6-479E-ACB3-DBD3D1A521F2}" srcOrd="1" destOrd="0" parTransId="{86EA4545-9204-45BA-81BD-B054BB8D9D90}" sibTransId="{8CD1C12C-A2EB-4DBC-9422-0ADF257B77FE}"/>
    <dgm:cxn modelId="{3A1D6092-DA0B-594C-ADEC-BA0B9603A381}" type="presOf" srcId="{AB00CBD9-8E34-406E-97E4-377E78EC3A96}" destId="{EAC11B1D-44AB-E049-B44B-0A3F94777A91}" srcOrd="0" destOrd="0" presId="urn:microsoft.com/office/officeart/2005/8/layout/matrix3"/>
    <dgm:cxn modelId="{027B00BD-49A0-4717-AD74-A00D6D84D99A}" srcId="{8A23541C-A1B4-4200-ADA3-0D7F94E9F19D}" destId="{D3FAD3FA-CCDE-42F6-B77B-176D55FEDD32}" srcOrd="0" destOrd="0" parTransId="{6F3D6B98-55D3-4117-9D81-1EEC91E5C9D2}" sibTransId="{B5D5DA3E-AF5F-416F-9140-0B1BA4BD2577}"/>
    <dgm:cxn modelId="{182C70C6-66EF-1148-965A-2197F8967CE9}" type="presOf" srcId="{60339D94-4EE6-479E-ACB3-DBD3D1A521F2}" destId="{E76643DD-7431-8A45-B1B6-AEA826BDD188}" srcOrd="0" destOrd="0" presId="urn:microsoft.com/office/officeart/2005/8/layout/matrix3"/>
    <dgm:cxn modelId="{2C6CC82A-EC91-FF4D-B108-DB388BE31E4F}" type="presParOf" srcId="{F61AACC7-A794-224D-9F84-8D6F69D3AA3B}" destId="{56BCFE67-E97B-E944-BBC7-85A116527DE2}" srcOrd="0" destOrd="0" presId="urn:microsoft.com/office/officeart/2005/8/layout/matrix3"/>
    <dgm:cxn modelId="{9EDC8587-44B9-E24E-B9A1-18FB1F057122}" type="presParOf" srcId="{F61AACC7-A794-224D-9F84-8D6F69D3AA3B}" destId="{2D6023E8-DE0D-F84E-8DF9-E5B1179DE855}" srcOrd="1" destOrd="0" presId="urn:microsoft.com/office/officeart/2005/8/layout/matrix3"/>
    <dgm:cxn modelId="{0A895126-EA2C-9543-BB4D-FFAEA049E920}" type="presParOf" srcId="{F61AACC7-A794-224D-9F84-8D6F69D3AA3B}" destId="{E76643DD-7431-8A45-B1B6-AEA826BDD188}" srcOrd="2" destOrd="0" presId="urn:microsoft.com/office/officeart/2005/8/layout/matrix3"/>
    <dgm:cxn modelId="{D74B5C71-55A5-2240-A8AE-F749CD4AE37B}" type="presParOf" srcId="{F61AACC7-A794-224D-9F84-8D6F69D3AA3B}" destId="{EAC11B1D-44AB-E049-B44B-0A3F94777A91}" srcOrd="3" destOrd="0" presId="urn:microsoft.com/office/officeart/2005/8/layout/matrix3"/>
    <dgm:cxn modelId="{33031BBB-50DE-4A44-818D-96FF4F13AC1A}" type="presParOf" srcId="{F61AACC7-A794-224D-9F84-8D6F69D3AA3B}" destId="{4C8D45AF-BD93-F44A-BB08-FE4E35D8221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CFE67-E97B-E944-BBC7-85A116527DE2}">
      <dsp:nvSpPr>
        <dsp:cNvPr id="0" name=""/>
        <dsp:cNvSpPr/>
      </dsp:nvSpPr>
      <dsp:spPr>
        <a:xfrm>
          <a:off x="354438" y="0"/>
          <a:ext cx="5087324" cy="5087324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6023E8-DE0D-F84E-8DF9-E5B1179DE855}">
      <dsp:nvSpPr>
        <dsp:cNvPr id="0" name=""/>
        <dsp:cNvSpPr/>
      </dsp:nvSpPr>
      <dsp:spPr>
        <a:xfrm>
          <a:off x="837733" y="483295"/>
          <a:ext cx="1984056" cy="198405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Imbalanced datasets cause biased predictions toward the majority class.</a:t>
          </a:r>
        </a:p>
      </dsp:txBody>
      <dsp:txXfrm>
        <a:off x="934587" y="580149"/>
        <a:ext cx="1790348" cy="1790348"/>
      </dsp:txXfrm>
    </dsp:sp>
    <dsp:sp modelId="{E76643DD-7431-8A45-B1B6-AEA826BDD188}">
      <dsp:nvSpPr>
        <dsp:cNvPr id="0" name=""/>
        <dsp:cNvSpPr/>
      </dsp:nvSpPr>
      <dsp:spPr>
        <a:xfrm>
          <a:off x="2974409" y="483295"/>
          <a:ext cx="1984056" cy="1984056"/>
        </a:xfrm>
        <a:prstGeom prst="roundRect">
          <a:avLst/>
        </a:prstGeom>
        <a:solidFill>
          <a:schemeClr val="accent5">
            <a:hueOff val="2003568"/>
            <a:satOff val="-8793"/>
            <a:lumOff val="2614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High accuracy may be misleading.</a:t>
          </a:r>
        </a:p>
      </dsp:txBody>
      <dsp:txXfrm>
        <a:off x="3071263" y="580149"/>
        <a:ext cx="1790348" cy="1790348"/>
      </dsp:txXfrm>
    </dsp:sp>
    <dsp:sp modelId="{EAC11B1D-44AB-E049-B44B-0A3F94777A91}">
      <dsp:nvSpPr>
        <dsp:cNvPr id="0" name=""/>
        <dsp:cNvSpPr/>
      </dsp:nvSpPr>
      <dsp:spPr>
        <a:xfrm>
          <a:off x="837733" y="2619971"/>
          <a:ext cx="1984056" cy="1984056"/>
        </a:xfrm>
        <a:prstGeom prst="roundRect">
          <a:avLst/>
        </a:prstGeom>
        <a:solidFill>
          <a:schemeClr val="accent5">
            <a:hueOff val="4007135"/>
            <a:satOff val="-17587"/>
            <a:lumOff val="5229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Poor generalization on minority class.</a:t>
          </a:r>
        </a:p>
      </dsp:txBody>
      <dsp:txXfrm>
        <a:off x="934587" y="2716825"/>
        <a:ext cx="1790348" cy="1790348"/>
      </dsp:txXfrm>
    </dsp:sp>
    <dsp:sp modelId="{4C8D45AF-BD93-F44A-BB08-FE4E35D82217}">
      <dsp:nvSpPr>
        <dsp:cNvPr id="0" name=""/>
        <dsp:cNvSpPr/>
      </dsp:nvSpPr>
      <dsp:spPr>
        <a:xfrm>
          <a:off x="2974409" y="2619971"/>
          <a:ext cx="1984056" cy="1984056"/>
        </a:xfrm>
        <a:prstGeom prst="roundRect">
          <a:avLst/>
        </a:prstGeom>
        <a:solidFill>
          <a:schemeClr val="accent5">
            <a:hueOff val="6010703"/>
            <a:satOff val="-26380"/>
            <a:lumOff val="7843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Standard metrics like accuracy are less informative.</a:t>
          </a:r>
        </a:p>
      </dsp:txBody>
      <dsp:txXfrm>
        <a:off x="3071263" y="2716825"/>
        <a:ext cx="1790348" cy="1790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3:58:30.1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930 35 24575,'-6'-18'0,"-1"6"0,-2 8 0,-8 4 0,-10 0 0,-15 0 0,-9 0 0,-8 0 0,0 0 0,5 0 0,6 0 0,-6 25 0,-13 42 0,26-16 0,-1 7 0,-7 15 0,0 4 0,1 1 0,3-1 0,4-5 0,5-1 0,8-11 0,6-4 0,-1 25 0,17-30 0,20-25 0,28-13 0,34-11 0,-23-6 0,4-4 0,5-3 0,1-2 0,-3-2 0,-1-2 0,-6 0 0,-4-1 0,28-12 0,-21 4 0,-16-1 0,-7-1 0,-3-3 0,-2-5 0,1-8 0,3-10 0,1-10 0,-3 1 0,-2 7 0,-9 13 0,-6 14 0,-6 10 0,-4 8 0,-2 5 0,-1 24 0,0 59 0,0 5 0,0 13 0,2-13 0,1 5 0,0 2-468,1 8 1,2 2 0,0-1 467,0-7 0,2-2 0,0-5 0,5 9 0,-1-10 0,-4-26 0,0-9 0,0-8 0,-5-26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16:24.5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1 530 24575,'16'-73'0,"16"-11"0,-7 30 0,3-1 0,2 3 0,0 4 0,16-24 0,-13 24 0,-18 26 0,-6 10 0,-2 5 0,0 5 0,8 3 0,9 6 0,12 5 0,7 11 0,6 13 0,8 21-1696,4 22 0,-23-30 0,-8-3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27:26.4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 24575,'93'-5'0,"-39"3"0,3 0 0,11 2 0,1 0 0,-5 0 0,-3 0 0,32 0 0,-36 0 0,-29 0 0,-14 0 0,-3 0 0,1 0 0,2 0 0,0 0 0,-6 0 0,-2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30:05.8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16:26.3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24575,'29'6'0,"9"3"0,22 8 0,16 3 0,12-2 0,2-1 0,-12-4 0,-12 3 0,-17 4 0,-13 5 0,-10 1 0,-13 1 0,-4-1 0,-8-4 0,-1 9 0,-2 12 0,-11 16 0,-11 12 0,-11 1 0,-9-1 0,-5-1 0,1-5 0,7-11 0,6-10 0,22-26 0,2-4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16:31.4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16:35.76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16:36.31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16:36.88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16:37.53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16:38.06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16:38.63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16:39.14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3:58:31.4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24575,'0'47'0,"0"14"0,0 21 0,0 5 0,0-2 0,0 1 0,0-6 0,0-13 0,0-20 0,0-24 0,2-20 0,16-22 0,26-18 0,29-12 0,-25 22 0,3 4 0,1 3 0,2 3 0,-1 4 0,-1 4 0,40 4 0,-12 39 0,-44 8 0,-7 12 0,-1 22 0,-6 10 0,-8-16 0,-2 4 0,-3 1 0,-1 1 0,-2 1 0,-2-2 0,-3 24 0,-5-6 0,-2-21 0,-6-7 0,-25 16-1696,-20-38 0,25-26 0,-2-7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16:44.98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16:45.51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16:46.03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16:46.48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16:47.03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16:47.58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16:48.14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16:48.73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16:49.34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16:49.88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3:58:32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1 187 24575,'52'0'0,"22"0"0,-15 0 0,7-1 0,13-4 0,4-3 0,9-2 0,1-4 0,-1-4 0,-2-3 0,-14 0 0,-5-1 0,-16 4 0,-6 2 0,12-6 0,-36 13 0,-17 7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16:50.43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16:56.24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16:56.68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16:57.09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60 24575,'9'-31'0,"-1"11"0,-8 12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16:57.49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16:57.91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16:58.38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16:58.81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16:59.43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16:59.98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3:58:32.9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0 102 24575,'68'-4'0,"12"-7"0,-29 2 0,2-2 0,0-1 0,-1 0 0,37-9 0,-23 8 0,-23 8 0,-24 2 0,-9 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17:00.46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17:01.61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17:02.35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17:02.88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17:03.44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17:04.03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17:04.74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17:05.31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17:05.86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19:37.764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3:58:35.0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367 1403 24575,'0'33'0,"0"26"0,0 22 0,0 9 0,0-17 0,0-26 0,2-14 0,5-9 0,2-1 0,0-4 0,-3-21 0,-15-43 0,-5-4 0,-5-10 0,1-2 0,-2-6 0,-1-3 0,-3-13 0,-2-3 0,1-3-338,5 17 1,0-3-1,1 0 1,1 1 337,1-1 0,1 0 0,0 1 0,2 2 0,-2-12 0,2 2 0,1 3 0,-2-22 0,3 8 0,5 28 0,3 8 0,2-10 0,2 36 0,1 17 0,4 8 1350,8 3-1350,14 3 0,9 1 0,7 11 0,2 17 0,-1 23 0,2 21 0,-2 3 0,-5-2 0,-9-9 0,-8-10 0,-6-5 0,-5-6 0,-6-10 0,-3-9 0,-1-6 0,-5-1 0,-7 3 0,-6 1 0,-3 0 0,1-5 0,3-1-1696,0-4 0,7-4 0,0-4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19:53.631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0 24575,'0'0'0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20:22.197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0 24575,'0'0'0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20:23.066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0 24575,'0'0'0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20:23.250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0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20:23.432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0 24575,'0'0'0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24:26.0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10 124 15306,'-5'-17'0,"3"2"3942,0 0-3942,2 18 1600,0 33-1600,0 41 431,0-18 1,0 5-432,0 9 0,0 2 1432,0-2 0,0 1-1432,0-1 0,0 0 0,0-8 0,0-1 0,0-3 0,0-2 0,0-4 0,0-2 0,0 27 0,0-20 0,0-25 0,0-15 0,0-8 0,1-5 0,9-1 0,30-1 0,6-3 0,12-1 0,9 1 0,9-1 0,10-2-1094,-4-2 1,8-1 0,7-2 0,4 0-1,5-2 1094,-17 2 0,4-2 0,3 0 0,3-1 0,3 0 0,2-1 0,2 0 0,2 0-415,-22 2 1,2 0-1,2-1 1,1 1 0,1-1-1,2 0 1,0-1 0,1 1-1,1 0 1,0-1-1,0 1 1,-1 0 414,0-1 0,0 1 0,1-1 0,0 1 0,1-1 0,1 0 0,-1 1 0,1-1 0,0 1 0,-1-1 0,1 1 0,-1 1 0,0-1-256,-2 1 0,1 0 0,0 1 0,1-1 1,-1 1-1,0-1 0,0 1 0,0 1 0,-1-1 1,-1 1-1,-1 0 0,0 0 0,-1 1 256,6-1 0,0 0 0,0 1 0,-1 0 0,-1 1 0,-1-1 0,-1 1 0,-1 1 0,-1 0 0,-3 0 0,-1 1-150,14 0 0,-2 1 0,-2 0 0,-2 2 0,-2-1 0,-2 1 1,-2 1-1,-2 0 150,8 1 0,-2 1 0,-2 0 0,-4 2 0,-4-1 0,-6 1 669,28 3 0,-10 1 1,-10 1-670,-4 2 0,-5-1 0,8-5 0,10-5 358,-12-2 1,10-2 0,7-1 0,6 0-359,-23 1 0,3-1 0,4-1 0,2 1 0,4-1 0,3 0 0,1 0 0,-12 0 0,3 0 0,3 1 0,2-1 0,1 0 0,1 0 0,2-1 0,0 1 0,1 0 0,0 1 0,-10-1 0,2 1 0,0-1 0,2 1 0,0-1 0,0 1 0,1-1 0,0 1 0,0 0 0,-1 0 0,0 0 0,0 0-139,-2 0 0,0 0 1,0 1-1,0-1 0,0 0 1,0 1-1,-1-1 0,1 1 1,-1 0-1,-1 0 0,0 0 1,-1 0 138,4 1 0,0-1 0,0 1 0,-1 0 0,0 0 0,0 0 0,-2 0 0,0 1 0,-1-1 0,-2 0 0,-1 1-203,17-1 1,-2 1 0,-1 0 0,-2 0 0,-1 1-1,-2-1 1,-1 0 0,-1 0 202,0 0 0,-1 0 0,-2 0 0,-1 0 0,-1 0 0,-2 0 0,-1 0 75,4 0 0,-1 0 0,-2 1 1,-1-1-1,-1 1 0,-1 0-75,9 0 0,-2 1 0,-1-1 0,-2 1 0,-1 1 578,10 0 0,-3 0 0,-1 1 0,-2 1-578,-8-1 0,-1 2 0,-2-1 0,-1 1 1213,15 2 1,-2 0 0,-2 1-1214,-9 1 0,-2-1 0,-1 1 0,-5 0 0,-1 0 0,-2 2 1690,23 6 0,-2 0-1690,-3 1 0,-1 0 0,-2-2 0,-1-1 0,2-2 0,-1-1 0,3-3 0,-1-1 0,-3-3 0,-2 0 1262,-1 2 0,-2 1-1262,-7-2 0,-3 2 771,-8 0 0,-3 1-771,-7 1 0,-2 1 870,35 10-870,-12-1 84,-12-4-84,-10-5 0,-13-4 0,-11-4 0,-6-2 0,-8-2 0,-4-4 0,-1-21 0,-2-37 0,-2 10 0,-1-6 0,-1-14 0,1-5 0,-2-5 0,0-2 0,-1 1 0,-1 2 0,-2 8 0,-1 3 0,-1 8 0,-2 3 0,-10-31 0,3 28 0,6 23 0,1 21 0,3 8 0,-2 6 0,-7 0 0,-10 2 0,-25-2 0,-31-1 0,22 2 0,-5 0 0,-23-1 0,-7 1 0,15 1 0,-4 1 0,-3 0-558,7 0 0,-2 0 1,-3 1-1,-2-1 558,4 1 0,-2 0 0,-3 0 0,-1 1 0,-1 0-523,7 0 0,-1 1 1,-2 0-1,-1 0 0,0 1 1,0-1 522,-4 0 0,0 1 0,-1-1 0,0 1 0,0 0 0,0-1 0,0 1 0,0-1 0,0 1 0,1-1 0,-1 1 0,1-1 0,3 0 0,0 0 0,1 0 0,-1 0 0,1-1 0,-1 1 0,-2-2 0,1 1 0,0-1 0,-1 0 0,-2 0 0,-1-1 0,3-1 0,-2 0 0,0-1 0,-2 0 0,-1 0 0,-2 0 0,-1-1-557,9 1 1,0-1 0,-3 1 0,0-1-1,-1-1 1,-2 1 0,1 0 0,-2 0-1,1 0 557,4 0 0,-1 0 0,0 0 0,0 0 0,-1 1 0,-1-1 0,0 0 0,-2 0 0,-1 0 0,-2 1-279,6 0 0,-3 0 0,0-1 0,-2 1 0,0 0 0,-2 0 0,0 1 0,0-1 0,0 0 1,-1 1-1,1 0 0,0 0 279,6 0 0,0 0 0,0 0 0,0 1 0,0-1 0,-1 1 0,0 0 0,0 0 0,0 0 0,-1 1 0,0 0 0,-1 1 0,-1 0-121,2 0 1,-2 1-1,1 1 1,-2-1-1,0 2 1,0-1-1,0 1 1,-1 0 0,0 0-1,1 1 1,-1-1-1,0 1 1,0 0-1,1 0 121,-1 0 0,-1 0 0,0 0 0,0 1 0,-1 0 0,1-1 0,-1 2 0,1-1 0,1 0 0,0 1 0,0 0 0,1 1 0,2-1 0,0 1-82,-6 1 1,1 0 0,1 1-1,0-1 1,1 2 0,0-1 0,1 0-1,1 1 1,1 0 0,1 0 0,0 0-1,1 0 82,-8 1 0,0 1 0,1 0 0,0 0 0,1 1 0,2-1 0,2 0 0,3-1 0,2 0 0,3-1 289,-7 1 1,2-1 0,3 0 0,4-1 0,2 0 0,2-1 0,4 0-290,-26 3 0,7-1 0,4-1 0,0-3 0,5-4 0,1-1 0,2-2 0,5-1 0,-3 0 0,5-3 0,-5 1 524,-4 0 0,-7-1 0,-1 1 0,1-2-524,4 0 0,0 0 0,0-1 0,-3 0 0,12 0 0,-3 1 0,0-1 0,0 0 0,0 0 0,0-1 0,0 0 0,0 0 0,1-1 0,1 1 0,-11-2 0,0 1 0,3-1 0,3 0 0,-14-3 0,4 1 0,4 0 1335,16 1 0,4 1 1,3 1-1336,-21-2 0,7 1 3028,16 2 0,5 0-3028,-33-2 0,25 2 0,21-3 2086,10 3-2086,11 0 111,6 2-111,-3-1 0,-6 0 0,-14-2 0,-17-1 0,-10 1 0,2 0 0,13 1 0,20 4 0,16 1 0,6 2 0,2 0 0,-1 0 0,4 0 0,1 0 0,-1 0 0,-11 2 0,-17 3 0,-16 1 0,-7 2 0,8-1 0,23-4 0,15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24:26.7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24575,'0'68'0,"0"24"0,0-29 0,0 4 0,0 8 0,0 2 0,0 2 0,0-2 0,0-5 0,0-4 0,0-9 0,0-6 0,0 22 0,0-35 0,0-20 0,0-14 0,0-3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24:28.3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24575,'0'24'0,"0"19"0,0 26 0,0 10 0,0-5 0,0-18 0,0-22 0,0-11 0,0-8 0,0-2 0,0-1 0,0-2 0,0-1 0,0-2 0,0-4 0,0-1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24:29.5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24575,'0'28'0,"0"6"0,0 8 0,0 1 0,0 4 0,3 0 0,6-3 0,2 2 0,2-8 0,-2-10 0,-7-10 0,0-12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24:30.4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24575,'0'30'0,"0"8"0,0 14 0,0 5 0,0-7 0,0 3 0,0-5 0,0 0 0,4-1 0,2-12 0,1-5 0,4-5 0,-2-1 0,3 0 0,-5-10 0,-2-4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3:58:37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408 54 24575,'-30'0'0,"2"0"0,-7 0 0,-4 0 0,-4 0 0,-2 7 0,4 11 0,2 24 0,3 31 0,18-26 0,4 4 0,1 5 0,3 1 0,2-4 0,3-1 0,2 29 0,14-25 0,25-26 0,47-21 0,-16-22 0,5-12 0,14-14 0,0-11-171,-24 10 0,1-5 0,-4-2 171,-4-1 0,-2-3 0,-4 1 0,10-12 0,-6 3 0,-13 15 0,-7 5 0,3-8 0,-21 28 0,-9 11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24:31.3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24575,'0'34'0,"0"2"0,0 22 0,0 19 0,0 13 0,0 6 0,0-17 0,0-16 0,3-12 0,3-9 0,3-5 0,1-7 0,-2-3 0,-2-5 0,0-1 0,0-4 0,-4-9 0,1-1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24:32.2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24575,'0'36'0,"0"3"0,0 8 0,0 0 0,0 0 0,0 4 0,0 8 0,0 11 0,0 7 0,0 1 0,0-8 0,0-16 0,0-25 0,0-13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24:33.3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24575,'0'44'0,"0"13"0,0 25 0,0-31 0,0 3 0,0 0 0,0 0 0,0 43 0,0-29 0,0-32 0,0-17 0,0-9 0,0-6 0,0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24:34.2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24575,'0'19'0,"0"8"0,0 16 0,0 12 0,0 7 0,0 7 0,0-4 0,0-9 0,0-16 0,0-16 0,0-12 0,0-4 0,0-3 0,0-3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24:35.2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24575,'4'23'0,"-2"5"0,-2 10 0,0 3 0,0-2 0,0-2 0,0-6 0,0-7 0,0-8 0,0 0 0,0 9 0,0 6 0,0-10 0,0-4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24:37.1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0 772 8191,'0'67'0,"0"0"5063,0 8-5063,0-21 2818,0-20-2818,0-26 1719,0-39-1719,0-4 6784,0-23-6784,0 10 0,0-3 0,0-9 0,0-17 0,0 29 0,0-4 0,0-10 0,0-3 0,0-2 0,0-2 0,0 2 0,0 2 0,0 10 0,0 5 0,0-18 0,0 32 0,0 25 0,0 9 0,0 5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24:38.8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24575,'0'43'0,"0"11"0,0 18 0,0 8 0,0 0 0,0-13 0,0-17 0,0-16 0,0-12 0,2-8 0,-1-5 0,1-5 0,-1-1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24:44.0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21 207 24575,'-1'78'0,"-2"-5"0,-2 3 0,-1-11 0,2-9 0,2-5 0,5 3 0,7-1 0,10-4 0,11-10 0,10-17 0,16-11 0,32-17 0,-32-6 0,3-5 0,8-6 0,1-6 0,-2-3 0,-4-3 0,-12 3 0,-4 0 0,19-20 0,-32 16 0,-17-3 0,-10-9 0,-5-12 0,-10-15 0,-18-3 0,-17 4 0,-16 10 0,-12 18 0,-8 20 0,-9 13 0,-3 8 0,8 5 0,18 0 0,23 2 0,22 1 0,13-1 0,5 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24:45.0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1148 1 24575,'-11'43'0,"-25"29"0,0-13 0,-6 6 0,-13 14 0,-5 3 0,12-15 0,-2 2 0,0 1-321,-3 5 0,0 0 0,1 1 321,2-2 0,1 1 0,2-1 0,0-1 0,2 0 0,2-1 0,6-8 0,2 0 0,2-3 118,-10 21 0,3-5-118,8-12 0,3-6 0,-10 28 0,18-38 0,11-28 0,8-12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24:46.0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189 1 24575,'-34'0'0,"3"2"0,1 8 0,3 8 0,4 10 0,2 9 0,7 1 0,7 6 0,5 5 0,2 7 0,0 16 0,0 7 0,3 1 0,8-11 0,14-16 0,17-14 0,16-12 0,8-10 0,-2-8 0,-12-6 0,-15-3 0,-14-2 0,-4-15 0,0-15 0,4-15 0,1-7 0,-7 8 0,-6 4 0,-8 7 0,-3 3 0,-6-4 0,-9 1 0,-15-1 0,-17 3 0,-8 5 0,3 9 0,9 7 0,14 6 0,15 5 0,6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03:38.5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24:47.1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24575,'0'43'0,"0"15"0,0 17 0,0 13 0,0-5 0,1-10 0,7-14 0,15-4 0,16 2 0,20 7 0,-21-22 0,3 2 0,6 9 0,2 2 0,4 8 0,1 2 0,2 6 0,-1 0 0,-3-1 0,-3-2 0,-8-11 0,-4-2 0,-7-11 0,-4-4 0,5 11 0,-17-26 0,-7-13 0,-5-7 0,-2-4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24:48.4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357 3 24575,'-33'0'0,"-7"-2"0,-5 5 0,1 8 0,8 8 0,7 12 0,1 3 0,6 5 0,3 3 0,1 4 0,5 3 0,0 3 0,4 1 0,4 1 0,3 4 0,2 0 0,0 1 0,2-8 0,8-11 0,10-7 0,11-7 0,6-3 0,1-6 0,4-7 0,4-4 0,4-6 0,1 0 0,-5 0 0,-7-4 0,-9-2 0,-7-2 0,-6-1 0,-2 1 0,1-3 0,6-10 0,14-15 0,14-21 0,7-11 0,-3-2 0,-14 12 0,-17 18 0,-10 13 0,-10 11 0,-2 1 0,-1-7 0,-6-13 0,-9-11 0,-8-7 0,-8 5 0,0 9 0,-1 15 0,0 11 0,-6 8 0,-7 5 0,-2 0 0,5 0 0,19 0 0,10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24:57.5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24575,'38'0'0,"33"0"0,-14 0 0,6 0 0,16 0 0,4 0 0,9 0 0,2 0 0,-3 0 0,-1 0 0,-10 0 0,-3 0 0,-11 0 0,-5 0 0,28 0 0,-29 0 0,-25 0 0,-20 0 0,-7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24:55.6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24575,'0'55'0,"0"22"0,0-18 0,0 4 0,0 2 0,0 1 0,0-7 0,0-2 0,0 24 0,0-40 0,0-25 0,0-7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24:56.4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76 24575,'53'-1'0,"1"-1"0,9-1 0,3-2 0,14-3 0,1 0 0,-3-2 0,-4 0 0,-14 2 0,-5 0 0,14-2 0,-38 7 0,-21 3 0,-4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24:59.0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 0 24575,'-3'49'0,"0"7"0,3 21 0,0 14 0,0 5 0,0 2 0,0-8 0,0-14 0,0-11 0,0-8 0,0-3 0,0-6 0,0-9 0,-1-11 0,-1-12 0,0-7 0,0-4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25:04.5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1343 109 24575,'-10'-12'0,"-3"-2"0,-3-2 0,-6 0 0,-1 4 0,-2 2 0,1 1 0,1 1 0,1 3 0,-3 1 0,-4 2 0,0 2 0,-4 0 0,1 0 0,2 0 0,0 0 0,2 0 0,-7 0 0,-18 6 0,-38 23 0,29-2 0,-3 5 0,-9 11 0,-1 4 0,0 4 0,4 0 0,10-5 0,5-2 0,11-8 0,5-3 0,-15 14 0,23-14 0,12-7 0,10-2 0,4 6 0,4 8 0,2 9 0,1 7 0,2-2 0,5-7 0,4-10 0,7-14 0,11-9 0,13-7 0,23-5 0,-15-3 0,3-3 0,8-4 0,3-4 0,5-4 0,0-4 0,-4-1 0,-4-2 0,-13 3 0,-4-1 0,30-14 0,-21 7 0,-7 2 0,-5 2 0,-7 2 0,-5 1 0,-4 1 0,-4 2 0,-1 1 0,-3 3 0,-3-1 0,1-4 0,0-3 0,-4 1 0,-4 2 0,-5 4 0,-3 2 0,-1 0 0,-8 1 0,-13-1 0,-15-4 0,-13-4 0,-1-4 0,7 6 0,20 9 0,10 7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25:05.4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1115 0 24575,'-55'68'0,"0"0"0,12-12 0,-2 2 0,0 3 0,-10 13 0,-2 5 0,1 0-757,-1 3 1,1 1 0,2-2 756,6-7 0,2-1 0,2-3 0,6-9 0,1-2 0,2-3 363,-8 13 1,2-5-364,9-14 0,2-4 374,-17 28-374,9-19 0,11-16 0,9-13 0,10-15 0,4-4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25:06.6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195 0 24575,'-20'5'0,"-1"-2"0,1-3 0,0 0 0,-1 0 0,5 3 0,3 3 0,2 6 0,0 6 0,3 11 0,1 8 0,2 7 0,-2 5 0,0 6 0,2 9 0,2 6 0,3 9 0,0 5 0,3 4 0,8-3 0,11-8 0,10-13 0,9-11 0,10-10 0,16-11 0,22-10 0,8-10 0,-4-8 0,-22-9 0,-24-5 0,-19-5 0,-16-9 0,-7-14 0,-5-21 0,0-23 0,-2 32 0,-2 0 0,-3-4 0,-3 0 0,-1 2 0,-3 2 0,-17-39 0,-2 18 0,1 18 0,-4 14 0,-4 15 0,-12 10 0,-10 8 0,-5 5 0,3 1 0,17 2 0,23-1 0,13 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25:07.7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 0 22130,'-16'0'0,"4"0"1184,1 2-1184,7 10 411,17 24-411,24 32 104,-12-22 1,3 2-105,3 2 0,1 1 320,-5-6 1,0-1-321,16 28 0,-3-10 0,-2 1 0,1 2 0,2 1 0,-3 1 0,-1-1 0,-2 1 0,0 3 0,0-3 0,-4-2 0,-4-8 0,-9-11 0,-6-11 0,-8-19 0,-2-7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16:21.3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24575,'0'53'0,"0"1"0,0 34 0,0 14 0,0-24 0,0 7 0,0 6 0,0 3-1222,0-15 0,0 2 0,0 3 0,0 2 0,0 1 0,0 2 1222,0-4 0,0 1 0,0 1 0,-1 2 0,1 2 0,1 1 0,-1 2-469,1-9 1,0 2 0,1 2 0,-1 1-1,1 1 1,0 1 0,0 1 0,1 0-1,0 1 469,1-3 0,-1 1 0,1 0 0,1 1 0,0 1 0,0 1 0,0 0 0,1 0 0,0 2 0,0-1-144,0-1 0,1 0 0,0 1 0,1 0 1,0 1-1,0 0 0,0 1 0,0 0 1,1 0-1,0 1 0,-1-1 144,1-4 0,-1 0 0,1 0 0,0 1 0,0 0 0,0 1 0,0-1 0,1 0 0,-1 0 0,1 0 0,-1 0 0,0-1-203,1-2 0,-1 0 0,1-1 0,-1 1 0,1-1 0,0 0 0,-1 1 1,1-1-1,0-1 0,-1 1 0,1 0 0,-1-1 203,2 7 0,-1 1 0,0-1 0,-1 0 0,1 0 0,0 0 0,0-1 0,0 0 0,0-1 0,0 0 0,0-1-65,0 4 1,0-1 0,1 0 0,-1 0 0,0-1 0,0-1 0,1 0 0,-1-1-1,1 0 1,-1-1 64,2 5 0,-1-1 0,1-1 0,0 0 0,-1 0 0,1-2 0,0 0 0,-1-2 0,1 0 73,-1 2 0,1-2 1,0 0-1,-1-1 0,1-1 1,-1-1-1,0 0 0,-1-2-73,1 5 0,-1-1 0,0-2 0,-1 0 0,0-1 0,0 0 0,-1-2 222,0 8 1,-1 0 0,-1-1 0,0-2-1,-1-1 1,0-1-223,-1 6 0,-1-1 0,0-2 0,-1-2 0,0-1 598,-1 12 0,-1-1 0,0-4 0,0-3-598,0-13 0,0-3 0,0-3 0,0-2 1209,0 9 1,0-4 0,0-3-1210,0 21 0,0-5 1911,0-20 0,0-4-1911,0-14 0,1-4 2774,1 20-2774,1-27 0,-1-23 0,-1-11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25:09.0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369 271 24575,'-23'0'0,"-7"0"0,-8 2 0,-3 6 0,1 7 0,2 8 0,0 11 0,5 3 0,6-2 0,6-3 0,8-9 0,4 0 0,3 7 0,1 6 0,2 7 0,0 4 0,3-4 0,0-2 0,2-2 0,6-2 0,7-2 0,10-5 0,6-5 0,8-6 0,4-3 0,0-6 0,-1-2 0,-5-4 0,-3-1 0,1-1 0,1-2 0,10 0 0,10-4 0,12-12 0,8-11 0,-1-10 0,-11-2 0,-19 9 0,-15 8 0,-14 6 0,-8 1 0,-9-13 0,-32-41 0,7 20 0,-5-3 0,-12-14 0,-5-1 0,-10-5 0,-4 3 0,2 8 0,-1 6 0,-1 6 0,1 8 0,11 11 0,1 7 0,-29-1 0,43 16 0,9 7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25:17.4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24575,'53'0'0,"19"0"0,14 0 0,-14 0 0,-27 0 0,-30 0 0,-10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25:18.5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24575,'0'44'0,"0"5"0,0 5 0,0 6 0,0 2 0,0 5 0,0-5 0,0-10 0,0-12 0,0-15 0,0-4 0,0-13 0,0-2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25:19.4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21 24575,'38'-4'0,"14"2"0,16 0 0,7-1 0,-6-1 0,-19 1 0,-17 1 0,-15 2 0,-7 0 0,-5 0 0,-3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25:20.2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24575,'0'40'0,"0"14"0,0 15 0,0 6 0,0-7 0,0-12 0,0-12 0,0-14 0,0-10 0,0-10 0,0-6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25:21.0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24575,'70'0'0,"9"0"0,19 0 0,-8 0 0,-23 0 0,-22 0 0,-25 0 0,-11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25:23.6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24575,'52'0'0,"23"0"0,-18 0 0,7 0 0,13 0 0,6 0 0,-14 0 0,4 0 0,1 0-454,10 0 0,3 0 0,1 0 454,1 0 0,1 0 0,0 0 0,0 0 0,-1 0 0,-2 0 0,-10 0 0,-1 0 0,-4 0 166,18 0 0,-4 0-166,-11-1 0,-2 2 0,-5 1 0,0 2 0,1 2 0,1 0 0,12 1 0,4-1 0,-19 0 0,1-1 0,2 1-511,8 0 1,2 0 0,2 0 510,8 1 0,1 0 0,2 1 0,-18-2 0,1 1 0,0-1 0,2 1 0,2-2 0,2 0 0,0 0 0,0-1 0,2 0 0,0-1 0,1-1 0,1 0 0,4 0 0,1-1 0,1 0 0,0 0-268,1-1 0,0 0 0,0 0 0,2 0 268,3 0 0,1 0 0,2 0 0,0 0 0,-16 0 0,0 0 0,2 0 0,-1 0 0,1 0 0,1 0 0,1 0 0,-1 0 0,1 0 0,0 0 0,-1 0 0,0 0 0,0 0 0,0 0 0,0 0 0,-2 0 0,0 0 0,0 0 0,0 0 0,0 0 0,-2 0 0,-1 0 0,1 0 0,-2 0 0,0 0 0,13 0 0,-1 0 0,-2 0 0,-1 0 0,-5 0 0,-2 0 0,-1 0 0,-3 0 0,11 0 0,-3-1 0,-4 2-7,18 0 0,-5 2 7,-12 1 0,-2 2 0,-10 2 0,-1 1 0,-1 0 0,-1 2 719,-3-1 0,-2 0-719,-10-3 0,-4 0 2192,22 2-2192,-31-5 17,14-4-17,-8 0 0,5 0 0,22 0 0,10 0 0,-4 0 0,8 0 0,2 0-407,-16 0 0,1 0 0,1 0 0,1-1 407,4 0 0,1 0 0,2-1 0,-1 1 0,1-1 0,2 1 0,-2-1 0,-1 1 0,17-1 0,-2 0 0,-1 0-199,-2 0 0,-2 1 0,-1 0 199,-6 1 0,-2 0 0,-1 0 0,-6 0 0,-1 0 0,-1 0 0,-3 0 0,0 0 0,0 0 0,1 0 0,-1 0 0,0 0 0,0 0 0,-1 0 0,1 0 0,0 0 0,2 0 0,-2 0 0,-3 0 0,-1 0 0,-1 0 0,25 0 0,-2 0 0,-4 0 0,0 0 0,-6 0 0,1 0 0,5 0 0,1 0 0,5 0 0,1-1 0,1-2 0,0 0 0,-3-1 0,-2-2 0,-8 0 0,-2 0 0,-1-2 0,-1-1 0,1 1 0,1-1 0,6 0 0,3-2 0,6-2 0,1-1 0,1 1 0,0-1 0,-1 1 0,-1 0 0,-9 2 0,-1 2 0,-6 4 0,-3 1 788,-7 2 0,-1 0-788,-6 2 0,-1 0 324,-2 0 1,-3 0-325,40 0 0,-20 0 0,-22-1 0,-16-1 0,-5 0 0,-6 0 0,-3 2 0,-7-1 0,-5 0 0,-1 0 0,-2-1 0,-1 0 0,-3 1 0,-2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25:26.7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24575,'0'47'0,"0"18"0,0 31 0,0-42 0,0 2 0,0 3 0,0-2 0,0 41 0,0-26 0,0-25 0,0-22 0,0-15 0,0-6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25:28.1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45 0 24575,'-11'1'0,"-1"6"0,5 10 0,1 7 0,0 3 0,4-1 0,1-1 0,1 5 0,0 5 0,0 1 0,1-2 0,3-6 0,4-4 0,7-4 0,6-2 0,3-4 0,1-1 0,-2-2 0,0-3 0,0 0 0,3-2 0,7-2 0,0-2 0,0-2 0,-4 0 0,-6 0 0,-5 0 0,-5-2 0,-7-4 0,-3-8 0,-2-10 0,-7-12 0,-9-9 0,-9 0 0,-6 4 0,2 12 0,4 11 0,3 5 0,-3 3 0,3-1 0,1 0 0,3 1 0,2 1 0,0 3 0,2 2 0,1 2 0,6 1 0,2 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25:29.8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120 1 24575,'-22'15'0,"0"2"0,5 2 0,1 4 0,2 2 0,3 1 0,1 0 0,5 1 0,2 6 0,3 9 0,0 7 0,0 1 0,2-6 0,2-11 0,4-9 0,1-7 0,2-6 0,1-3 0,0-3 0,3-2 0,-2 0 0,0-1 0,0 0 0,-2 0 0,2-2 0,-2 0 0,-2 0 0,-1 0 0,0 0 0,1 0 0,-1-2 0,0-3 0,-3-3 0,-1-2 0,-1-1 0,-2 0 0,-1-10 0,0-12 0,2-11 0,1-10 0,-1 7 0,0 9 0,-2 12 0,0 9 0,-2 7 0,-5 3 0,-5 1 0,-7 1 0,-1-3 0,-1 2 0,5 1 0,5 4 0,5 1 0,3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16:22.7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24575,'85'0'0,"0"0"0,-17 0 0,7 0 0,7 0 0,6 0 0,4 0-1229,-10 0 0,6 0 0,3 0 0,4 0 1,4 0-1,2 0 0,3 0 0,2 0 1114,-22 0 0,2 0 1,2 0-1,2 0 1,2 0-1,1 0 0,2 0 1,1 0-1,0 0 1,2 0-1,1 0 1,0 0-1,0 0-20,-7 0 0,2 0 1,0 0-1,2 0 0,0 0 1,1 0-1,1 0 0,1 0 1,0 0-1,1 0 0,0 0 1,0 0-1,1 0 1,0 0-1,0 0 0,0 0 135,-4 0 0,-1 0 0,2 0 0,0 0 0,1 0 0,0 0 0,0 0 0,1 0 0,-1 0 0,1 0 0,0 0 0,0 0 0,0 0 0,0 0 0,0 0 0,-1 0 0,0 0 0,-1 0-49,-1 0 0,0 0 0,0 0 0,0 0 1,0 0-1,0 0 0,0 0 0,0 0 0,0 0 1,-1 0-1,0 0 0,0 0 0,-1 0 0,0 0 1,-1 0-1,0 0 0,-1 0 0,-1 0 49,9 0 0,1 0 0,-1 0 0,-1 1 0,0-1 0,0 0 0,-1 0 0,-1 0 0,0 0 0,-1 0 0,-2 0 0,0 1 0,-2-1 0,-1 0 0,-1 0 0,14 1 0,0-1 0,-1 0 0,-2 1 0,-1-1 0,-1 1 0,-3-1 0,-1 1 0,-4-1 0,-2 1 0,-3-1 0,15 1 0,-3 0 0,-3-1 0,-4 1 0,-4 0 0,-4 0 0,-4 0 0,18 0 0,-6 0 0,-8 0 0,-6 0 1266,13 1 0,-2-1-1266,-6-1 0,5 0 0,7 0 335,-15 0 1,5 0-1,3 0 1,4 0-1,3 0-335,-11 0 0,3 0 0,3 0 0,1 0 0,2 0 0,1 0 0,1 0 121,-3 0 0,2-1 0,2 1 1,0 0-1,1 0 0,0 0 0,0 0 1,-2 1-122,0 0 0,0 0 0,0 0 0,0 1 0,0 0 0,-1 0 0,1 0 0,-2 0 0,-2 0 0,1 1 0,-1-1 0,0 1 0,-1 0 0,-1 0 0,-1 0 0,-1 1-266,4 0 1,-2 1-1,-1-1 1,0 1-1,-2 1 1,-1-1 0,-2 1 265,5 1 0,-2 1 0,-1-1 0,-1 1 0,-2 0 0,-2-1-74,23 3 0,-3-1 0,-2 1 0,-2 0 74,-11-1 0,-1 1 0,-3 0 0,-1-1 643,16 3 0,-3 0 0,-4 0-643,-13-2 0,-3 1 0,-2-1 2033,25 4 1,-4 0-2034,-19-2 0,-3-1 1489,-9-1 1,-2-1-1490,0-1 0,-1 0 835,-3 1 1,-1-1-836,-2-1 0,-1-1 684,37 5-684,-20-5 0,-6-3 0,1-3 0,-1 0 0,-9 0 0,-14 0 0,-22 0 0,-9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25:41.6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3453 24575,'36'-54'0,"-3"11"0,8-7 0,4-2 0,7-6 0,4-2-1580,-2 2 1,4-3-1,3-2 1,2 0 1579,-7 6 0,3-1 0,1-1 0,1 0 0,0-1 0,5-4 0,2-1 0,1-1 0,-1 1 0,1 0-163,-3 1 1,1 1 0,0 0-1,-1 0 1,0 0 162,-3 4 0,0-1 0,-1 2 0,0-1 0,0 1 0,-2 1 0,-1 0 0,1 0 0,-1 1 0,0 0 0,14-12 0,-1 0 0,1 0 0,0 1 0,1-1 0,0 1 0,0 0 0,-1 0 56,-3 4 1,0 0 0,-2 0 0,-1 2-57,-6 6 0,-1 0 0,-1 1 0,-3 2-4,6-6 0,-2 2 0,-5 5 4,4-7 0,-6 7 687,19-16 0,-45 42 0,-16 17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25:42.9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60 0 24575,'0'40'0,"0"12"0,0 22 0,-2 10 0,-4-4 0,-4-6 0,-1-14 0,0-12 0,2-10 0,3-9 0,2-9 0,3-5 0,1-4 0,0 0 0,1 1 0,7 5 0,15 4 0,19 4 0,24 3 0,30-5 0,-41-14 0,2-3 0,3-1 0,0-2 0,-6-2 0,-3-1 0,21 0 0,-27 0 0,-27 0 0,-11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25:43.8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0 24575,'-4'49'0,"1"25"0,3-23 0,0 4 0,0 9 0,0 0 0,0 1 0,0 0 0,2-4 0,-1-3 0,2 37 0,2-24 0,-1-29 0,-2-22 0,0-11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25:45.7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95 24575,'0'28'0,"0"2"0,0 8 0,0 3 0,2-1 0,4-7 0,4-10 0,3-6 0,0-2 0,-1-1 0,2-2 0,1-2 0,-1-4 0,1-2 0,0-3 0,0-1 0,3 0 0,8 0 0,8-5 0,3-4 0,-5-3 0,-9-2 0,-6 1 0,-4 2 0,-2-2 0,-3 0 0,0-3 0,1-5 0,0-2 0,0 0 0,-3 4 0,-2 1 0,-3-1 0,0-5 0,-1-5 0,0 2 0,-1 4 0,-3 5 0,-5 6 0,-3 2 0,-3 2 0,0 2 0,-1 1 0,-2 1 0,-2 0 0,-1 1 0,-1 1 0,0 0 0,2 2 0,-1 0 0,5 0 0,4 0 0,4 0 0,2 1 0,1 2 0,1 2 0,1 3 0,2-4 0,0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26:32.5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424 1399 24575,'43'0'0,"7"0"0,19 0 0,11 0 0,8 0 0,-38 0 0,1 0 0,48 0 0,-47 0 0,1 0 0,42 0 0,-5 0 0,-2 0 0,0 0 0,10 0 0,-46 0 0,0 0 0,-1 0 0,0 0 0,43 0 0,-10 0 0,-10 0 0,-5 2 0,-2 1 0,-1 2 0,1 3 0,0-2 0,-5-1 0,-5-2 0,-9-3 0,-10 0 0,-11 0 0,-8 0 0,-5 0 0,-5-1 0,-2-11 0,2-19 0,6-29 0,4-35 0,-8 37 0,-1-2 0,-2-6 0,-1-1 0,-1 1 0,-1 0 0,-1 4 0,-1 1 0,-1 7 0,0 2 0,0-34 0,-2 15 0,0 12 0,0 0 0,0 0 0,0 4 0,0 9 0,0 14 0,-2 14 0,-11 8 0,-27 6 0,-43-1 0,18-1 0,-7 0 0,-16-3 0,-6 0-210,25 2 1,-3-1-1,0 2 210,-3 0 0,-2 0 0,1 2 0,-3-1 0,1 1 0,-1 0 0,2 0 0,0 0 0,0 0 0,3 1 0,2-1 0,0 1 0,-27-1 0,4-1 0,15 3 0,5 0 0,10 1 0,4 1 0,-37 0 0,12 0 0,1 0 0,4 0 629,0 0-629,11 0 0,14 0 0,15 0 0,18 3 0,12 8 0,7 16 0,3 21 0,1 17 0,0 6 0,1-1 0,4-7 0,5-1 0,3 3 0,0 2 0,-2 8 0,-2-2 0,-2-9 0,1-6 0,0-13 0,2-1 0,5 3 0,2 5 0,3 6 0,-1-1 0,-2-6 0,-4-10 0,-4-10 0,-1-10 0,-2-9 0,1-5 0,1-5 0,7-2 0,13 0 0,50 0 0,-41 0 0,26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27:16.7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24575,'0'26'0,"0"9"0,0 8 0,0 5 0,0-3 0,0-8 0,2-5 0,1-5 0,2-2 0,0-1 0,-2 2 0,1-1 0,-2-3 0,1-3 0,-3-3 0,0-2 0,0 1 0,2 0 0,-2-7 0,2-2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27:17.4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24575,'52'0'0,"2"0"0,13 0 0,-6 0 0,-12 0 0,-15 0 0,-21 0 0,-6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27:19.9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23 24575,'38'0'0,"20"0"0,26-3 0,12-2 0,-10-1 0,-9 0 0,-16 4 0,-16 1 0,-13 1 0,-19 0 0,-7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27:21.1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 0 24575,'0'40'0,"0"11"0,0 15 0,0 11 0,0-1 0,0-3 0,0-7 0,0-6 0,0 1 0,0 2 0,-3 3 0,0 0 0,0-8 0,1-9 0,1-10 0,-1-7 0,-1-6 0,1-7 0,0-9 0,2-4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04:27:22.1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24575,'40'0'0,"25"0"0,27 0 0,6 0 0,-21 0 0,-26 0 0,-24 0 0,-12 0 0,-2 0 0,4 0 0,8 0 0,9 0 0,4 0 0,11 0 0,11 0 0,5 0 0,-5 0 0,-15 0 0,-20 0 0,-14 0 0,-5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3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7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3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5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5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9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0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9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1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7.xml"/><Relationship Id="rId21" Type="http://schemas.openxmlformats.org/officeDocument/2006/relationships/image" Target="../media/image26.png"/><Relationship Id="rId42" Type="http://schemas.openxmlformats.org/officeDocument/2006/relationships/customXml" Target="../ink/ink75.xml"/><Relationship Id="rId47" Type="http://schemas.openxmlformats.org/officeDocument/2006/relationships/image" Target="../media/image39.png"/><Relationship Id="rId63" Type="http://schemas.openxmlformats.org/officeDocument/2006/relationships/image" Target="../media/image47.png"/><Relationship Id="rId68" Type="http://schemas.openxmlformats.org/officeDocument/2006/relationships/customXml" Target="../ink/ink88.xml"/><Relationship Id="rId84" Type="http://schemas.openxmlformats.org/officeDocument/2006/relationships/customXml" Target="../ink/ink96.xml"/><Relationship Id="rId89" Type="http://schemas.openxmlformats.org/officeDocument/2006/relationships/customXml" Target="../ink/ink99.xml"/><Relationship Id="rId16" Type="http://schemas.openxmlformats.org/officeDocument/2006/relationships/customXml" Target="../ink/ink62.xml"/><Relationship Id="rId11" Type="http://schemas.openxmlformats.org/officeDocument/2006/relationships/image" Target="../media/image21.png"/><Relationship Id="rId32" Type="http://schemas.openxmlformats.org/officeDocument/2006/relationships/customXml" Target="../ink/ink70.xml"/><Relationship Id="rId37" Type="http://schemas.openxmlformats.org/officeDocument/2006/relationships/image" Target="../media/image34.png"/><Relationship Id="rId53" Type="http://schemas.openxmlformats.org/officeDocument/2006/relationships/image" Target="../media/image42.png"/><Relationship Id="rId58" Type="http://schemas.openxmlformats.org/officeDocument/2006/relationships/customXml" Target="../ink/ink83.xml"/><Relationship Id="rId74" Type="http://schemas.openxmlformats.org/officeDocument/2006/relationships/customXml" Target="../ink/ink91.xml"/><Relationship Id="rId79" Type="http://schemas.openxmlformats.org/officeDocument/2006/relationships/image" Target="../media/image55.png"/><Relationship Id="rId5" Type="http://schemas.openxmlformats.org/officeDocument/2006/relationships/image" Target="../media/image18.png"/><Relationship Id="rId90" Type="http://schemas.openxmlformats.org/officeDocument/2006/relationships/image" Target="../media/image60.png"/><Relationship Id="rId22" Type="http://schemas.openxmlformats.org/officeDocument/2006/relationships/customXml" Target="../ink/ink65.xml"/><Relationship Id="rId27" Type="http://schemas.openxmlformats.org/officeDocument/2006/relationships/image" Target="../media/image29.png"/><Relationship Id="rId43" Type="http://schemas.openxmlformats.org/officeDocument/2006/relationships/image" Target="../media/image37.png"/><Relationship Id="rId48" Type="http://schemas.openxmlformats.org/officeDocument/2006/relationships/customXml" Target="../ink/ink78.xml"/><Relationship Id="rId64" Type="http://schemas.openxmlformats.org/officeDocument/2006/relationships/customXml" Target="../ink/ink86.xml"/><Relationship Id="rId69" Type="http://schemas.openxmlformats.org/officeDocument/2006/relationships/image" Target="../media/image50.png"/><Relationship Id="rId8" Type="http://schemas.openxmlformats.org/officeDocument/2006/relationships/customXml" Target="../ink/ink58.xml"/><Relationship Id="rId51" Type="http://schemas.openxmlformats.org/officeDocument/2006/relationships/image" Target="../media/image41.png"/><Relationship Id="rId72" Type="http://schemas.openxmlformats.org/officeDocument/2006/relationships/customXml" Target="../ink/ink90.xml"/><Relationship Id="rId80" Type="http://schemas.openxmlformats.org/officeDocument/2006/relationships/customXml" Target="../ink/ink94.xml"/><Relationship Id="rId85" Type="http://schemas.openxmlformats.org/officeDocument/2006/relationships/customXml" Target="../ink/ink97.xml"/><Relationship Id="rId93" Type="http://schemas.openxmlformats.org/officeDocument/2006/relationships/customXml" Target="../ink/ink101.xml"/><Relationship Id="rId3" Type="http://schemas.openxmlformats.org/officeDocument/2006/relationships/image" Target="../media/image17.png"/><Relationship Id="rId12" Type="http://schemas.openxmlformats.org/officeDocument/2006/relationships/customXml" Target="../ink/ink60.xml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33" Type="http://schemas.openxmlformats.org/officeDocument/2006/relationships/image" Target="../media/image32.png"/><Relationship Id="rId38" Type="http://schemas.openxmlformats.org/officeDocument/2006/relationships/customXml" Target="../ink/ink73.xml"/><Relationship Id="rId46" Type="http://schemas.openxmlformats.org/officeDocument/2006/relationships/customXml" Target="../ink/ink77.xml"/><Relationship Id="rId59" Type="http://schemas.openxmlformats.org/officeDocument/2006/relationships/image" Target="../media/image45.png"/><Relationship Id="rId67" Type="http://schemas.openxmlformats.org/officeDocument/2006/relationships/image" Target="../media/image49.png"/><Relationship Id="rId20" Type="http://schemas.openxmlformats.org/officeDocument/2006/relationships/customXml" Target="../ink/ink64.xml"/><Relationship Id="rId41" Type="http://schemas.openxmlformats.org/officeDocument/2006/relationships/image" Target="../media/image36.png"/><Relationship Id="rId54" Type="http://schemas.openxmlformats.org/officeDocument/2006/relationships/customXml" Target="../ink/ink81.xml"/><Relationship Id="rId62" Type="http://schemas.openxmlformats.org/officeDocument/2006/relationships/customXml" Target="../ink/ink85.xml"/><Relationship Id="rId70" Type="http://schemas.openxmlformats.org/officeDocument/2006/relationships/customXml" Target="../ink/ink89.xml"/><Relationship Id="rId75" Type="http://schemas.openxmlformats.org/officeDocument/2006/relationships/image" Target="../media/image53.png"/><Relationship Id="rId83" Type="http://schemas.openxmlformats.org/officeDocument/2006/relationships/image" Target="../media/image57.png"/><Relationship Id="rId88" Type="http://schemas.openxmlformats.org/officeDocument/2006/relationships/image" Target="../media/image59.png"/><Relationship Id="rId91" Type="http://schemas.openxmlformats.org/officeDocument/2006/relationships/customXml" Target="../ink/ink10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7.xml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28" Type="http://schemas.openxmlformats.org/officeDocument/2006/relationships/customXml" Target="../ink/ink68.xml"/><Relationship Id="rId36" Type="http://schemas.openxmlformats.org/officeDocument/2006/relationships/customXml" Target="../ink/ink72.xml"/><Relationship Id="rId49" Type="http://schemas.openxmlformats.org/officeDocument/2006/relationships/image" Target="../media/image40.png"/><Relationship Id="rId57" Type="http://schemas.openxmlformats.org/officeDocument/2006/relationships/image" Target="../media/image44.png"/><Relationship Id="rId10" Type="http://schemas.openxmlformats.org/officeDocument/2006/relationships/customXml" Target="../ink/ink59.xml"/><Relationship Id="rId31" Type="http://schemas.openxmlformats.org/officeDocument/2006/relationships/image" Target="../media/image31.png"/><Relationship Id="rId44" Type="http://schemas.openxmlformats.org/officeDocument/2006/relationships/customXml" Target="../ink/ink76.xml"/><Relationship Id="rId52" Type="http://schemas.openxmlformats.org/officeDocument/2006/relationships/customXml" Target="../ink/ink80.xml"/><Relationship Id="rId60" Type="http://schemas.openxmlformats.org/officeDocument/2006/relationships/customXml" Target="../ink/ink84.xml"/><Relationship Id="rId65" Type="http://schemas.openxmlformats.org/officeDocument/2006/relationships/image" Target="../media/image48.png"/><Relationship Id="rId73" Type="http://schemas.openxmlformats.org/officeDocument/2006/relationships/image" Target="../media/image52.png"/><Relationship Id="rId78" Type="http://schemas.openxmlformats.org/officeDocument/2006/relationships/customXml" Target="../ink/ink93.xml"/><Relationship Id="rId81" Type="http://schemas.openxmlformats.org/officeDocument/2006/relationships/image" Target="../media/image56.png"/><Relationship Id="rId86" Type="http://schemas.openxmlformats.org/officeDocument/2006/relationships/image" Target="../media/image58.png"/><Relationship Id="rId94" Type="http://schemas.openxmlformats.org/officeDocument/2006/relationships/image" Target="../media/image62.png"/><Relationship Id="rId4" Type="http://schemas.openxmlformats.org/officeDocument/2006/relationships/customXml" Target="../ink/ink56.xml"/><Relationship Id="rId9" Type="http://schemas.openxmlformats.org/officeDocument/2006/relationships/image" Target="../media/image20.png"/><Relationship Id="rId13" Type="http://schemas.openxmlformats.org/officeDocument/2006/relationships/image" Target="../media/image22.png"/><Relationship Id="rId18" Type="http://schemas.openxmlformats.org/officeDocument/2006/relationships/customXml" Target="../ink/ink63.xml"/><Relationship Id="rId39" Type="http://schemas.openxmlformats.org/officeDocument/2006/relationships/image" Target="../media/image35.png"/><Relationship Id="rId34" Type="http://schemas.openxmlformats.org/officeDocument/2006/relationships/customXml" Target="../ink/ink71.xml"/><Relationship Id="rId50" Type="http://schemas.openxmlformats.org/officeDocument/2006/relationships/customXml" Target="../ink/ink79.xml"/><Relationship Id="rId55" Type="http://schemas.openxmlformats.org/officeDocument/2006/relationships/image" Target="../media/image43.png"/><Relationship Id="rId76" Type="http://schemas.openxmlformats.org/officeDocument/2006/relationships/customXml" Target="../ink/ink92.xml"/><Relationship Id="rId7" Type="http://schemas.openxmlformats.org/officeDocument/2006/relationships/image" Target="../media/image19.png"/><Relationship Id="rId71" Type="http://schemas.openxmlformats.org/officeDocument/2006/relationships/image" Target="../media/image51.png"/><Relationship Id="rId92" Type="http://schemas.openxmlformats.org/officeDocument/2006/relationships/image" Target="../media/image61.png"/><Relationship Id="rId2" Type="http://schemas.openxmlformats.org/officeDocument/2006/relationships/customXml" Target="../ink/ink55.xml"/><Relationship Id="rId29" Type="http://schemas.openxmlformats.org/officeDocument/2006/relationships/image" Target="../media/image30.png"/><Relationship Id="rId24" Type="http://schemas.openxmlformats.org/officeDocument/2006/relationships/customXml" Target="../ink/ink66.xml"/><Relationship Id="rId40" Type="http://schemas.openxmlformats.org/officeDocument/2006/relationships/customXml" Target="../ink/ink74.xml"/><Relationship Id="rId45" Type="http://schemas.openxmlformats.org/officeDocument/2006/relationships/image" Target="../media/image38.png"/><Relationship Id="rId66" Type="http://schemas.openxmlformats.org/officeDocument/2006/relationships/customXml" Target="../ink/ink87.xml"/><Relationship Id="rId87" Type="http://schemas.openxmlformats.org/officeDocument/2006/relationships/customXml" Target="../ink/ink98.xml"/><Relationship Id="rId61" Type="http://schemas.openxmlformats.org/officeDocument/2006/relationships/image" Target="../media/image46.png"/><Relationship Id="rId82" Type="http://schemas.openxmlformats.org/officeDocument/2006/relationships/customXml" Target="../ink/ink95.xml"/><Relationship Id="rId19" Type="http://schemas.openxmlformats.org/officeDocument/2006/relationships/image" Target="../media/image25.png"/><Relationship Id="rId14" Type="http://schemas.openxmlformats.org/officeDocument/2006/relationships/customXml" Target="../ink/ink61.xml"/><Relationship Id="rId30" Type="http://schemas.openxmlformats.org/officeDocument/2006/relationships/customXml" Target="../ink/ink69.xml"/><Relationship Id="rId35" Type="http://schemas.openxmlformats.org/officeDocument/2006/relationships/image" Target="../media/image33.png"/><Relationship Id="rId56" Type="http://schemas.openxmlformats.org/officeDocument/2006/relationships/customXml" Target="../ink/ink82.xml"/><Relationship Id="rId77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customXml" Target="../ink/ink18.xml"/><Relationship Id="rId26" Type="http://schemas.openxmlformats.org/officeDocument/2006/relationships/customXml" Target="../ink/ink25.xml"/><Relationship Id="rId39" Type="http://schemas.openxmlformats.org/officeDocument/2006/relationships/customXml" Target="../ink/ink37.xml"/><Relationship Id="rId21" Type="http://schemas.openxmlformats.org/officeDocument/2006/relationships/image" Target="../media/image14.png"/><Relationship Id="rId34" Type="http://schemas.openxmlformats.org/officeDocument/2006/relationships/customXml" Target="../ink/ink33.xml"/><Relationship Id="rId42" Type="http://schemas.openxmlformats.org/officeDocument/2006/relationships/customXml" Target="../ink/ink40.xml"/><Relationship Id="rId47" Type="http://schemas.openxmlformats.org/officeDocument/2006/relationships/customXml" Target="../ink/ink45.xml"/><Relationship Id="rId50" Type="http://schemas.openxmlformats.org/officeDocument/2006/relationships/customXml" Target="../ink/ink48.xml"/><Relationship Id="rId55" Type="http://schemas.openxmlformats.org/officeDocument/2006/relationships/customXml" Target="../ink/ink52.xml"/><Relationship Id="rId7" Type="http://schemas.openxmlformats.org/officeDocument/2006/relationships/image" Target="../media/image10.png"/><Relationship Id="rId2" Type="http://schemas.openxmlformats.org/officeDocument/2006/relationships/customXml" Target="../ink/ink8.xml"/><Relationship Id="rId16" Type="http://schemas.openxmlformats.org/officeDocument/2006/relationships/customXml" Target="../ink/ink16.xml"/><Relationship Id="rId29" Type="http://schemas.openxmlformats.org/officeDocument/2006/relationships/customXml" Target="../ink/ink28.xml"/><Relationship Id="rId11" Type="http://schemas.openxmlformats.org/officeDocument/2006/relationships/image" Target="../media/image12.png"/><Relationship Id="rId24" Type="http://schemas.openxmlformats.org/officeDocument/2006/relationships/customXml" Target="../ink/ink23.xml"/><Relationship Id="rId32" Type="http://schemas.openxmlformats.org/officeDocument/2006/relationships/customXml" Target="../ink/ink31.xml"/><Relationship Id="rId37" Type="http://schemas.openxmlformats.org/officeDocument/2006/relationships/customXml" Target="../ink/ink35.xml"/><Relationship Id="rId40" Type="http://schemas.openxmlformats.org/officeDocument/2006/relationships/customXml" Target="../ink/ink38.xml"/><Relationship Id="rId45" Type="http://schemas.openxmlformats.org/officeDocument/2006/relationships/customXml" Target="../ink/ink43.xml"/><Relationship Id="rId53" Type="http://schemas.openxmlformats.org/officeDocument/2006/relationships/customXml" Target="../ink/ink50.xml"/><Relationship Id="rId5" Type="http://schemas.openxmlformats.org/officeDocument/2006/relationships/image" Target="../media/image9.png"/><Relationship Id="rId19" Type="http://schemas.openxmlformats.org/officeDocument/2006/relationships/customXml" Target="../ink/ink19.xml"/><Relationship Id="rId4" Type="http://schemas.openxmlformats.org/officeDocument/2006/relationships/customXml" Target="../ink/ink9.xml"/><Relationship Id="rId9" Type="http://schemas.openxmlformats.org/officeDocument/2006/relationships/image" Target="../media/image11.png"/><Relationship Id="rId14" Type="http://schemas.openxmlformats.org/officeDocument/2006/relationships/customXml" Target="../ink/ink14.xml"/><Relationship Id="rId22" Type="http://schemas.openxmlformats.org/officeDocument/2006/relationships/customXml" Target="../ink/ink21.xml"/><Relationship Id="rId27" Type="http://schemas.openxmlformats.org/officeDocument/2006/relationships/customXml" Target="../ink/ink26.xml"/><Relationship Id="rId30" Type="http://schemas.openxmlformats.org/officeDocument/2006/relationships/customXml" Target="../ink/ink29.xml"/><Relationship Id="rId35" Type="http://schemas.openxmlformats.org/officeDocument/2006/relationships/image" Target="../media/image15.png"/><Relationship Id="rId43" Type="http://schemas.openxmlformats.org/officeDocument/2006/relationships/customXml" Target="../ink/ink41.xml"/><Relationship Id="rId48" Type="http://schemas.openxmlformats.org/officeDocument/2006/relationships/customXml" Target="../ink/ink46.xml"/><Relationship Id="rId56" Type="http://schemas.openxmlformats.org/officeDocument/2006/relationships/customXml" Target="../ink/ink53.xml"/><Relationship Id="rId8" Type="http://schemas.openxmlformats.org/officeDocument/2006/relationships/customXml" Target="../ink/ink11.xml"/><Relationship Id="rId51" Type="http://schemas.openxmlformats.org/officeDocument/2006/relationships/customXml" Target="../ink/ink49.xml"/><Relationship Id="rId3" Type="http://schemas.openxmlformats.org/officeDocument/2006/relationships/image" Target="../media/image8.png"/><Relationship Id="rId12" Type="http://schemas.openxmlformats.org/officeDocument/2006/relationships/customXml" Target="../ink/ink13.xml"/><Relationship Id="rId17" Type="http://schemas.openxmlformats.org/officeDocument/2006/relationships/customXml" Target="../ink/ink17.xml"/><Relationship Id="rId25" Type="http://schemas.openxmlformats.org/officeDocument/2006/relationships/customXml" Target="../ink/ink24.xml"/><Relationship Id="rId33" Type="http://schemas.openxmlformats.org/officeDocument/2006/relationships/customXml" Target="../ink/ink32.xml"/><Relationship Id="rId38" Type="http://schemas.openxmlformats.org/officeDocument/2006/relationships/customXml" Target="../ink/ink36.xml"/><Relationship Id="rId46" Type="http://schemas.openxmlformats.org/officeDocument/2006/relationships/customXml" Target="../ink/ink44.xml"/><Relationship Id="rId20" Type="http://schemas.openxmlformats.org/officeDocument/2006/relationships/customXml" Target="../ink/ink20.xml"/><Relationship Id="rId41" Type="http://schemas.openxmlformats.org/officeDocument/2006/relationships/customXml" Target="../ink/ink39.xml"/><Relationship Id="rId54" Type="http://schemas.openxmlformats.org/officeDocument/2006/relationships/customXml" Target="../ink/ink5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.xml"/><Relationship Id="rId15" Type="http://schemas.openxmlformats.org/officeDocument/2006/relationships/customXml" Target="../ink/ink15.xml"/><Relationship Id="rId23" Type="http://schemas.openxmlformats.org/officeDocument/2006/relationships/customXml" Target="../ink/ink22.xml"/><Relationship Id="rId28" Type="http://schemas.openxmlformats.org/officeDocument/2006/relationships/customXml" Target="../ink/ink27.xml"/><Relationship Id="rId36" Type="http://schemas.openxmlformats.org/officeDocument/2006/relationships/customXml" Target="../ink/ink34.xml"/><Relationship Id="rId49" Type="http://schemas.openxmlformats.org/officeDocument/2006/relationships/customXml" Target="../ink/ink47.xml"/><Relationship Id="rId57" Type="http://schemas.openxmlformats.org/officeDocument/2006/relationships/customXml" Target="../ink/ink54.xml"/><Relationship Id="rId10" Type="http://schemas.openxmlformats.org/officeDocument/2006/relationships/customXml" Target="../ink/ink12.xml"/><Relationship Id="rId31" Type="http://schemas.openxmlformats.org/officeDocument/2006/relationships/customXml" Target="../ink/ink30.xml"/><Relationship Id="rId44" Type="http://schemas.openxmlformats.org/officeDocument/2006/relationships/customXml" Target="../ink/ink42.xml"/><Relationship Id="rId5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Handling Imbalanced Datasets: Techniques and Best Practices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Strategies for Improving Model Performance with Imbalanced Data</a:t>
            </a:r>
          </a:p>
          <a:p>
            <a:r>
              <a:rPr lang="en-US" dirty="0"/>
              <a:t>Sunil Gorantla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337" y="864108"/>
            <a:ext cx="2305435" cy="5120639"/>
          </a:xfrm>
        </p:spPr>
        <p:txBody>
          <a:bodyPr>
            <a:normAutofit/>
          </a:bodyPr>
          <a:lstStyle/>
          <a:p>
            <a:pPr algn="r"/>
            <a:r>
              <a:rPr lang="en-IN">
                <a:solidFill>
                  <a:schemeClr val="tx1">
                    <a:lumMod val="85000"/>
                    <a:lumOff val="15000"/>
                  </a:schemeClr>
                </a:solidFill>
              </a:rPr>
              <a:t>Evaluation Metrics: Precision, Recall, F1-Score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65200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1334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921" y="864108"/>
            <a:ext cx="4433008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Description: Focus on metrics like precision, recall, and F1-score.</a:t>
            </a:r>
          </a:p>
          <a:p>
            <a:pPr lvl="1"/>
            <a:r>
              <a:rPr dirty="0"/>
              <a:t>Pros: Captures performance on minority class, balanced metrics.</a:t>
            </a:r>
          </a:p>
          <a:p>
            <a:pPr lvl="1"/>
            <a:r>
              <a:rPr dirty="0"/>
              <a:t>Cons: Does not address imbalance, only evaluates performance.</a:t>
            </a:r>
          </a:p>
          <a:p>
            <a:pPr lvl="1"/>
            <a:r>
              <a:rPr dirty="0"/>
              <a:t>Example: Explain F1-score formula.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2991" y="767825"/>
            <a:ext cx="381009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337" y="864108"/>
            <a:ext cx="2305435" cy="5120639"/>
          </a:xfrm>
        </p:spPr>
        <p:txBody>
          <a:bodyPr>
            <a:normAutofit/>
          </a:bodyPr>
          <a:lstStyle/>
          <a:p>
            <a:pPr algn="r"/>
            <a:r>
              <a:rPr lang="en-IN">
                <a:solidFill>
                  <a:schemeClr val="tx1">
                    <a:lumMod val="85000"/>
                    <a:lumOff val="15000"/>
                  </a:schemeClr>
                </a:solidFill>
              </a:rPr>
              <a:t>ROC-AUC and Precision-Recall Curves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65200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1334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921" y="864108"/>
            <a:ext cx="4433008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Description: Use ROC-AUC to measure trade-offs or precision-recall curves.</a:t>
            </a:r>
          </a:p>
          <a:p>
            <a:pPr lvl="1"/>
            <a:r>
              <a:rPr dirty="0"/>
              <a:t>Pros: Helps understand performance across thresholds, focus on minority class.</a:t>
            </a:r>
          </a:p>
          <a:p>
            <a:pPr lvl="1"/>
            <a:r>
              <a:rPr dirty="0"/>
              <a:t>Cons: ROC-AUC can be biased, precision-recall curves harder to interpret.</a:t>
            </a:r>
          </a:p>
          <a:p>
            <a:pPr lvl="1"/>
            <a:r>
              <a:rPr dirty="0"/>
              <a:t>Example: Show ROC-AUC and precision-recall curves.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2991" y="767825"/>
            <a:ext cx="381009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337" y="864108"/>
            <a:ext cx="2305435" cy="5120639"/>
          </a:xfrm>
        </p:spPr>
        <p:txBody>
          <a:bodyPr>
            <a:normAutofit/>
          </a:bodyPr>
          <a:lstStyle/>
          <a:p>
            <a:pPr algn="r"/>
            <a:r>
              <a:rPr lang="en-IN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Ensemble Methods (Balanced Random Forest, </a:t>
            </a:r>
            <a:r>
              <a:rPr lang="en-IN" sz="2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EasyEnsemble</a:t>
            </a:r>
            <a:r>
              <a:rPr lang="en-IN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65200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1334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921" y="864108"/>
            <a:ext cx="4433008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Description: Combine models trained on balanced subsets of data.</a:t>
            </a:r>
          </a:p>
          <a:p>
            <a:pPr lvl="1"/>
            <a:r>
              <a:rPr dirty="0"/>
              <a:t>Pros: Reduces overfitting, improves robustness.</a:t>
            </a:r>
          </a:p>
          <a:p>
            <a:pPr lvl="1"/>
            <a:r>
              <a:rPr dirty="0"/>
              <a:t>Cons: Computationally expensive, may require careful resampling.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2991" y="767825"/>
            <a:ext cx="381009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E10316-D0DD-76B5-ABC5-51B42718119E}"/>
              </a:ext>
            </a:extLst>
          </p:cNvPr>
          <p:cNvSpPr txBox="1"/>
          <p:nvPr/>
        </p:nvSpPr>
        <p:spPr>
          <a:xfrm>
            <a:off x="-2019300" y="3873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BF06A8-DB74-9C76-02E5-49EF3394D25B}"/>
              </a:ext>
            </a:extLst>
          </p:cNvPr>
          <p:cNvGrpSpPr/>
          <p:nvPr/>
        </p:nvGrpSpPr>
        <p:grpSpPr>
          <a:xfrm>
            <a:off x="748510" y="854783"/>
            <a:ext cx="6923520" cy="484200"/>
            <a:chOff x="748510" y="854783"/>
            <a:chExt cx="6923520" cy="48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88167FF-16A0-4441-7887-06DEEE243A2F}"/>
                    </a:ext>
                  </a:extLst>
                </p14:cNvPr>
                <p14:cNvContentPartPr/>
                <p14:nvPr/>
              </p14:nvContentPartPr>
              <p14:xfrm>
                <a:off x="748510" y="854783"/>
                <a:ext cx="6923520" cy="4842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88167FF-16A0-4441-7887-06DEEE243A2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0870" y="837143"/>
                  <a:ext cx="695916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82BA144-DA13-CE2D-A537-F0980E117A6A}"/>
                    </a:ext>
                  </a:extLst>
                </p14:cNvPr>
                <p14:cNvContentPartPr/>
                <p14:nvPr/>
              </p14:nvContentPartPr>
              <p14:xfrm>
                <a:off x="1299670" y="938303"/>
                <a:ext cx="360" cy="3582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82BA144-DA13-CE2D-A537-F0980E117A6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81670" y="920303"/>
                  <a:ext cx="3600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B370E25-3528-8CE6-51F3-1D946F0172AE}"/>
                    </a:ext>
                  </a:extLst>
                </p14:cNvPr>
                <p14:cNvContentPartPr/>
                <p14:nvPr/>
              </p14:nvContentPartPr>
              <p14:xfrm>
                <a:off x="1712230" y="1037663"/>
                <a:ext cx="360" cy="170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B370E25-3528-8CE6-51F3-1D946F0172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4230" y="1019663"/>
                  <a:ext cx="36000" cy="20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2C9897B-3BB8-A1BF-C1D3-0A0266B987F8}"/>
                  </a:ext>
                </a:extLst>
              </p14:cNvPr>
              <p14:cNvContentPartPr/>
              <p14:nvPr/>
            </p14:nvContentPartPr>
            <p14:xfrm>
              <a:off x="2073310" y="1052063"/>
              <a:ext cx="20160" cy="151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2C9897B-3BB8-A1BF-C1D3-0A0266B987F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55670" y="1034423"/>
                <a:ext cx="558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B0D6DAB-6258-86B2-A0D6-A0E0281E9151}"/>
                  </a:ext>
                </a:extLst>
              </p14:cNvPr>
              <p14:cNvContentPartPr/>
              <p14:nvPr/>
            </p14:nvContentPartPr>
            <p14:xfrm>
              <a:off x="2772430" y="1020383"/>
              <a:ext cx="22680" cy="210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B0D6DAB-6258-86B2-A0D6-A0E0281E915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54790" y="1002383"/>
                <a:ext cx="5832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3C29744-48D7-073B-71D5-A26402A4BD70}"/>
                  </a:ext>
                </a:extLst>
              </p14:cNvPr>
              <p14:cNvContentPartPr/>
              <p14:nvPr/>
            </p14:nvContentPartPr>
            <p14:xfrm>
              <a:off x="3212710" y="928943"/>
              <a:ext cx="21600" cy="286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3C29744-48D7-073B-71D5-A26402A4BD7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94710" y="910943"/>
                <a:ext cx="5724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99FF05D-12C8-638B-5524-8292EBB33C5B}"/>
                  </a:ext>
                </a:extLst>
              </p14:cNvPr>
              <p14:cNvContentPartPr/>
              <p14:nvPr/>
            </p14:nvContentPartPr>
            <p14:xfrm>
              <a:off x="3912910" y="897263"/>
              <a:ext cx="360" cy="259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99FF05D-12C8-638B-5524-8292EBB33C5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95270" y="879623"/>
                <a:ext cx="3600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2081803-8487-6C12-6C0E-1F23143C0340}"/>
                  </a:ext>
                </a:extLst>
              </p14:cNvPr>
              <p14:cNvContentPartPr/>
              <p14:nvPr/>
            </p14:nvContentPartPr>
            <p14:xfrm>
              <a:off x="4545430" y="932543"/>
              <a:ext cx="360" cy="228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2081803-8487-6C12-6C0E-1F23143C034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27790" y="914903"/>
                <a:ext cx="3600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179AC4A-4BD2-3A78-5645-291BFDBF4C4E}"/>
                  </a:ext>
                </a:extLst>
              </p14:cNvPr>
              <p14:cNvContentPartPr/>
              <p14:nvPr/>
            </p14:nvContentPartPr>
            <p14:xfrm>
              <a:off x="5270830" y="964943"/>
              <a:ext cx="360" cy="175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179AC4A-4BD2-3A78-5645-291BFDBF4C4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53190" y="947303"/>
                <a:ext cx="3600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8994FCC-3E38-E260-B5D9-E04D5737E7D0}"/>
                  </a:ext>
                </a:extLst>
              </p14:cNvPr>
              <p14:cNvContentPartPr/>
              <p14:nvPr/>
            </p14:nvContentPartPr>
            <p14:xfrm>
              <a:off x="5923150" y="995183"/>
              <a:ext cx="2520" cy="1396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8994FCC-3E38-E260-B5D9-E04D5737E7D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05150" y="977183"/>
                <a:ext cx="3816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867FF97-E006-6EC9-3D3F-B62B812524E1}"/>
                  </a:ext>
                </a:extLst>
              </p14:cNvPr>
              <p14:cNvContentPartPr/>
              <p14:nvPr/>
            </p14:nvContentPartPr>
            <p14:xfrm>
              <a:off x="7019710" y="860543"/>
              <a:ext cx="360" cy="3877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867FF97-E006-6EC9-3D3F-B62B812524E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001710" y="842543"/>
                <a:ext cx="3600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5633611-DC9D-4C16-0D28-5A5323138EE7}"/>
                  </a:ext>
                </a:extLst>
              </p14:cNvPr>
              <p14:cNvContentPartPr/>
              <p14:nvPr/>
            </p14:nvContentPartPr>
            <p14:xfrm>
              <a:off x="6466030" y="951623"/>
              <a:ext cx="2520" cy="191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5633611-DC9D-4C16-0D28-5A5323138EE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48030" y="933983"/>
                <a:ext cx="38160" cy="22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8F79FB41-7482-38A2-FBB1-B3AE4237E468}"/>
              </a:ext>
            </a:extLst>
          </p:cNvPr>
          <p:cNvGrpSpPr/>
          <p:nvPr/>
        </p:nvGrpSpPr>
        <p:grpSpPr>
          <a:xfrm>
            <a:off x="535390" y="3373703"/>
            <a:ext cx="1157760" cy="1262880"/>
            <a:chOff x="535390" y="3373703"/>
            <a:chExt cx="1157760" cy="126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C5E6CDE-4815-3195-9014-3E004E16482B}"/>
                    </a:ext>
                  </a:extLst>
                </p14:cNvPr>
                <p14:cNvContentPartPr/>
                <p14:nvPr/>
              </p14:nvContentPartPr>
              <p14:xfrm>
                <a:off x="931750" y="3373703"/>
                <a:ext cx="309600" cy="300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C5E6CDE-4815-3195-9014-3E004E16482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13750" y="3355703"/>
                  <a:ext cx="3452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432BF2B-FB58-3408-F170-870D482C87B0}"/>
                    </a:ext>
                  </a:extLst>
                </p14:cNvPr>
                <p14:cNvContentPartPr/>
                <p14:nvPr/>
              </p14:nvContentPartPr>
              <p14:xfrm>
                <a:off x="605230" y="3677903"/>
                <a:ext cx="413280" cy="688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432BF2B-FB58-3408-F170-870D482C87B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7230" y="3660263"/>
                  <a:ext cx="44892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D2E6F61-E9DD-B4B5-536F-E03AEE74CAC7}"/>
                    </a:ext>
                  </a:extLst>
                </p14:cNvPr>
                <p14:cNvContentPartPr/>
                <p14:nvPr/>
              </p14:nvContentPartPr>
              <p14:xfrm>
                <a:off x="535390" y="4373063"/>
                <a:ext cx="179280" cy="263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D2E6F61-E9DD-B4B5-536F-E03AEE74CAC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7390" y="4355423"/>
                  <a:ext cx="2149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20CA6D0-C2C2-1CC9-7485-1B7EDDE2B479}"/>
                    </a:ext>
                  </a:extLst>
                </p14:cNvPr>
                <p14:cNvContentPartPr/>
                <p14:nvPr/>
              </p14:nvContentPartPr>
              <p14:xfrm>
                <a:off x="1238110" y="3624983"/>
                <a:ext cx="292680" cy="557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20CA6D0-C2C2-1CC9-7485-1B7EDDE2B47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20470" y="3607343"/>
                  <a:ext cx="328320" cy="59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880E71A-1D83-6E79-E702-DD294189113A}"/>
                    </a:ext>
                  </a:extLst>
                </p14:cNvPr>
                <p14:cNvContentPartPr/>
                <p14:nvPr/>
              </p14:nvContentPartPr>
              <p14:xfrm>
                <a:off x="1400470" y="4178663"/>
                <a:ext cx="292680" cy="293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880E71A-1D83-6E79-E702-DD294189113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82830" y="4161023"/>
                  <a:ext cx="328320" cy="32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6C1BCF6-DF5E-B870-8934-5BC18399B673}"/>
                  </a:ext>
                </a:extLst>
              </p14:cNvPr>
              <p14:cNvContentPartPr/>
              <p14:nvPr/>
            </p14:nvContentPartPr>
            <p14:xfrm>
              <a:off x="1467430" y="5030783"/>
              <a:ext cx="45000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6C1BCF6-DF5E-B870-8934-5BC18399B67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449790" y="5013143"/>
                <a:ext cx="48564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A34964F5-A477-616D-94C9-9FC19D3AAA75}"/>
              </a:ext>
            </a:extLst>
          </p:cNvPr>
          <p:cNvGrpSpPr/>
          <p:nvPr/>
        </p:nvGrpSpPr>
        <p:grpSpPr>
          <a:xfrm>
            <a:off x="556990" y="4982903"/>
            <a:ext cx="281160" cy="474840"/>
            <a:chOff x="556990" y="4982903"/>
            <a:chExt cx="281160" cy="47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1881724-5CCF-85F3-7540-8FDBC86176DC}"/>
                    </a:ext>
                  </a:extLst>
                </p14:cNvPr>
                <p14:cNvContentPartPr/>
                <p14:nvPr/>
              </p14:nvContentPartPr>
              <p14:xfrm>
                <a:off x="633670" y="4982903"/>
                <a:ext cx="360" cy="233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1881724-5CCF-85F3-7540-8FDBC86176D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15670" y="4965263"/>
                  <a:ext cx="360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57332B7-2E40-C216-1168-57EB3A9031BA}"/>
                    </a:ext>
                  </a:extLst>
                </p14:cNvPr>
                <p14:cNvContentPartPr/>
                <p14:nvPr/>
              </p14:nvContentPartPr>
              <p14:xfrm>
                <a:off x="556990" y="5167583"/>
                <a:ext cx="281160" cy="27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57332B7-2E40-C216-1168-57EB3A9031B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39350" y="5149583"/>
                  <a:ext cx="3168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9F11A91-9582-30ED-DAFC-A21990D946A3}"/>
                    </a:ext>
                  </a:extLst>
                </p14:cNvPr>
                <p14:cNvContentPartPr/>
                <p14:nvPr/>
              </p14:nvContentPartPr>
              <p14:xfrm>
                <a:off x="664270" y="5113943"/>
                <a:ext cx="5040" cy="343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9F11A91-9582-30ED-DAFC-A21990D946A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6270" y="5095943"/>
                  <a:ext cx="40680" cy="37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083CA44-ED56-D677-DE31-546D5A798E61}"/>
              </a:ext>
            </a:extLst>
          </p:cNvPr>
          <p:cNvGrpSpPr/>
          <p:nvPr/>
        </p:nvGrpSpPr>
        <p:grpSpPr>
          <a:xfrm>
            <a:off x="2354830" y="3310343"/>
            <a:ext cx="1184400" cy="1317240"/>
            <a:chOff x="2354830" y="3310343"/>
            <a:chExt cx="1184400" cy="131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6DFF5DC-2486-34FF-3E11-60B52B561C4A}"/>
                    </a:ext>
                  </a:extLst>
                </p14:cNvPr>
                <p14:cNvContentPartPr/>
                <p14:nvPr/>
              </p14:nvContentPartPr>
              <p14:xfrm>
                <a:off x="2645710" y="3310343"/>
                <a:ext cx="483480" cy="329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6DFF5DC-2486-34FF-3E11-60B52B561C4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28070" y="3292703"/>
                  <a:ext cx="51912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164522F-5963-CB69-1066-29DD6ECC1C4A}"/>
                    </a:ext>
                  </a:extLst>
                </p14:cNvPr>
                <p14:cNvContentPartPr/>
                <p14:nvPr/>
              </p14:nvContentPartPr>
              <p14:xfrm>
                <a:off x="2422510" y="3722903"/>
                <a:ext cx="401760" cy="584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164522F-5963-CB69-1066-29DD6ECC1C4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04870" y="3704903"/>
                  <a:ext cx="437400" cy="6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4F37B17-60E3-B8B6-693D-0C94151AD5E5}"/>
                    </a:ext>
                  </a:extLst>
                </p14:cNvPr>
                <p14:cNvContentPartPr/>
                <p14:nvPr/>
              </p14:nvContentPartPr>
              <p14:xfrm>
                <a:off x="2354830" y="4253543"/>
                <a:ext cx="241200" cy="374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4F37B17-60E3-B8B6-693D-0C94151AD5E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336830" y="4235543"/>
                  <a:ext cx="27684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E56F5B9-E15F-EFE0-92EB-8D506EBF9C98}"/>
                    </a:ext>
                  </a:extLst>
                </p14:cNvPr>
                <p14:cNvContentPartPr/>
                <p14:nvPr/>
              </p14:nvContentPartPr>
              <p14:xfrm>
                <a:off x="3101830" y="3686903"/>
                <a:ext cx="250560" cy="466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E56F5B9-E15F-EFE0-92EB-8D506EBF9C9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84190" y="3668903"/>
                  <a:ext cx="28620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2C0ABE-B27C-105E-B21C-05A15726ED07}"/>
                    </a:ext>
                  </a:extLst>
                </p14:cNvPr>
                <p14:cNvContentPartPr/>
                <p14:nvPr/>
              </p14:nvContentPartPr>
              <p14:xfrm>
                <a:off x="3223870" y="4073183"/>
                <a:ext cx="315360" cy="349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2C0ABE-B27C-105E-B21C-05A15726ED0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206230" y="4055543"/>
                  <a:ext cx="351000" cy="38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D857326-4A1D-A524-70C0-A3FDC14A3FE5}"/>
                  </a:ext>
                </a:extLst>
              </p14:cNvPr>
              <p14:cNvContentPartPr/>
              <p14:nvPr/>
            </p14:nvContentPartPr>
            <p14:xfrm>
              <a:off x="855430" y="1759823"/>
              <a:ext cx="125640" cy="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D857326-4A1D-A524-70C0-A3FDC14A3FE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37790" y="1742183"/>
                <a:ext cx="16128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1BBD2551-992D-C9A0-D400-A74F763A0AF2}"/>
              </a:ext>
            </a:extLst>
          </p:cNvPr>
          <p:cNvGrpSpPr/>
          <p:nvPr/>
        </p:nvGrpSpPr>
        <p:grpSpPr>
          <a:xfrm>
            <a:off x="1465270" y="1512503"/>
            <a:ext cx="6202440" cy="457920"/>
            <a:chOff x="1465270" y="1512503"/>
            <a:chExt cx="6202440" cy="45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367FFB8-66F9-E4FB-821C-E73B88798283}"/>
                    </a:ext>
                  </a:extLst>
                </p14:cNvPr>
                <p14:cNvContentPartPr/>
                <p14:nvPr/>
              </p14:nvContentPartPr>
              <p14:xfrm>
                <a:off x="1504510" y="1512503"/>
                <a:ext cx="360" cy="198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367FFB8-66F9-E4FB-821C-E73B8879828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486870" y="1494863"/>
                  <a:ext cx="360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F45C766-3E48-1D44-3DD9-0505997AC7B8}"/>
                    </a:ext>
                  </a:extLst>
                </p14:cNvPr>
                <p14:cNvContentPartPr/>
                <p14:nvPr/>
              </p14:nvContentPartPr>
              <p14:xfrm>
                <a:off x="1465270" y="1679543"/>
                <a:ext cx="152640" cy="7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F45C766-3E48-1D44-3DD9-0505997AC7B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447270" y="1661903"/>
                  <a:ext cx="1882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8EDFFD5-31E2-771E-A352-25056943E866}"/>
                    </a:ext>
                  </a:extLst>
                </p14:cNvPr>
                <p14:cNvContentPartPr/>
                <p14:nvPr/>
              </p14:nvContentPartPr>
              <p14:xfrm>
                <a:off x="2032990" y="1581623"/>
                <a:ext cx="360" cy="169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8EDFFD5-31E2-771E-A352-25056943E86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14990" y="1563983"/>
                  <a:ext cx="360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EF0A53D-6E3D-D86F-3C59-E8772E49CF2E}"/>
                    </a:ext>
                  </a:extLst>
                </p14:cNvPr>
                <p14:cNvContentPartPr/>
                <p14:nvPr/>
              </p14:nvContentPartPr>
              <p14:xfrm>
                <a:off x="1960270" y="1674503"/>
                <a:ext cx="172440" cy="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EF0A53D-6E3D-D86F-3C59-E8772E49CF2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942630" y="1656863"/>
                  <a:ext cx="208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CCB8C7A-0270-48FE-5A71-552325DF6E73}"/>
                    </a:ext>
                  </a:extLst>
                </p14:cNvPr>
                <p14:cNvContentPartPr/>
                <p14:nvPr/>
              </p14:nvContentPartPr>
              <p14:xfrm>
                <a:off x="1662910" y="1880783"/>
                <a:ext cx="6004800" cy="89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CCB8C7A-0270-48FE-5A71-552325DF6E7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644910" y="1862783"/>
                  <a:ext cx="604044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120E91-43A8-BCCA-6B8F-D93EDC2BD516}"/>
              </a:ext>
            </a:extLst>
          </p:cNvPr>
          <p:cNvGrpSpPr/>
          <p:nvPr/>
        </p:nvGrpSpPr>
        <p:grpSpPr>
          <a:xfrm>
            <a:off x="3835150" y="273023"/>
            <a:ext cx="557280" cy="251640"/>
            <a:chOff x="3835150" y="273023"/>
            <a:chExt cx="557280" cy="25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13FA245-375A-800E-DB97-68A63690EFEC}"/>
                    </a:ext>
                  </a:extLst>
                </p14:cNvPr>
                <p14:cNvContentPartPr/>
                <p14:nvPr/>
              </p14:nvContentPartPr>
              <p14:xfrm>
                <a:off x="3835150" y="273023"/>
                <a:ext cx="360" cy="248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13FA245-375A-800E-DB97-68A63690EFE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17510" y="255023"/>
                  <a:ext cx="360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EA0D579-49A9-12E7-CAA6-516C7DA07100}"/>
                    </a:ext>
                  </a:extLst>
                </p14:cNvPr>
                <p14:cNvContentPartPr/>
                <p14:nvPr/>
              </p14:nvContentPartPr>
              <p14:xfrm>
                <a:off x="4031350" y="332423"/>
                <a:ext cx="138960" cy="1508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EA0D579-49A9-12E7-CAA6-516C7DA0710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013350" y="314423"/>
                  <a:ext cx="1746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2B4F6D8-B8A8-25B5-9A4E-FA3375C0940D}"/>
                    </a:ext>
                  </a:extLst>
                </p14:cNvPr>
                <p14:cNvContentPartPr/>
                <p14:nvPr/>
              </p14:nvContentPartPr>
              <p14:xfrm>
                <a:off x="4313230" y="342143"/>
                <a:ext cx="79200" cy="1825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2B4F6D8-B8A8-25B5-9A4E-FA3375C0940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295230" y="324503"/>
                  <a:ext cx="114840" cy="21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BACA8B7-2254-522A-7968-48E583578CEA}"/>
              </a:ext>
            </a:extLst>
          </p:cNvPr>
          <p:cNvGrpSpPr/>
          <p:nvPr/>
        </p:nvGrpSpPr>
        <p:grpSpPr>
          <a:xfrm>
            <a:off x="523150" y="2010383"/>
            <a:ext cx="1770480" cy="1388520"/>
            <a:chOff x="523150" y="2010383"/>
            <a:chExt cx="1770480" cy="138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70D11D3-6F43-0600-5D94-FED3A570885B}"/>
                    </a:ext>
                  </a:extLst>
                </p14:cNvPr>
                <p14:cNvContentPartPr/>
                <p14:nvPr/>
              </p14:nvContentPartPr>
              <p14:xfrm>
                <a:off x="1006990" y="2010383"/>
                <a:ext cx="1286640" cy="1243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70D11D3-6F43-0600-5D94-FED3A570885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88990" y="1992383"/>
                  <a:ext cx="1322280" cy="12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98D3825-B051-BE4B-A3F5-AF67B6AAEA98}"/>
                    </a:ext>
                  </a:extLst>
                </p14:cNvPr>
                <p14:cNvContentPartPr/>
                <p14:nvPr/>
              </p14:nvContentPartPr>
              <p14:xfrm>
                <a:off x="868030" y="3115583"/>
                <a:ext cx="257760" cy="283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98D3825-B051-BE4B-A3F5-AF67B6AAEA9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50030" y="3097583"/>
                  <a:ext cx="2934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B2B7B26-601F-85C6-3C44-4B932C479FB8}"/>
                    </a:ext>
                  </a:extLst>
                </p14:cNvPr>
                <p14:cNvContentPartPr/>
                <p14:nvPr/>
              </p14:nvContentPartPr>
              <p14:xfrm>
                <a:off x="973870" y="2665223"/>
                <a:ext cx="7200" cy="303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B2B7B26-601F-85C6-3C44-4B932C479FB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55870" y="2647223"/>
                  <a:ext cx="4284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302E483-44A0-28BF-0EA5-7E67D9A8D9CB}"/>
                    </a:ext>
                  </a:extLst>
                </p14:cNvPr>
                <p14:cNvContentPartPr/>
                <p14:nvPr/>
              </p14:nvContentPartPr>
              <p14:xfrm>
                <a:off x="1081510" y="2685383"/>
                <a:ext cx="147960" cy="146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302E483-44A0-28BF-0EA5-7E67D9A8D9C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63870" y="2667743"/>
                  <a:ext cx="1836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5EFC2EC-E982-5341-818E-A4D3523F1F4A}"/>
                    </a:ext>
                  </a:extLst>
                </p14:cNvPr>
                <p14:cNvContentPartPr/>
                <p14:nvPr/>
              </p14:nvContentPartPr>
              <p14:xfrm>
                <a:off x="523150" y="2480543"/>
                <a:ext cx="970560" cy="515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5EFC2EC-E982-5341-818E-A4D3523F1F4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05510" y="2462543"/>
                  <a:ext cx="1006200" cy="55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C63B8CA-63C1-D06D-7ACB-51EC63DA91D2}"/>
              </a:ext>
            </a:extLst>
          </p:cNvPr>
          <p:cNvGrpSpPr/>
          <p:nvPr/>
        </p:nvGrpSpPr>
        <p:grpSpPr>
          <a:xfrm>
            <a:off x="1605310" y="3160583"/>
            <a:ext cx="121680" cy="183240"/>
            <a:chOff x="1605310" y="3160583"/>
            <a:chExt cx="121680" cy="18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2E67216-EA38-57CD-29E5-126EECD6A8B0}"/>
                    </a:ext>
                  </a:extLst>
                </p14:cNvPr>
                <p14:cNvContentPartPr/>
                <p14:nvPr/>
              </p14:nvContentPartPr>
              <p14:xfrm>
                <a:off x="1646710" y="3160583"/>
                <a:ext cx="11520" cy="183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2E67216-EA38-57CD-29E5-126EECD6A8B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629070" y="3142583"/>
                  <a:ext cx="471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CFB28FA-DA5D-EED2-3F43-1677129321EB}"/>
                    </a:ext>
                  </a:extLst>
                </p14:cNvPr>
                <p14:cNvContentPartPr/>
                <p14:nvPr/>
              </p14:nvContentPartPr>
              <p14:xfrm>
                <a:off x="1605310" y="3298823"/>
                <a:ext cx="121680" cy="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CFB28FA-DA5D-EED2-3F43-1677129321E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587670" y="3281183"/>
                  <a:ext cx="15732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96F4BC6-B639-43CA-0BEC-1277077D9DA5}"/>
                  </a:ext>
                </a:extLst>
              </p14:cNvPr>
              <p14:cNvContentPartPr/>
              <p14:nvPr/>
            </p14:nvContentPartPr>
            <p14:xfrm>
              <a:off x="537550" y="5958143"/>
              <a:ext cx="214920" cy="86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96F4BC6-B639-43CA-0BEC-1277077D9DA5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19550" y="5940143"/>
                <a:ext cx="250560" cy="4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A4631DBE-4E94-14A6-090C-8C0A79619BCA}"/>
              </a:ext>
            </a:extLst>
          </p:cNvPr>
          <p:cNvGrpSpPr/>
          <p:nvPr/>
        </p:nvGrpSpPr>
        <p:grpSpPr>
          <a:xfrm>
            <a:off x="1328830" y="5685623"/>
            <a:ext cx="329040" cy="361800"/>
            <a:chOff x="1328830" y="5685623"/>
            <a:chExt cx="329040" cy="36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79127CE-C40F-176E-AC65-0F892A31D10C}"/>
                    </a:ext>
                  </a:extLst>
                </p14:cNvPr>
                <p14:cNvContentPartPr/>
                <p14:nvPr/>
              </p14:nvContentPartPr>
              <p14:xfrm>
                <a:off x="1535830" y="5685623"/>
                <a:ext cx="7920" cy="3618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79127CE-C40F-176E-AC65-0F892A31D10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517830" y="5667623"/>
                  <a:ext cx="4356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211C76C-3C84-4718-AE73-2EDEC32373A7}"/>
                    </a:ext>
                  </a:extLst>
                </p14:cNvPr>
                <p14:cNvContentPartPr/>
                <p14:nvPr/>
              </p14:nvContentPartPr>
              <p14:xfrm>
                <a:off x="1328830" y="5887223"/>
                <a:ext cx="329040" cy="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211C76C-3C84-4718-AE73-2EDEC32373A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311190" y="5869223"/>
                  <a:ext cx="36468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B07D334-FA3F-325B-5FD3-D2A6A3C98F0C}"/>
                  </a:ext>
                </a:extLst>
              </p14:cNvPr>
              <p14:cNvContentPartPr/>
              <p14:nvPr/>
            </p14:nvContentPartPr>
            <p14:xfrm>
              <a:off x="1410910" y="6225983"/>
              <a:ext cx="260640" cy="36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B07D334-FA3F-325B-5FD3-D2A6A3C98F0C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392910" y="6207983"/>
                <a:ext cx="29628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A6BD54D-43B4-6B91-E421-500032A12DF5}"/>
                  </a:ext>
                </a:extLst>
              </p14:cNvPr>
              <p14:cNvContentPartPr/>
              <p14:nvPr/>
            </p14:nvContentPartPr>
            <p14:xfrm>
              <a:off x="-1525970" y="5342903"/>
              <a:ext cx="360" cy="3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A6BD54D-43B4-6B91-E421-500032A12DF5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-1543970" y="5324903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5275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337" y="864108"/>
            <a:ext cx="2305435" cy="5120639"/>
          </a:xfrm>
        </p:spPr>
        <p:txBody>
          <a:bodyPr>
            <a:normAutofit/>
          </a:bodyPr>
          <a:lstStyle/>
          <a:p>
            <a:pPr algn="r"/>
            <a:r>
              <a:rPr lang="en-IN">
                <a:solidFill>
                  <a:schemeClr val="tx1">
                    <a:lumMod val="85000"/>
                    <a:lumOff val="15000"/>
                  </a:schemeClr>
                </a:solidFill>
              </a:rPr>
              <a:t>Adjusting Decision Threshold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65200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1334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921" y="864108"/>
            <a:ext cx="4433008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Description: Adjust decision threshold to favor the minority class.</a:t>
            </a:r>
          </a:p>
          <a:p>
            <a:pPr lvl="1"/>
            <a:r>
              <a:rPr dirty="0"/>
              <a:t>Pros: Effective when false negatives are critical, fine-tune precision/recall.</a:t>
            </a:r>
          </a:p>
          <a:p>
            <a:pPr lvl="1"/>
            <a:r>
              <a:rPr dirty="0"/>
              <a:t>Cons: May increase false positives, finding optimal threshold is difficult.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2991" y="767825"/>
            <a:ext cx="381009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337" y="864108"/>
            <a:ext cx="2305435" cy="5120639"/>
          </a:xfrm>
        </p:spPr>
        <p:txBody>
          <a:bodyPr>
            <a:normAutofit/>
          </a:bodyPr>
          <a:lstStyle/>
          <a:p>
            <a:pPr algn="r"/>
            <a:r>
              <a:rPr lang="en-IN">
                <a:solidFill>
                  <a:schemeClr val="tx1">
                    <a:lumMod val="85000"/>
                    <a:lumOff val="15000"/>
                  </a:schemeClr>
                </a:solidFill>
              </a:rPr>
              <a:t>Anomaly Detection Techniques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65200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1334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921" y="864108"/>
            <a:ext cx="4433008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Description: Treat minority class as an anomaly or outlier.</a:t>
            </a:r>
          </a:p>
          <a:p>
            <a:pPr lvl="1"/>
            <a:r>
              <a:rPr dirty="0"/>
              <a:t>Pros: Effective when the minority class is rare or unusual.</a:t>
            </a:r>
          </a:p>
          <a:p>
            <a:pPr lvl="1"/>
            <a:r>
              <a:rPr dirty="0"/>
              <a:t>Cons: Not always appropriate if the minority class is not an anomaly.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2991" y="767825"/>
            <a:ext cx="381009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337" y="864108"/>
            <a:ext cx="2305435" cy="5120639"/>
          </a:xfrm>
        </p:spPr>
        <p:txBody>
          <a:bodyPr>
            <a:normAutofit/>
          </a:bodyPr>
          <a:lstStyle/>
          <a:p>
            <a:pPr algn="r"/>
            <a:r>
              <a:rPr lang="en-IN" sz="2100">
                <a:solidFill>
                  <a:schemeClr val="tx1">
                    <a:lumMod val="85000"/>
                    <a:lumOff val="15000"/>
                  </a:schemeClr>
                </a:solidFill>
              </a:rPr>
              <a:t>Summary and Recommendations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65200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1334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921" y="864108"/>
            <a:ext cx="4433008" cy="5120640"/>
          </a:xfrm>
        </p:spPr>
        <p:txBody>
          <a:bodyPr>
            <a:normAutofit/>
          </a:bodyPr>
          <a:lstStyle/>
          <a:p>
            <a:r>
              <a:rPr dirty="0"/>
              <a:t>Recap techniques: Resampling, class weighting, SMOTE, ensemble methods, evaluation metrics, anomaly detection, threshold tuning.</a:t>
            </a:r>
          </a:p>
          <a:p>
            <a:r>
              <a:rPr dirty="0"/>
              <a:t>Emphasize experimentation and careful evaluation to determine the best approach for a given problem.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2991" y="767825"/>
            <a:ext cx="381009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89" y="1123837"/>
            <a:ext cx="2210611" cy="4601183"/>
          </a:xfrm>
        </p:spPr>
        <p:txBody>
          <a:bodyPr>
            <a:normAutofit/>
          </a:bodyPr>
          <a:lstStyle/>
          <a:p>
            <a:r>
              <a:rPr dirty="0"/>
              <a:t>Challenges of Imbalanced Datasets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01071FC-56E9-E199-3F54-B2CD74D72A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0931114"/>
              </p:ext>
            </p:extLst>
          </p:nvPr>
        </p:nvGraphicFramePr>
        <p:xfrm>
          <a:off x="2819922" y="885459"/>
          <a:ext cx="5796200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337" y="864108"/>
            <a:ext cx="2305435" cy="5120639"/>
          </a:xfrm>
        </p:spPr>
        <p:txBody>
          <a:bodyPr>
            <a:normAutofit/>
          </a:bodyPr>
          <a:lstStyle/>
          <a:p>
            <a:pPr algn="r"/>
            <a:r>
              <a:rPr lang="en-IN">
                <a:solidFill>
                  <a:schemeClr val="tx1">
                    <a:lumMod val="85000"/>
                    <a:lumOff val="15000"/>
                  </a:schemeClr>
                </a:solidFill>
              </a:rPr>
              <a:t>Oversampling the Minority Class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65200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1334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921" y="864108"/>
            <a:ext cx="4433008" cy="5120640"/>
          </a:xfrm>
        </p:spPr>
        <p:txBody>
          <a:bodyPr>
            <a:normAutofit/>
          </a:bodyPr>
          <a:lstStyle/>
          <a:p>
            <a:r>
              <a:rPr dirty="0"/>
              <a:t>Description: Increase minority class samples using duplication or synthetic generation (e.g., SMOTE).</a:t>
            </a:r>
          </a:p>
          <a:p>
            <a:pPr lvl="1"/>
            <a:r>
              <a:rPr dirty="0"/>
              <a:t>Pros: Balances class distribution, improves recall and precision.</a:t>
            </a:r>
          </a:p>
          <a:p>
            <a:pPr lvl="1"/>
            <a:r>
              <a:rPr dirty="0"/>
              <a:t>Cons: Risk of overfitting, synthetic data may not represent real scenarios.</a:t>
            </a:r>
          </a:p>
          <a:p>
            <a:pPr lvl="1"/>
            <a:r>
              <a:rPr dirty="0"/>
              <a:t>Example: SMOTE generates synthetic samples between minority class neighbors.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2991" y="767825"/>
            <a:ext cx="381009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337" y="864108"/>
            <a:ext cx="2305435" cy="5120639"/>
          </a:xfrm>
        </p:spPr>
        <p:txBody>
          <a:bodyPr>
            <a:normAutofit/>
          </a:bodyPr>
          <a:lstStyle/>
          <a:p>
            <a:pPr algn="r"/>
            <a:r>
              <a:rPr lang="en-IN" sz="2600">
                <a:solidFill>
                  <a:schemeClr val="tx1">
                    <a:lumMod val="85000"/>
                    <a:lumOff val="15000"/>
                  </a:schemeClr>
                </a:solidFill>
              </a:rPr>
              <a:t>Undersampling the Majority Class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65200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1334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921" y="864108"/>
            <a:ext cx="4433008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Description: Reduce majority class samples to balance the dataset.</a:t>
            </a:r>
          </a:p>
          <a:p>
            <a:pPr lvl="1"/>
            <a:r>
              <a:rPr dirty="0"/>
              <a:t>Pros: Simplifies the dataset, prevents bias toward the majority class.</a:t>
            </a:r>
          </a:p>
          <a:p>
            <a:pPr lvl="1"/>
            <a:r>
              <a:rPr dirty="0"/>
              <a:t>Cons: Potential loss of valuable information, risk of underfitting.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2991" y="767825"/>
            <a:ext cx="381009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8126-28D2-9582-BB7B-8C88BF5FF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55603-96F6-8F98-D9E7-339B06168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3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E144C62-7539-A506-DE77-490DADDA193F}"/>
              </a:ext>
            </a:extLst>
          </p:cNvPr>
          <p:cNvGrpSpPr/>
          <p:nvPr/>
        </p:nvGrpSpPr>
        <p:grpSpPr>
          <a:xfrm>
            <a:off x="784870" y="712943"/>
            <a:ext cx="1824840" cy="944640"/>
            <a:chOff x="784870" y="712943"/>
            <a:chExt cx="1824840" cy="94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510870C-513D-D52B-5F9E-1CE92158BA3C}"/>
                    </a:ext>
                  </a:extLst>
                </p14:cNvPr>
                <p14:cNvContentPartPr/>
                <p14:nvPr/>
              </p14:nvContentPartPr>
              <p14:xfrm>
                <a:off x="784870" y="1020023"/>
                <a:ext cx="412200" cy="6091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510870C-513D-D52B-5F9E-1CE92158BA3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6870" y="1002383"/>
                  <a:ext cx="44784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CA4D375-68DB-99AD-C2B7-5000CF1DE586}"/>
                    </a:ext>
                  </a:extLst>
                </p14:cNvPr>
                <p14:cNvContentPartPr/>
                <p14:nvPr/>
              </p14:nvContentPartPr>
              <p14:xfrm>
                <a:off x="1431430" y="1056743"/>
                <a:ext cx="284040" cy="6008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CA4D375-68DB-99AD-C2B7-5000CF1DE58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13430" y="1038743"/>
                  <a:ext cx="31968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65EF26-3C82-8677-08F3-90E0BF4A649B}"/>
                    </a:ext>
                  </a:extLst>
                </p14:cNvPr>
                <p14:cNvContentPartPr/>
                <p14:nvPr/>
              </p14:nvContentPartPr>
              <p14:xfrm>
                <a:off x="1410190" y="922463"/>
                <a:ext cx="405360" cy="67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65EF26-3C82-8677-08F3-90E0BF4A649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92550" y="904463"/>
                  <a:ext cx="4410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7B09932-C6EF-995A-C502-24C8E24FD004}"/>
                    </a:ext>
                  </a:extLst>
                </p14:cNvPr>
                <p14:cNvContentPartPr/>
                <p14:nvPr/>
              </p14:nvContentPartPr>
              <p14:xfrm>
                <a:off x="2109310" y="1312343"/>
                <a:ext cx="210600" cy="37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7B09932-C6EF-995A-C502-24C8E24FD00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91310" y="1294343"/>
                  <a:ext cx="2462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B4CE851-6A73-E93E-DA14-73E8B8B90E6A}"/>
                    </a:ext>
                  </a:extLst>
                </p14:cNvPr>
                <p14:cNvContentPartPr/>
                <p14:nvPr/>
              </p14:nvContentPartPr>
              <p14:xfrm>
                <a:off x="2454550" y="712943"/>
                <a:ext cx="155160" cy="678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B4CE851-6A73-E93E-DA14-73E8B8B90E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36910" y="694943"/>
                  <a:ext cx="190800" cy="71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CB75EC9-4043-C568-2FD3-224B767C315E}"/>
                  </a:ext>
                </a:extLst>
              </p14:cNvPr>
              <p14:cNvContentPartPr/>
              <p14:nvPr/>
            </p14:nvContentPartPr>
            <p14:xfrm>
              <a:off x="1063870" y="3360383"/>
              <a:ext cx="369000" cy="247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CB75EC9-4043-C568-2FD3-224B767C315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46230" y="3342383"/>
                <a:ext cx="40464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44584F0-8A96-78DB-7BD4-60DBB0452464}"/>
                  </a:ext>
                </a:extLst>
              </p14:cNvPr>
              <p14:cNvContentPartPr/>
              <p14:nvPr/>
            </p14:nvContentPartPr>
            <p14:xfrm>
              <a:off x="-1015850" y="3416183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44584F0-8A96-78DB-7BD4-60DBB045246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033490" y="3398183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509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337" y="864108"/>
            <a:ext cx="2305435" cy="5120639"/>
          </a:xfrm>
        </p:spPr>
        <p:txBody>
          <a:bodyPr>
            <a:normAutofit/>
          </a:bodyPr>
          <a:lstStyle/>
          <a:p>
            <a:pPr algn="r"/>
            <a:r>
              <a:rPr lang="en-IN">
                <a:solidFill>
                  <a:schemeClr val="tx1">
                    <a:lumMod val="85000"/>
                    <a:lumOff val="15000"/>
                  </a:schemeClr>
                </a:solidFill>
              </a:rPr>
              <a:t>Class Weighting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65200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1334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921" y="864108"/>
            <a:ext cx="4433008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Description: Adjust the loss function by assigning higher weights to the minority class.</a:t>
            </a:r>
          </a:p>
          <a:p>
            <a:pPr lvl="1"/>
            <a:r>
              <a:rPr dirty="0"/>
              <a:t>Pros: Addresses class imbalance without altering data, suitable for various models.</a:t>
            </a:r>
          </a:p>
          <a:p>
            <a:pPr lvl="1"/>
            <a:r>
              <a:rPr dirty="0"/>
              <a:t>Cons: Requires careful tuning, risk of overfitting.</a:t>
            </a:r>
          </a:p>
          <a:p>
            <a:pPr lvl="1"/>
            <a:r>
              <a:rPr dirty="0"/>
              <a:t>Example: Adjust class weights in frameworks like scikit-learn.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2991" y="767825"/>
            <a:ext cx="381009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337" y="864108"/>
            <a:ext cx="2305435" cy="5120639"/>
          </a:xfrm>
        </p:spPr>
        <p:txBody>
          <a:bodyPr>
            <a:normAutofit/>
          </a:bodyPr>
          <a:lstStyle/>
          <a:p>
            <a:pPr algn="r"/>
            <a:r>
              <a:rPr lang="en-IN">
                <a:solidFill>
                  <a:schemeClr val="tx1">
                    <a:lumMod val="85000"/>
                    <a:lumOff val="15000"/>
                  </a:schemeClr>
                </a:solidFill>
              </a:rPr>
              <a:t>Synthetic Data Generation (SMOTE)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65200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1334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921" y="864108"/>
            <a:ext cx="4433008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Description: Generates synthetic samples by interpolating between minority class neighbors.</a:t>
            </a:r>
          </a:p>
          <a:p>
            <a:pPr lvl="1"/>
            <a:r>
              <a:rPr dirty="0"/>
              <a:t>Pros: Better decision boundaries, less risk of overfitting.</a:t>
            </a:r>
          </a:p>
          <a:p>
            <a:pPr lvl="1"/>
            <a:r>
              <a:rPr dirty="0"/>
              <a:t>Cons: Synthetic data may not reflect real-world patterns.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2991" y="767825"/>
            <a:ext cx="381009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74DA3A7-A57D-1EE8-5CEE-C73A9C780396}"/>
              </a:ext>
            </a:extLst>
          </p:cNvPr>
          <p:cNvGrpSpPr/>
          <p:nvPr/>
        </p:nvGrpSpPr>
        <p:grpSpPr>
          <a:xfrm>
            <a:off x="970630" y="1062143"/>
            <a:ext cx="6661800" cy="4872960"/>
            <a:chOff x="970630" y="1062143"/>
            <a:chExt cx="6661800" cy="487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0137E56-F638-8FEB-BB54-CB2C95A2BB00}"/>
                    </a:ext>
                  </a:extLst>
                </p14:cNvPr>
                <p14:cNvContentPartPr/>
                <p14:nvPr/>
              </p14:nvContentPartPr>
              <p14:xfrm>
                <a:off x="1116790" y="1062143"/>
                <a:ext cx="328680" cy="48729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0137E56-F638-8FEB-BB54-CB2C95A2BB0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98790" y="1044143"/>
                  <a:ext cx="364320" cy="49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E76B1C6-7524-0E81-4203-83FA2860F718}"/>
                    </a:ext>
                  </a:extLst>
                </p14:cNvPr>
                <p14:cNvContentPartPr/>
                <p14:nvPr/>
              </p14:nvContentPartPr>
              <p14:xfrm>
                <a:off x="970630" y="5703623"/>
                <a:ext cx="6661800" cy="1501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E76B1C6-7524-0E81-4203-83FA2860F71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52630" y="5685623"/>
                  <a:ext cx="6697440" cy="18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9D7BB74-D2C9-072E-6A4E-4C8EBBE54A41}"/>
                  </a:ext>
                </a:extLst>
              </p14:cNvPr>
              <p14:cNvContentPartPr/>
              <p14:nvPr/>
            </p14:nvContentPartPr>
            <p14:xfrm>
              <a:off x="998710" y="990503"/>
              <a:ext cx="227520" cy="190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9D7BB74-D2C9-072E-6A4E-4C8EBBE54A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1070" y="972863"/>
                <a:ext cx="26316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A911B25-60FE-B63F-3B5B-352A67568337}"/>
                  </a:ext>
                </a:extLst>
              </p14:cNvPr>
              <p14:cNvContentPartPr/>
              <p14:nvPr/>
            </p14:nvContentPartPr>
            <p14:xfrm>
              <a:off x="7557550" y="5640983"/>
              <a:ext cx="237600" cy="315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A911B25-60FE-B63F-3B5B-352A6756833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39550" y="5623343"/>
                <a:ext cx="27324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DDBC1E1-96E8-48FE-BE22-6D79BDD4B8CC}"/>
                  </a:ext>
                </a:extLst>
              </p14:cNvPr>
              <p14:cNvContentPartPr/>
              <p14:nvPr/>
            </p14:nvContentPartPr>
            <p14:xfrm>
              <a:off x="2365990" y="2190743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DDBC1E1-96E8-48FE-BE22-6D79BDD4B8C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48350" y="217310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13239D8-EB6B-E111-86D8-9BD8CC5F4973}"/>
                  </a:ext>
                </a:extLst>
              </p14:cNvPr>
              <p14:cNvContentPartPr/>
              <p14:nvPr/>
            </p14:nvContentPartPr>
            <p14:xfrm>
              <a:off x="2017870" y="1683143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13239D8-EB6B-E111-86D8-9BD8CC5F497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82230" y="164714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A497F1A-C466-8C27-A966-6D44F134AEA6}"/>
                  </a:ext>
                </a:extLst>
              </p14:cNvPr>
              <p14:cNvContentPartPr/>
              <p14:nvPr/>
            </p14:nvContentPartPr>
            <p14:xfrm>
              <a:off x="1914550" y="2171303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A497F1A-C466-8C27-A966-6D44F134AEA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78910" y="213566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E52933-0F2A-CC73-8CEF-D716CDA1ADB8}"/>
                  </a:ext>
                </a:extLst>
              </p14:cNvPr>
              <p14:cNvContentPartPr/>
              <p14:nvPr/>
            </p14:nvContentPartPr>
            <p14:xfrm>
              <a:off x="2825710" y="1828223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E52933-0F2A-CC73-8CEF-D716CDA1ADB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90070" y="179258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F983BA4-1768-33DD-DB1B-DA7A983D1333}"/>
                  </a:ext>
                </a:extLst>
              </p14:cNvPr>
              <p14:cNvContentPartPr/>
              <p14:nvPr/>
            </p14:nvContentPartPr>
            <p14:xfrm>
              <a:off x="3091750" y="2386223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F983BA4-1768-33DD-DB1B-DA7A983D133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56110" y="235022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6355B67-9F7E-6EFA-3742-F806A4F016A7}"/>
                  </a:ext>
                </a:extLst>
              </p14:cNvPr>
              <p14:cNvContentPartPr/>
              <p14:nvPr/>
            </p14:nvContentPartPr>
            <p14:xfrm>
              <a:off x="2730670" y="3070583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6355B67-9F7E-6EFA-3742-F806A4F016A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95030" y="303494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6E5CD99-D703-345B-17BD-EF02DFFBAD07}"/>
                  </a:ext>
                </a:extLst>
              </p14:cNvPr>
              <p14:cNvContentPartPr/>
              <p14:nvPr/>
            </p14:nvContentPartPr>
            <p14:xfrm>
              <a:off x="2082670" y="3319343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6E5CD99-D703-345B-17BD-EF02DFFBAD0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47030" y="328370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C5405B7-0A74-D45F-0A12-312675E41B6A}"/>
                  </a:ext>
                </a:extLst>
              </p14:cNvPr>
              <p14:cNvContentPartPr/>
              <p14:nvPr/>
            </p14:nvContentPartPr>
            <p14:xfrm>
              <a:off x="2037670" y="2832623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C5405B7-0A74-D45F-0A12-312675E41B6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02030" y="279698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C026178-A95B-A0EC-5571-D0B783643940}"/>
                  </a:ext>
                </a:extLst>
              </p14:cNvPr>
              <p14:cNvContentPartPr/>
              <p14:nvPr/>
            </p14:nvContentPartPr>
            <p14:xfrm>
              <a:off x="2561110" y="5183423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C026178-A95B-A0EC-5571-D0B78364394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98110" y="512078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AB3C9A1-6400-D832-A305-A47328AA2181}"/>
                  </a:ext>
                </a:extLst>
              </p14:cNvPr>
              <p14:cNvContentPartPr/>
              <p14:nvPr/>
            </p14:nvContentPartPr>
            <p14:xfrm>
              <a:off x="3973390" y="4606343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AB3C9A1-6400-D832-A305-A47328AA218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10750" y="454370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39334EF-BC14-9BE2-5472-49B618CC0B61}"/>
                  </a:ext>
                </a:extLst>
              </p14:cNvPr>
              <p14:cNvContentPartPr/>
              <p14:nvPr/>
            </p14:nvContentPartPr>
            <p14:xfrm>
              <a:off x="4074190" y="5192063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39334EF-BC14-9BE2-5472-49B618CC0B6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11190" y="512942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51450D1-4001-0443-FAD5-2831F0F813C7}"/>
                  </a:ext>
                </a:extLst>
              </p14:cNvPr>
              <p14:cNvContentPartPr/>
              <p14:nvPr/>
            </p14:nvContentPartPr>
            <p14:xfrm>
              <a:off x="5576110" y="4901903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51450D1-4001-0443-FAD5-2831F0F813C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13470" y="483890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2688560-0B2C-47FF-08E9-E98B3124F722}"/>
                  </a:ext>
                </a:extLst>
              </p14:cNvPr>
              <p14:cNvContentPartPr/>
              <p14:nvPr/>
            </p14:nvContentPartPr>
            <p14:xfrm>
              <a:off x="6147430" y="3627143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2688560-0B2C-47FF-08E9-E98B3124F72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84430" y="356450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6C77088-A77F-5F12-0B19-62F05DA98F58}"/>
                  </a:ext>
                </a:extLst>
              </p14:cNvPr>
              <p14:cNvContentPartPr/>
              <p14:nvPr/>
            </p14:nvContentPartPr>
            <p14:xfrm>
              <a:off x="6655390" y="2835143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6C77088-A77F-5F12-0B19-62F05DA98F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592750" y="277250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F0AF8A4-AB6F-2667-D11A-719F10115EE1}"/>
                  </a:ext>
                </a:extLst>
              </p14:cNvPr>
              <p14:cNvContentPartPr/>
              <p14:nvPr/>
            </p14:nvContentPartPr>
            <p14:xfrm>
              <a:off x="5187670" y="1840463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F0AF8A4-AB6F-2667-D11A-719F10115EE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25030" y="177782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24B1FA4-A4DD-497B-CE46-FDEB51B53141}"/>
                  </a:ext>
                </a:extLst>
              </p14:cNvPr>
              <p14:cNvContentPartPr/>
              <p14:nvPr/>
            </p14:nvContentPartPr>
            <p14:xfrm>
              <a:off x="4393870" y="1421423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24B1FA4-A4DD-497B-CE46-FDEB51B5314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31230" y="135878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78DA68A-4885-DE4B-9E0D-CE965C28F367}"/>
                  </a:ext>
                </a:extLst>
              </p14:cNvPr>
              <p14:cNvContentPartPr/>
              <p14:nvPr/>
            </p14:nvContentPartPr>
            <p14:xfrm>
              <a:off x="4170670" y="2988503"/>
              <a:ext cx="36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78DA68A-4885-DE4B-9E0D-CE965C28F36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07670" y="292550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886F8C6-F33B-C62B-4722-3EBD9DB986BD}"/>
                  </a:ext>
                </a:extLst>
              </p14:cNvPr>
              <p14:cNvContentPartPr/>
              <p14:nvPr/>
            </p14:nvContentPartPr>
            <p14:xfrm>
              <a:off x="4336270" y="3987503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886F8C6-F33B-C62B-4722-3EBD9DB986B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73630" y="392450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4D3D721-ABD2-FE52-8C11-4A3ED68789BF}"/>
                  </a:ext>
                </a:extLst>
              </p14:cNvPr>
              <p14:cNvContentPartPr/>
              <p14:nvPr/>
            </p14:nvContentPartPr>
            <p14:xfrm>
              <a:off x="3242590" y="4284863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4D3D721-ABD2-FE52-8C11-4A3ED68789B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79950" y="422222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0794F30-2CD5-114E-C12C-E3A0E4D588AD}"/>
                  </a:ext>
                </a:extLst>
              </p14:cNvPr>
              <p14:cNvContentPartPr/>
              <p14:nvPr/>
            </p14:nvContentPartPr>
            <p14:xfrm>
              <a:off x="5103790" y="4063823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0794F30-2CD5-114E-C12C-E3A0E4D588A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41150" y="400082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E61C563-91D6-639F-3125-A92C75244D21}"/>
                  </a:ext>
                </a:extLst>
              </p14:cNvPr>
              <p14:cNvContentPartPr/>
              <p14:nvPr/>
            </p14:nvContentPartPr>
            <p14:xfrm>
              <a:off x="4704190" y="4649183"/>
              <a:ext cx="36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E61C563-91D6-639F-3125-A92C75244D2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41190" y="458654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FAB71B4-BA6F-B440-3D34-14436438DCFF}"/>
                  </a:ext>
                </a:extLst>
              </p14:cNvPr>
              <p14:cNvContentPartPr/>
              <p14:nvPr/>
            </p14:nvContentPartPr>
            <p14:xfrm>
              <a:off x="7238950" y="4440383"/>
              <a:ext cx="6480" cy="216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FAB71B4-BA6F-B440-3D34-14436438DCF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175950" y="4377743"/>
                <a:ext cx="13212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9DB2BD2-E2B9-3BA3-F3F2-777DB06857F1}"/>
                  </a:ext>
                </a:extLst>
              </p14:cNvPr>
              <p14:cNvContentPartPr/>
              <p14:nvPr/>
            </p14:nvContentPartPr>
            <p14:xfrm>
              <a:off x="7523350" y="2828303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9DB2BD2-E2B9-3BA3-F3F2-777DB06857F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60350" y="276530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9B23365-20F2-6127-414B-B7A4C59CEF67}"/>
                  </a:ext>
                </a:extLst>
              </p14:cNvPr>
              <p14:cNvContentPartPr/>
              <p14:nvPr/>
            </p14:nvContentPartPr>
            <p14:xfrm>
              <a:off x="6802630" y="1363103"/>
              <a:ext cx="36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9B23365-20F2-6127-414B-B7A4C59CEF6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39630" y="130046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4E8B7A7-DF51-4C79-49C8-170B115A8758}"/>
                  </a:ext>
                </a:extLst>
              </p14:cNvPr>
              <p14:cNvContentPartPr/>
              <p14:nvPr/>
            </p14:nvContentPartPr>
            <p14:xfrm>
              <a:off x="6004150" y="2312423"/>
              <a:ext cx="36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4E8B7A7-DF51-4C79-49C8-170B115A87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41150" y="224942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C4DBDE1-FD5B-3760-86BD-1E73A4371EDE}"/>
                  </a:ext>
                </a:extLst>
              </p14:cNvPr>
              <p14:cNvContentPartPr/>
              <p14:nvPr/>
            </p14:nvContentPartPr>
            <p14:xfrm>
              <a:off x="5571070" y="3037823"/>
              <a:ext cx="36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C4DBDE1-FD5B-3760-86BD-1E73A4371E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08070" y="297518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0B23BA8-6B47-8FC0-CFE0-22592E52045F}"/>
                  </a:ext>
                </a:extLst>
              </p14:cNvPr>
              <p14:cNvContentPartPr/>
              <p14:nvPr/>
            </p14:nvContentPartPr>
            <p14:xfrm>
              <a:off x="4727590" y="3300263"/>
              <a:ext cx="36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0B23BA8-6B47-8FC0-CFE0-22592E52045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64590" y="323762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D2E5987-B37F-5B3C-6DBE-686A903C8F10}"/>
                  </a:ext>
                </a:extLst>
              </p14:cNvPr>
              <p14:cNvContentPartPr/>
              <p14:nvPr/>
            </p14:nvContentPartPr>
            <p14:xfrm>
              <a:off x="3781870" y="3515183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D2E5987-B37F-5B3C-6DBE-686A903C8F1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18870" y="345254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1301F45-175F-65E8-C9DD-F3F46FCFAA63}"/>
                  </a:ext>
                </a:extLst>
              </p14:cNvPr>
              <p14:cNvContentPartPr/>
              <p14:nvPr/>
            </p14:nvContentPartPr>
            <p14:xfrm>
              <a:off x="2623030" y="4215383"/>
              <a:ext cx="36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1301F45-175F-65E8-C9DD-F3F46FCFAA6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60390" y="415238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1DDEDB3-D44C-C4FC-E186-F2083150A6CA}"/>
                  </a:ext>
                </a:extLst>
              </p14:cNvPr>
              <p14:cNvContentPartPr/>
              <p14:nvPr/>
            </p14:nvContentPartPr>
            <p14:xfrm>
              <a:off x="1597030" y="4057703"/>
              <a:ext cx="36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1DDEDB3-D44C-C4FC-E186-F2083150A6C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34030" y="399470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ED96828-F609-CA78-9B45-AA82ED39B000}"/>
                  </a:ext>
                </a:extLst>
              </p14:cNvPr>
              <p14:cNvContentPartPr/>
              <p14:nvPr/>
            </p14:nvContentPartPr>
            <p14:xfrm>
              <a:off x="1609270" y="3435623"/>
              <a:ext cx="36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ED96828-F609-CA78-9B45-AA82ED39B00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46630" y="337262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40E9086-97C9-3860-D905-ACA9C4722CFA}"/>
                  </a:ext>
                </a:extLst>
              </p14:cNvPr>
              <p14:cNvContentPartPr/>
              <p14:nvPr/>
            </p14:nvContentPartPr>
            <p14:xfrm>
              <a:off x="1937590" y="4638383"/>
              <a:ext cx="36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40E9086-97C9-3860-D905-ACA9C4722CF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74590" y="457574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3700A2F-DFA6-D7FD-35FC-2F3378F235B9}"/>
                  </a:ext>
                </a:extLst>
              </p14:cNvPr>
              <p14:cNvContentPartPr/>
              <p14:nvPr/>
            </p14:nvContentPartPr>
            <p14:xfrm>
              <a:off x="3169870" y="3076703"/>
              <a:ext cx="36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3700A2F-DFA6-D7FD-35FC-2F3378F235B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07230" y="301370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C45377D-96AB-6CB0-00F7-19F045DF1F73}"/>
                  </a:ext>
                </a:extLst>
              </p14:cNvPr>
              <p14:cNvContentPartPr/>
              <p14:nvPr/>
            </p14:nvContentPartPr>
            <p14:xfrm>
              <a:off x="3871150" y="1783943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C45377D-96AB-6CB0-00F7-19F045DF1F7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08510" y="172094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961EF5E-5CE1-A494-40CE-08648129477E}"/>
                  </a:ext>
                </a:extLst>
              </p14:cNvPr>
              <p14:cNvContentPartPr/>
              <p14:nvPr/>
            </p14:nvContentPartPr>
            <p14:xfrm>
              <a:off x="4662790" y="2227823"/>
              <a:ext cx="360" cy="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961EF5E-5CE1-A494-40CE-08648129477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00150" y="216482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9E1B398-272E-9767-E375-A59C552E0B16}"/>
                  </a:ext>
                </a:extLst>
              </p14:cNvPr>
              <p14:cNvContentPartPr/>
              <p14:nvPr/>
            </p14:nvContentPartPr>
            <p14:xfrm>
              <a:off x="4950430" y="3190463"/>
              <a:ext cx="360" cy="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9E1B398-272E-9767-E375-A59C552E0B1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87430" y="312782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1F2BAA3-A67E-7F60-6871-A8B4AA217A04}"/>
                  </a:ext>
                </a:extLst>
              </p14:cNvPr>
              <p14:cNvContentPartPr/>
              <p14:nvPr/>
            </p14:nvContentPartPr>
            <p14:xfrm>
              <a:off x="5391430" y="3975263"/>
              <a:ext cx="360" cy="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1F2BAA3-A67E-7F60-6871-A8B4AA217A0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28790" y="391262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69E5556-6280-C138-0BFD-00DD2331C4E6}"/>
                  </a:ext>
                </a:extLst>
              </p14:cNvPr>
              <p14:cNvContentPartPr/>
              <p14:nvPr/>
            </p14:nvContentPartPr>
            <p14:xfrm>
              <a:off x="2184910" y="2026223"/>
              <a:ext cx="360" cy="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69E5556-6280-C138-0BFD-00DD2331C4E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122270" y="196358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A5C32AB-682E-02A8-9858-771375215279}"/>
                  </a:ext>
                </a:extLst>
              </p14:cNvPr>
              <p14:cNvContentPartPr/>
              <p14:nvPr/>
            </p14:nvContentPartPr>
            <p14:xfrm>
              <a:off x="2528350" y="1413863"/>
              <a:ext cx="360" cy="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A5C32AB-682E-02A8-9858-77137521527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465710" y="135086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7A825DDA-8550-747D-6E2B-2286D136C8CC}"/>
              </a:ext>
            </a:extLst>
          </p:cNvPr>
          <p:cNvGrpSpPr/>
          <p:nvPr/>
        </p:nvGrpSpPr>
        <p:grpSpPr>
          <a:xfrm>
            <a:off x="1922470" y="2170223"/>
            <a:ext cx="360" cy="360"/>
            <a:chOff x="1922470" y="2170223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190873D-4B38-4E63-7780-F20F03FD7CBB}"/>
                    </a:ext>
                  </a:extLst>
                </p14:cNvPr>
                <p14:cNvContentPartPr/>
                <p14:nvPr/>
              </p14:nvContentPartPr>
              <p14:xfrm>
                <a:off x="1922470" y="2170223"/>
                <a:ext cx="360" cy="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190873D-4B38-4E63-7780-F20F03FD7CB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859470" y="210722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2C2BD0D-3943-1E8A-9594-0EE6D5DCF61B}"/>
                    </a:ext>
                  </a:extLst>
                </p14:cNvPr>
                <p14:cNvContentPartPr/>
                <p14:nvPr/>
              </p14:nvContentPartPr>
              <p14:xfrm>
                <a:off x="1922470" y="2170223"/>
                <a:ext cx="360" cy="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2C2BD0D-3943-1E8A-9594-0EE6D5DCF61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859470" y="210722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47C320A-557D-4458-E30E-ECEE48FD1BC0}"/>
                    </a:ext>
                  </a:extLst>
                </p14:cNvPr>
                <p14:cNvContentPartPr/>
                <p14:nvPr/>
              </p14:nvContentPartPr>
              <p14:xfrm>
                <a:off x="1922470" y="2170223"/>
                <a:ext cx="360" cy="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47C320A-557D-4458-E30E-ECEE48FD1BC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859470" y="210722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05BDADA-1232-3947-8F53-D1BB3CBF1A0F}"/>
                    </a:ext>
                  </a:extLst>
                </p14:cNvPr>
                <p14:cNvContentPartPr/>
                <p14:nvPr/>
              </p14:nvContentPartPr>
              <p14:xfrm>
                <a:off x="1922470" y="2170223"/>
                <a:ext cx="360" cy="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05BDADA-1232-3947-8F53-D1BB3CBF1A0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859470" y="210722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3100717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81</TotalTime>
  <Words>497</Words>
  <Application>Microsoft Macintosh PowerPoint</Application>
  <PresentationFormat>On-screen Show (4:3)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Corbel</vt:lpstr>
      <vt:lpstr>Wingdings 2</vt:lpstr>
      <vt:lpstr>Frame</vt:lpstr>
      <vt:lpstr>Handling Imbalanced Datasets: Techniques and Best Practices</vt:lpstr>
      <vt:lpstr>Challenges of Imbalanced Datasets</vt:lpstr>
      <vt:lpstr>Oversampling the Minority Class</vt:lpstr>
      <vt:lpstr>Undersampling the Majority Class</vt:lpstr>
      <vt:lpstr>PowerPoint Presentation</vt:lpstr>
      <vt:lpstr>PowerPoint Presentation</vt:lpstr>
      <vt:lpstr>Class Weighting</vt:lpstr>
      <vt:lpstr>Synthetic Data Generation (SMOTE)</vt:lpstr>
      <vt:lpstr>PowerPoint Presentation</vt:lpstr>
      <vt:lpstr>Evaluation Metrics: Precision, Recall, F1-Score</vt:lpstr>
      <vt:lpstr>ROC-AUC and Precision-Recall Curves</vt:lpstr>
      <vt:lpstr>Ensemble Methods (Balanced Random Forest, EasyEnsemble)</vt:lpstr>
      <vt:lpstr>PowerPoint Presentation</vt:lpstr>
      <vt:lpstr>Adjusting Decision Threshold</vt:lpstr>
      <vt:lpstr>Anomaly Detection Techniques</vt:lpstr>
      <vt:lpstr>Summary and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Sunil Gorantla</cp:lastModifiedBy>
  <cp:revision>6</cp:revision>
  <dcterms:created xsi:type="dcterms:W3CDTF">2013-01-27T09:14:16Z</dcterms:created>
  <dcterms:modified xsi:type="dcterms:W3CDTF">2024-08-30T04:45:53Z</dcterms:modified>
  <cp:category/>
</cp:coreProperties>
</file>