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2" r:id="rId3"/>
    <p:sldId id="315" r:id="rId4"/>
    <p:sldId id="316" r:id="rId5"/>
    <p:sldId id="325" r:id="rId6"/>
    <p:sldId id="317" r:id="rId7"/>
    <p:sldId id="318" r:id="rId8"/>
    <p:sldId id="319" r:id="rId9"/>
    <p:sldId id="326" r:id="rId10"/>
    <p:sldId id="314" r:id="rId11"/>
    <p:sldId id="327" r:id="rId12"/>
    <p:sldId id="324" r:id="rId13"/>
    <p:sldId id="320" r:id="rId14"/>
    <p:sldId id="321" r:id="rId15"/>
    <p:sldId id="322" r:id="rId16"/>
    <p:sldId id="323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04"/>
  </p:normalViewPr>
  <p:slideViewPr>
    <p:cSldViewPr snapToGrid="0">
      <p:cViewPr varScale="1">
        <p:scale>
          <a:sx n="107" d="100"/>
          <a:sy n="107" d="100"/>
        </p:scale>
        <p:origin x="3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8:4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24575,'88'1'0,"-1"-1"0,0 1 0,-5 3 0,7-3 0,17 0 0,-29 2 0,-46 1 0,1-1 0,2 0 0,3 0 0,-4 1 0,-4-1 0,0-1 0,0 3 0,-3-3 0,1 1 0,-4-1 0,-2 0 0,2 0 0,4 0 0,3-1 0,0-1 0,0 0 0,3 0 0,8 0 0,7 0 0,7 0 0,-1 0 0,2 0 0,4 0 0,5-3 0,0 0 0,-2 0 0,-5 0 0,0 1 0,8-2 0,9 1 0,13 1 0,12 2 0,-49 0 0,1 0 0,-1 0 0,1 0 0,-2 0 0,1 0 0,-1 0 0,1 0 0,4 0 0,2 0 0,11 0 0,3 0 0,8 0 0,2 0 0,8 0 0,2 0 0,5 0 0,-1 0 0,-7 0 0,-3 0 0,-10-1 0,-5-1 0,-13-1 0,-5-3 0,14-10 0,-23-1 0,21 5 0,0 8 0,16 3 0,-6 0 0,11 1 0,7 1 0,3 0-674,-14 1 0,4 0 0,2 0 0,3 1 0,1 0 0,0 0 674,-7 1 0,2-1 0,1 1 0,1 0 0,-1 0 0,0 1 0,-1-1 0,12 0 0,0 1 0,-1 0 0,-1 0 0,-2 0 0,-4 0-289,-2 0 0,-3 1 0,-2 0 0,-4-1 1,-2-2 288,24-2 0,-6-1 0,-7-3 0,2-3 0,-9-1 0,-20 0 0,-3 0 0,3 1 0,4 2 0,25 3 0,14 2-623,-23 0 0,9 0 1,5 1-1,3-1 623,-18 1 0,4-1 0,3 0 0,1 0 0,1 1 0,0 0 0,6 0 0,1 0 0,1 0 0,0 0 0,0 1 0,-2-1 0,-1 0 0,-1 0 0,1 1 0,-2-1 0,-2 0 0,-3 0 0,2-1 0,-2 1 0,-3-1 0,-3 0 0,-5 1 1025,19-1 1,-6 1-1,-8-1-1025,3-1 0,-8 0 750,-13 0 1,0 0-751,18 0 0,9 0 0,-1 0 0,9 0 0,11 0-710,-28 0 0,7 0 1,5 0-1,3 0 0,1 0 1,2 0 709,-14 1 0,2 0 0,1-1 0,2 1 0,1 1 0,0-1 0,0 1 0,1 0 0,4 0 0,2 1 0,-1 0 0,2 0 0,0 0 0,-1 1 0,1 1 0,-1 0 0,0 0 0,2 1 0,0 1 0,-1 0 0,0 0 0,-2 1 0,-1 0 0,-3 0 0,-1 2 0,-1 0 0,-1 0 0,-2 1 0,-2 0 0,-3 0 0,-2 0 378,11 1 0,-3 1 0,-3 0 1,-4-1-1,-4 0-378,19 4 0,-6-1 0,-8-5 0,-2-4 0,1-7 0,5-10 0,9-8 0,11-2-679,-23 6 0,6-2 0,5 0 1,4-2-1,3 1 0,2 0 679,-22 3 0,2 0 0,2 0 0,1 0 0,2-1 0,1 1 0,2-1 0,0 1 0,1 1-321,-6 0 1,1 1 0,1-1-1,2 1 1,0-1 0,1 1-1,1 0 1,-1 0 0,1 1-1,0 1 1,-1 0 320,1 0 0,1 1 0,0 0 0,1 1 0,0 0 0,0 0 0,-1 1 0,0 0 0,0 1 0,-2 0 0,0 0 0,2 1 0,0 0 0,0 1 0,-1 0 0,-1 0 0,0 1 0,-1 0 0,-1 0 0,-1 0 0,0 1 82,12 0 1,-1-1-1,1 1 1,-2 1-1,-2 0 1,-2 0-1,-3 0 1,-3 1-83,5 0 0,-2 1 0,-4 0 0,-2 0 0,-6 0 0,-4 0 116,26 0 1,-11 0 0,-7 0-117,-2 0 0,-8 0 0,-9 0 0,0 0 0,19 0 0,10 0 337,-21 0 1,7 0-1,5 1 1,4 0-338,-11 0 0,5 0 0,3 0 0,2 1 0,1 0 0,1 0 248,-5 1 0,2 0 0,1 0 1,1 1-1,0 0 0,1-1 1,-1 2-249,2-1 0,1 1 0,0 0 0,0 0 0,-1 0 0,0 1 0,-3-1 0,6 1 0,0 1 0,-2-1 0,-2 1 0,-2-1 0,-5 1 614,16 0 0,-4 1 0,-6-1 0,-6 0-614,-3-1 0,-6-2 0,-6 0 0,3-1 0,-5-1 0,-12-2 0,2 0 0,22-2 0,9 0 0,2-2 0,8 0 0,4-1 245,-16 1 1,3-1 0,2 0 0,0 1-246,3-1 0,1 0 0,-1 1 0,-1-1 0,-8 1 0,0 0 0,-3-1 0,-3 2 1224,7-1 1,-5 1 0,-3 1-1225,19-1 0,-8 0 0,-22 1 0,-6 0 0,18 2 0,-33 0 0,-20 0 1947,-9 0-1947,3 0 208,15 0-208,19 0 0,24 0 0,19 0 0,-43 0 0,1 0 0,2 0 0,-1 0 0,-3 0 0,-1 0 0,36 0 0,-22 0 0,-24 0 0,-15 0 0,-8 0 0,-10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26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0 24575,'-27'0'0,"-46"0"0,3 1 0,16 4 0,-1 4 0,-1 4 0,3 5 0,-24 24 0,-1 11 0,52-1 0,15 2 0,10 5 0,13-2 0,18-5 0,20-4 0,15-8 0,-2-7 0,-14-8 0,-14-8 0,-15-3 0,-9-2 0,-7 2 0,-6 6 0,-7 6 0,-10 2 0,-8 1 0,-5-3 0,-3-3 0,-5-1 0,-6-2 0,-10 1 0,-4 1 0,5-3 0,10-5 0,17-5 0,13-4 0,9-3 0,4-1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28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24575,'0'24'0,"0"15"0,0 17 0,0 12 0,0-11 0,0-11 0,0-14 0,-5-10 0,0-4 0,0 3 0,1 3 0,2 0 0,0 0 0,0-7 0,0-2 0,2-3 0,0-5 0,0-4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29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24575,'0'-4'0,"0"0"0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24575,'12'0'0,"25"0"0,34 0 0,23 0 0,-43 0 0,-1 0 0,33 0 0,-31 0 0,-22 0 0,-16 1 0,-11 4 0,-1 4 0,-4 4 0,-10 12 0,-22 20 0,-25 24 0,20-24 0,-1 2 0,-4 2 0,-1 0 0,4-2 0,0-3 0,6-5 0,2-3 0,-16 16 0,20-18 0,16-18 0,23-12 0,27-8 0,29-4 0,25-3 0,6 4 0,-10 3 0,-22 0 0,-24 2 0,-24 1 0,-9-1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32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0 24575,'0'23'0,"0"15"0,-3 24 0,-6 20 0,-7 13 0,-7-3 0,3-19 0,7-25 0,8-22 0,5-13 0,0-5 0,1-3 0,4-2 0,8-1 0,22-2 0,18-5 0,8-3 0,-4-3 0,-19-1 0,-14 4 0,-8 3 0,-7 1 0,-5 2 0,-3-1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3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24575,'10'0'0,"3"0"0,2 0 0,-2 0 0,-5 0 0,-4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35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82 24575,'36'0'0,"-3"0"0,-3 0 0,-8 0 0,-11 0 0,-3 0 0,-1 0 0,1-2 0,5-3 0,11-6 0,10-5 0,3 0 0,-3 1 0,-11 6 0,-10 4 0,-7 3 0,-4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10:47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1528 153 24575,'0'-12'0,"0"-6"0,0-6 0,0-4 0,0-2 0,0 6 0,0 8 0,0 15 0,0 40 0,0 6 0,0 10 0,0 26 0,0 10 0,1-13 0,-1 5 0,-1 4-497,-1-11 0,-2 4 0,-1 1 0,-1 2 497,-3 8 0,-1 2 0,-2 1 0,-1 2-543,0-12 0,-2 1 0,-1 1 0,-1 1 0,0 1 543,-3 4 0,-1 2 0,0 0 0,-1 1 0,0-1 0,0-2 0,0 1 0,0-1 0,-1 0 0,1 0 0,0-2 0,0 1 0,1-1 0,-1 0 0,1-1 0,-1 1 0,1-1 0,1 1 0,-1-1 0,1-1-380,2-4 1,-1-1 0,2-1 0,-1 1 0,1-1 379,2-1 0,-1 0 0,1 0 0,1 0 0,0-1 0,1 0 0,1-1 0,0 0 0,1 1 0,-1-2 0,-1 20 0,0-2 0,0 1 0,0 0 0,2-17 0,-1 1 0,0-1 0,0 1 0,0-1 0,-3 19 0,0-1 0,-1 0 0,1-1 0,-1-1 0,1-1 0,-1 0 0,1 0 0,0-1 0,0 0 0,1 0 0,-1 0 0,0 0 0,0 0 0,0-1 0,-1 2 0,1 2 0,-1 0 0,1 1 0,-1 0 0,3-19 0,0 0 0,0 1 0,1-1 0,-1 1 0,1 0 0,0 1 0,0 1 0,0-1 0,1-1 0,-3 17 0,1 0 0,0-2 0,1 0-223,0-8 1,1 0-1,0-1 1,1-3 222,-2 15 0,1-2 0,0-4 392,2-16 1,1-3 0,0-3-393,0 19 0,0-8 1219,3-22 0,-1-6-1219,-2 13 0,5-39 0,-1-13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1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24575,'3'-1'0,"0"8"0,-3 16 0,0 15 0,0 26 0,0 27 0,1-37 0,2 4 0,0 17 0,2 3 0,-1 9 0,0 5-363,2-22 0,-1 3 1,1 3 362,-1 14 0,1 5 0,-1 3-604,0-13 0,1 3 1,0 3-1,1 1 604,-1-9 0,1 2 0,0 2 0,0 0 0,0 0 0,0 4 0,-1 0 0,1 1 0,0-1 0,0 1 0,1 0 0,0 0 0,0 1 0,1-2 0,-1 1 0,-1-4 0,0-1 0,0 0 0,0 0 0,0-1 0,-1-2 0,0-1 0,1 0 0,-1 0 0,0 0 0,1 0 0,-1-1 0,1 1 0,0 0 0,-1-1 0,1 1 0,-1-1 0,0 0 0,0 0 0,1 0 0,0 1 0,0 0 0,0 1 0,0-1 0,0 1 0,1 1 0,-1 1 0,0 0 0,1-1 0,-1 0 0,1 16 0,-1-1 0,1 0 0,0-3-311,-1-6 1,0-1 0,-1-1 0,0-2 310,-1-8 0,0-1 0,-1-1 0,0-3-176,-1 12 1,0-3-1,-1 0 176,0-2 0,0-1 0,-1-1 0,-1-4 0,0-2 0,0 1 0,0-4 0,0 0 0,0 0 0,0-1 0,0-1 0,0 0 396,0 28 1,0-1-397,0-5 0,0-1 1138,0-2 1,0-2-1139,0-2 0,0-1 0,0-1 0,0-1 721,1 0 0,1-2-721,0-5 0,1-3 341,0-10 0,0-5-341,4 30 77,-4-31-77,0-16 0,-3-10 0,0-6 0,0-11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10:53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679 1237 24575,'65'-45'0,"1"0"0,1 1 0,7-4 0,6-4-616,-16 11 0,3-4 1,4-1-1,1-2 0,-1 1 616,6-3 0,1-1 0,1 0 0,-1-1 0,0 2 0,-5 2 0,1 1 0,-1 0 0,-3 2 0,-2 1 0,2-2 0,-2 2 0,-4 2 0,-5 5 485,19-12 1,-11 10-486,8 6 506,-87 76-506,-36 25 0,-24 18 0,23-25 0,-7 7 0,-4 6 0,-3 3 0,-2 2-691,14-17 0,-3 2 1,-2 3-1,0 1 1,-2 1-1,-1 2 1,1 0-1,-1 1 691,1 0 0,0 1 0,-2 2 0,0 0 0,0 2 0,0-1 0,0 1 0,1-1 0,0 0 0,3-3 0,-1 2 0,0 0 0,0 0 0,1-1 0,1 0 0,0-1 0,2-2 0,2 0-53,-5 6 1,1 0 0,1-1 0,1-1 0,3-2 0,1-2-1,3-3 53,-5 9 0,2-2 0,3-3 0,3-4 0,5-5 0,-7 6 0,6-6 0,15-8 0,27 21 0,41-82 0,26-29 0,6-7 0,-8 6 0,6-7 0,4-5 0,3-2 0,1-1-390,-10 7 0,3-3 1,2-2-1,1 0 0,1-1 1,0-1-1,-1 1 390,3-2 0,2-2 0,0 1 0,0-1 0,0 1 0,-3 1 0,-1 2 0,1-1 0,-1 1 0,-1 1 0,-2 2 0,-3 4 0,-3 4 1061,10-7 0,-1 0 0,-9 13 0,-15 27-1061,-8 40 0,-24 24 0,-34 9 0,-27 16 0,-13 8 0,-1 3-334,12-22 1,-4 3-1,-4 3 1,-2 2 0,-1 1-1,-1 1 1,0-2 333,4-5 0,-2 0 0,-1 2 0,-1-1 0,1 1 0,-1-1 0,1-1 0,0-1 0,-2 4 0,-2 1 0,1-1 0,0-1 0,2-1 0,1-3 0,3-2-125,-7 9 1,2-2-1,1-3 1,5-4 0,3-5 124,-5 8 0,4-7 0,16-7 2929,19 33-2929,65-108 0,40-44 0,10-11 0,-45 31 0,5-6 0,4-3 0,3-4 0,4-3 0,2-2 0,1-1 0,1 0 0,-1 0-400,-6 6 0,2-2 1,1-1-1,2-1 1,1-1-1,1-1 0,1-1 1,0 1-1,1-1 1,-1 0-1,1 0 1,-1 0 399,-2 1 0,1 0 0,0-1 0,1 0 0,1-1 0,-1 1 0,1-1 0,-1 0 0,0 1 0,0 1 0,-1 1 0,-1 0 0,-2 2 7,7-4 0,-1 0 1,1 1-1,-1-1 1,-1 2-1,0 1 0,-2 1 1,-2 1-1,-1 3 1,-2 1-1,-3 3-7,12-8 0,-1 1 0,-2 3 0,-3 2 0,-4 4 0,-4 4 0,-4 5 175,38-22 1,-9 10-1,-39 39-175,-52 54 0,-28 24 0,-11-12 0,-16 8 0,-10 5 0,-6 4 0,1 3-393,12-14 1,-2 4 0,-3 2-1,-2 3 1,-2 0 0,0 2 0,0 1-1,0 0 393,7-8 0,-1 1 0,-1 2 0,-1 0 0,1 1 0,-1 1 0,0-1 0,1 1 0,1-1 0,0-1 0,-3 5 0,0 0 0,0 0 0,0 0 0,1 0 0,1-1 0,1 0 0,2-1 0,1-2 307,-7 11 1,1 0 0,2-1-1,1-2 1,3-1 0,2-2-1,3-3-307,-2 6 0,2-2 0,4-3 0,3-4 0,5-4 987,-6 8 0,6-7 0,18-7-987,43 36 0,28-96 0,23-27 0,6-7 0,-8 3 0,6-8 0,5-4 0,2-3 0,2 0-463,-15 7 0,3-2 1,2-1-1,1-1 1,0-1-1,0 0 1,-1 1 462,2-2 0,0-1 0,1 0 0,-1-1 0,0 2 0,-2 1 0,-2 2 0,15-8 0,0 1 0,-3 3 0,-4 2 0,-5 5 1363,16-10 0,-7 6 0,-14 22-1363,-14 23 0,-21 22 0,-44 32 0,-30 26 0,-8 6 0,6-11 0,-6 5 0,-5 5 0,-1 2 0,0 0-122,4-5 1,-1 2-1,-2 1 1,1 0 0,0 1-1,0-1 122,1-1 0,0 0 0,-1 0 0,2 0 0,1-3 0,4-2 0,0-1 0,1 0 0,3-3 0,3-3 0,3-4 0,-3 14 0,4-6 0,11-4 0,8 7 0,22-14 0,35-26 0,22-17 0,6-20 0,11-15 0,4-4 744,-9 1 0,3-4 1,1-3-1,1 0-744,3-1 0,2-3 0,-2 0 0,-2 0 0,-10 1 0,-1 0 0,-3 1 0,-4 3 0,30-6 0,-11 12 0,-27 14 0,-12 14 3332,-7 64-3332,-35-15 0,-10 8 0,-4 16 0,-3 3 0,-2 5 0,-2 1 0,0-8 0,1-3 0,3-13 0,3-5 0,0 25 1786,43-44-1786,41-28 0,-16-18 0,6-5 0,16-2 0,4-4 0,-2-1 0,1-2 0,2 1 0,-2 1 0,-5 3 0,-2 2 0,-9 3 0,-4 1 0,-12 1 0,-4 0 0,20 0 0,-31 0 0,-17 0 0,-12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8:4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18220,'0'39'0,"0"29"2883,0 30-2883,0-47 0,0-1 1086,0 30-1086,0-34 569,0-9-569,-1 12 1817,-5 26-1817,-2 18 0,-3 3 0,2-13 0,5-23 0,1-20 0,3-24 0,0-8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24575,'0'48'0,"0"14"0,0 16 0,0-9 0,0 8 0,0 7 0,0 5-1639,0-8 1,0 4-1,0 5 1,0 3 0,0 1-1,0 2 1452,-1-12 1,0 0 0,0 3 0,0 1 0,0 1-1,0 2 1,0 0 0,0 2 186,0-1 0,0 3 0,0 1 0,0 0 0,0 2 0,0 0 0,0 1 0,-1 0 0,1 0-216,0-7 1,0 1-1,0 0 1,0 0-1,0 1 1,0 0 0,1 0-1,-1 0 1,0 1-1,0-1 216,0 1 0,0 1 0,0 0 0,0 0 0,0 0 0,0 0 0,0 0 0,1 0 0,-1 1 0,1-1-88,0 0 0,0 1 0,0 1 0,1-1 0,-1 0 0,1 0 1,0 0-1,0-1 0,0 0 0,1 0 88,0-4 0,0 0 0,1 0 0,0-1 0,0 0 0,0 0 0,0 0 0,1 0 0,0-1 0,0 0-226,0 9 1,1-1-1,0 1 1,1-1 0,0 0-1,-1-1 1,2 0 0,-1-1-1,0-1 226,2 5 0,-1-1 0,1-1 0,0-1 0,1 0 0,-1-1 0,0 0 0,1 0 80,-1-4 0,1 0 1,0 0-1,-1-1 0,1 0 1,0-1-1,-1 0 0,0-2-80,0 6 0,0-1 0,0-1 0,-1 0 0,0-2 0,0 0 0,0-2 258,1 6 0,-1-1 1,0-2-1,0 0 0,-1-2 1,1-1-259,0 9 0,-1-1 0,1-1 0,-1-3 0,-1-2 0,0 6 0,0-3 0,-1-3 0,0 0 0,0-8 0,-1-2 0,1-1 0,0-1 895,1 18 0,0-3 1,-1 0-896,1-4 0,-2 0 0,2-3 0,-1-10 0,1-1 0,-1-3 2222,3 24 1,-2-3-2223,0-8 0,-1-2 1963,0-9 1,0-2-1964,-1-6 0,0-3 1100,-1-8 1,0-3-1101,4 36 933,1-22-933,-1-13 0,-2-11 0,-2-11 0,0-5 0,0-6 0,0-11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1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24575,'25'0'0,"54"0"0,3 0 0,17 0-1191,-27 0 1,6 0 0,5 0-1,2 0 1191,-2 0 0,3 0 0,3 0 0,2 0 0,1 0 0,-8 0 0,1 0 0,2 0 0,0 0 0,2 0 0,-1 0-479,5 0 1,1 0-1,1 0 1,0 0-1,1 0 1,0 0 478,1 0 0,1 0 0,0 0 0,1 0 0,0 0 0,1 0-246,-10-1 0,-1 1 1,2 0-1,0-1 1,0 1-1,1 1 1,1 0 245,-7 0 0,1 1 0,0 0 0,1 0 0,0 1 0,1 0 0,0 1 0,1-1-402,5 2 0,0-1 0,1 2 1,1-1-1,0 1 0,0 0 1,1 1-1,0 0 402,-6 0 0,-1 0 0,1 1 0,1 0 0,0 0 0,0 0 0,1 1 0,-1 0 0,2 0-181,2 0 1,1 0 0,1 1 0,0 0 0,0 1 0,1-1 0,-1 0-1,1 0 1,-1-1 180,-8 0 0,-1-1 0,1 1 0,0-1 0,1 0 0,-1 1 0,0-1 0,-1 0 0,1 0 0,-1 0 0,7 0 0,1 1 0,0 0 0,0-1 0,-1 0 0,0 1 0,-2-1 0,0 0 0,-2-1 1,3 1 1,-1 0-1,0-1 1,-2 0-1,-1 1 1,-1-1-1,-2 0 1,-2 0-2,14 1 0,-1 0 0,-3 0 0,-2 0 0,-3 0 0,-3 0 468,18 2 0,-5 0 1,-5 0-1,-6-1-468,-6 0 0,-6 0 0,-5 0 0,11 1 0,1-2 0,-6-3 0,6-3 0,12 0-82,-15-2 1,7-1 0,7 0-1,6-1 1,5 0 0,4 0 81,-32 1 0,2 0 0,3 0 0,3 0 0,2 0 0,3 0 0,1 0 0,2 0 0,1 0 0,2 0 0,0 0 0,1 0-19,-13 0 1,2 0 0,1 0 0,2 0 0,2 0 0,0 0 0,1 0 0,2 0 0,-1 0 0,2 0 0,0 0 0,0 1 0,0-1 0,0 1 0,0-1 0,-1 1 0,0 0 18,-4 0 0,2 0 0,-1 0 0,2 1 0,-1-1 0,1 0 0,-1 0 0,1 1 0,0 0 0,0-1 0,-1 1 0,1 0 0,-1 1 0,0 0 0,-1 0 0,0 0 0,0 1 0,-1 0-79,6 0 0,1 1 1,0 0-1,-1 0 1,1 1-1,-1 0 1,0 0-1,0 1 1,-2 0-1,1 0 1,-2 0-1,-1 0 1,-1 1-1,-1 0 1,-2 1-1,-1-1 79,11 2 0,0 1 0,-1-1 0,-1 1 0,-2 0 0,-1 1 0,-1 0 0,-3 0 0,-2 1 0,-2 0 0,-3 1 0,-2 0-103,20 5 1,-3 2-1,-5 1 1,-3 1-1,-3-1 1,-3-1-1,-3 0 103,6 2 0,-5 1 0,-3-2 0,-3-2 0,-2-4 681,22-3 0,-6-5 0,7-6-681,-22-4 0,4-4 0,2-3 0,4 0 0,3-1 0,-9 2 0,4-1 0,1-1 0,3 0 0,2 0 0,1 0 0,2 0 69,-9 3 1,2-1 0,2 0 0,1 0 0,1 1 0,0 0 0,0 0 0,0 1 0,-1-1-70,0 2 0,0-1 0,1 1 0,-1-1 0,0 2 0,0-1 0,-1 1 0,-1 1 0,-2-1 0,15 1 0,0 0 0,-1 1 0,-2 0 0,-1 1 0,-3 0 0,-2 0 473,-1 1 0,-1 0 1,-2 0-1,-3 0 0,-3 1 1,-4 0-474,11 0 0,-6 0 0,-4 0 0,-4 0 483,1 0 1,-4 0-1,-8 0-483,-4 0 0,-10 0 0,-4 0 0,-29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5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6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7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37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5.46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6.82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9.23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7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8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24575,'0'35'0,"0"40"0,0-24 0,0 1 0,0 1 0,0-1 0,0 29 0,0-31 0,0-2 0,0 8 0,0 10 0,0 3 0,0-1 0,0-2 0,2 5 0,2 6 0,5 6 0,1-7 0,-1-17 0,-2-20 0,-4-20 0,-1-10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8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8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0 8191,'-45'0'0,"-2"0"5063,-10 0-5063,9 0 0,21 0 0,11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8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9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9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24575,'-8'0'0,"4"0"0,-1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24280,'-4'0'0,"1"0"0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7.3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7.94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8.71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59.6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8:5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7818 24575,'22'0'0,"29"-3"0,22 0 0,5-3 0,-12-2 0,-24 1 0,-13-2 0,0-1 0,2-2 0,7-3 0,9 0 0,1 0 0,3 1 0,1 2 0,4-2 0,6-2 0,2-1 0,-5-2 0,-9-1 0,-9 1 0,0-2 0,3-3 0,3-3 0,3-5 0,0-4 0,2-2 0,4-7 0,1-2 0,3 0 0,5-2 0,5-2 0,-28 20 0,2-2 0,6-8 0,2-2 0,4-6 0,0-2 0,1-1 0,-2-1 0,-5 3 0,-3 1 0,-5 5 0,-3 1 0,-3 3 0,-2 1 0,0-2 0,-1 0 0,2-1 0,1-1 0,2-2 0,1-1 0,1 1 0,1 1 0,-2 4 0,0 1 0,-2 2 0,-2 2 0,28-23 0,-4 3 0,-2 3 0,-1 1 0,-3 1 0,-7 1 0,-5 1 0,-6 2 0,1-3 0,0 0 0,-3 0 0,0-2 0,-2 3 0,9-9 0,14-13 0,-19 26 0,2-2 0,9-9 0,1-1 0,2-3 0,0 0 0,-1 1 0,-1 0 0,-2 4 0,-2 0 0,-2 0 0,0 0 0,1-4 0,1-2 0,3-5 0,-1 0 0,-1-2 0,-1 0 0,-3 4 0,-4 3 0,-6 10 0,-3 3 0,9-25 0,-9 16 0,0-1 0,7-12 0,6-13 0,3-4 0,-1 3 0,2 4 0,3 1 0,4-5 0,-22 39 0,0-2 0,-1-2 0,-1-1 0,1-4 0,0-2 0,1-11 0,-2-4 0,0-8 0,-1-3 0,-6 19 0,0-2 0,0-2 0,1-2 0,-1-1 0,1 0 0,0 3 0,0 0 0,0 1 0,10-27 0,0 5 0,-5 18 0,-1 6 0,-5 14 0,0 6 0,9-10 0,-9 20 0,15-19 0,13-19 0,-19 28 0,0-1 0,2-3 0,-2 2 0,19-30 0,-6 8 0,-1 4 0,-3 10 0,-2 5 0,2-3 0,3-7 0,8-6 0,4-7 0,11-6 0,-29 37 0,3-1 0,2-4 0,3 1 0,6-3 0,2 0 0,1 2 0,2 1 0,1 1 0,1 1 0,-3 5 0,0 3 0,-6 5 0,-1 4 0,41-15 0,-5 14 0,-9 8 0,-2 5 0,-8 8 0,0 3 0,3 1 0,-2 1 0,-2 0 0,-4 0 0,-7 3 0,0 4 0,-1 7 0,1 4 0,-1 3 0,-4 2 0,-4 2 0,-6 2 0,0 4 0,-3 3 0,-1 2 0,-1 0 0,-5-1 0,-1-2 0,-1 0 0,1 3 0,0 1 0,2 1 0,-2-4 0,-4-4 0,-2-5 0,-3-2 0,1 1 0,0 0 0,-1 0 0,0-1 0,2 1 0,2 3 0,4 8 0,5 8 0,1 7 0,0 1 0,-4-4 0,-5-8 0,-9-3 0,-5-7 0,-1 0 0,8 10 0,12 10 0,8 14 0,3 5 0,-3-2 0,3 1 0,0-1 0,4 5 0,3 5 0,0 4 0,2 6 0,-1 2 0,0-1 0,-1-3 0,-2-5 0,-1-9 0,-4-7 0,-1-7 0,-4-4 0,1-1 0,-2-2 0,1 0 0,-3-2 0,-1 0 0,0 2 0,0 0 0,2 8 0,1 6 0,2 8 0,3 13 0,-14-33 0,2 1 0,2 8 0,2 1 0,4 4 0,1 0 0,1 1 0,1 1 0,4 4 0,1 0 0,6 7 0,0 2 0,4 3 0,0 1 0,-15-24 0,2-1 0,-2 0 0,14 25 0,-1-4 0,-9-13 0,-2-6 0,-9-13 0,-3-7 0,-4-1 0,-21-28 0,-4 4 0,7 11 0,12 11 0,9 6 0,5-4 0,0 3 0,3 0 0,1-1 0,-2 0 0,2-3 0,3 0 0,2 3 0,4 2 0,4 1 0,1 3 0,2-2 0,4 4 0,-4 0 0,-3-7 0,-4-4 0,-7-5 0,1-3 0,1 0 0,1 0 0,1-2 0,3 0 0,4 1 0,5 4 0,3 0 0,1 2 0,-4-4 0,-1-3 0,-4-2 0,1-1 0,-1 1 0,-3-2 0,-1-3 0,-4-1 0,1-2 0,-1 1 0,1 1 0,-1 2 0,1 1 0,3 2 0,5 1 0,9 6 0,5 2 0,1 3 0,-1 0 0,-6-2 0,-2 1 0,-3-2 0,0 3 0,2-2 0,4 2 0,4 2 0,8 0 0,11 6 0,5-1 0,-36-19 0,0 1 0,5 3 0,0-1 0,1 2 0,0 1 0,-1-1 0,-3-2 0,34 18 0,-26-13 0,-22-12 0,-17 8 0,-6 2 0,9-4 0,25 0 0,49-1 0,-28-7 0,5 3 0,9 6 0,3 1 0,2 3 0,0 0 0,-6-2 0,-1-1 0,-8-1 0,-1-1 0,-6-3 0,-2-2 0,-7-3 0,-1-1 0,-6-2 0,-3-2 0,38 10 0,-8-2 0,-1-2 0,2-3 0,-1 0 0,0-1 0,-1-2 0,2 2 0,-3-2 0,-3 0 0,-4-1 0,-1-3 0,4 0 0,9 0 0,6 0 0,4-1 0,-6-1 0,-16-3 0,-14-3 0,-6-3 0,3 0 0,5 0 0,6 0 0,1 0 0,1 0 0,3 0 0,1 0 0,8 0 0,2 0 0,-4-2 0,-12 0 0,-18-1 0,-13 1 0,-9 2 0,0 0 0,-1 0 0,-1 0 0,-2 0 0,-2 0 0,-1 0 0,0-1 0,3 0 0,4-1 0,3-3 0,3 1 0,0 1 0,-3-1 0,-4 2 0,-7-1 0,-7 2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0.16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0.54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0.97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1.51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1.92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2.31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2.8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3.2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3.59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3.98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12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8685 24575,'14'0'0,"17"0"0,25 2 0,19 3 0,11 1 0,-6 3 0,-4-1 0,-9 2 0,-7 2 0,-5 3 0,-11 0 0,-6 0 0,-7-6 0,-7-2 0,6-2 0,7-2 0,19-1 0,12-2 0,4 0 0,3 2 0,-4 1 0,-4 1 0,-8 0 0,-12-1 0,-8 2 0,-7-1 0,4-1 0,4-1 0,1-2 0,5 0 0,5 0 0,15 0 0,19 0 0,-31-1 0,2-1 0,7-2 0,2-2 0,3-1 0,1-2 0,2-3 0,1-2 0,0-2 0,0-1 0,3-1 0,0 0 0,-3 2 0,-3-1 0,-6 2 0,-4-1 0,37-10 0,-32 4 0,-20 4 0,-11 7 0,2-1 0,14-9 0,17-12 0,6-9 0,-8 1 0,-5 5 0,-4 1 0,9-1 0,14-7 0,3 0 0,-11 7 0,-15 3 0,-13 8 0,-5 0 0,6-3 0,3-1 0,2-2 0,-5 4 0,-5 1 0,3-1 0,4-6 0,13-11 0,7-10 0,3-6 0,1-5 0,-7 4 0,-2 1 0,0-3 0,2-4 0,-28 30 0,0-2 0,1-4 0,0-1 0,0-4 0,1-1 0,2-3 0,1-1 0,1-3 0,0-1 0,0 1 0,0 0 0,1 1 0,0 1 0,-2 1 0,-1 0 0,2 1 0,1 0 0,0-1 0,-1 1 0,-1 2 0,-1 1 0,-1 4 0,-1 2 0,26-34 0,-4 6 0,1-4 0,-27 33 0,0-1 0,2-3 0,0-1 0,1-2 0,0 0 0,-2 1 0,0 0 0,0 0 0,3-1 0,8-7 0,3 0 0,-4 4 0,0 4 0,-5 7 0,-5 1 0,17-46 0,-32 38 0,2-4 0,16-34 0,7-9-461,-6 19 1,3-5 0,2 0 460,-7 14 0,2 0 0,1-1 0,-1 0 0,1-1 0,0 0 0,-1 0 0,0 1 0,8-15 0,-1 2 0,-1 1-183,-2 4 0,-1 2 0,-1 2 183,-4 7 0,0 2 0,-2 2 0,13-26 0,-1 3 0,-2 8 0,-2 2 0,-2 4 0,0 3 0,-3 7 0,1 2 0,-3 7 0,0 2 670,-2 3 1,-2 1-671,0 3 0,0 0 294,0 1 1,-1-1-295,1-3 0,0-1 0,0-2 0,1 0 0,1-4 0,0-1 0,-1 0 0,-1 0 0,-2 4 0,-1 1 0,-2 3 0,-1 1 0,19-33 0,-3 8 0,-5 9 0,-4 9 0,-5 8 0,-4 6 0,-2 7 0,-5 3 0,0 3 0,-3 1 0,2-4 0,1-2 0,1-4 0,3-3 0,1-6 0,0-1 0,2 0 0,1-3 0,4-1 0,4-4 0,1-4 0,2 0 0,-6 5 0,-1 7 0,-1 5 0,1-1 0,6-6 0,2-2 0,1 0 0,-4 5 0,-4 3 0,-2 1 0,-2 2 0,-2 2 0,-1 2 0,0 2 0,-1 0 0,3 1 0,-1 1 0,0 3 0,2 0 0,-1 2 0,5-2 0,2-1 0,1 2 0,-3 4 0,-6 5 0,-5 5 0,0 1 0,12-4 0,11-5 0,8 0 0,3-1 0,-10 4 0,-5 2 0,-3 3 0,-3 2 0,-1 1 0,0 2 0,1 2 0,0 1 0,5 2 0,6 0 0,11 0 0,7 0 0,0 0 0,-1 3 0,-7 4 0,2 6 0,2 6 0,1 3 0,-3-1 0,-9-4 0,-9-6 0,0 7 0,10 13 0,13 18 0,12 20 0,-32-32 0,-1 2 0,3 1 0,-1 0 0,0 1 0,1 0 0,2 3 0,0 0 0,0 1 0,1 0 0,1 2 0,0 0 0,4 3 0,2 1 0,2 1 0,1 1 0,3 5 0,1 3 0,2 1 0,-1 2 0,-5-2 0,-2-1 0,-6-6 0,-4-2 0,-9-12 0,-3-2 0,8 12 0,-16-21 0,-10-10 0,11 25 0,3 2 0,5 8 0,15 23 0,5 8-609,-5-9 0,2 5 0,1 3 609,-8-13 0,1 1 0,-1 1 0,0 1 0,-1-1 0,-1 0 0,0 1 0,0-1 0,-2 1 0,0 0 0,-1-1 0,-1-1-170,6 13 1,-1-2 0,-3-3 169,-6-14 0,-1-4 0,-2-2 0,7 14 0,-4-5 0,-8-19 0,-4-5 0,6 20 0,11 9 0,4-9 0,11 10 0,-12-19 0,5 4 0,2 4 0,2 2-297,1 2 1,1 4-1,3 2 1,0 2 0,0-1 296,2 3 0,0 2 0,1 0 0,0-1 0,-3 0 0,-3-6 0,0 0 0,-2 0 0,-1-3 0,-2-3 114,13 22 1,-4-4 0,-3-9-115,4-3 0,0-11 0,-3-14 0,6-4 0,-5-9 0,5-1 0,5 5-576,3 5 1,6 4 0,2 4-1,2 2 576,-4-3 0,3 4 0,1 1 0,0 0 0,0 1 0,2 3 0,1 0 0,0 1 0,-1 0 0,-3-3 0,-7-6 0,-2 0 0,0-1 0,-3-3 0,-3-2 0,18 13 0,-4-4 0,-7-6 0,-2 1 0,-6-10 2877,20-2-2877,1-25 0,-21-5 0,7 2 0,-1 0 0,6 3 0,2 1-303,16 3 0,3 2 1,2 0 302,-20-4 0,2 0 0,0 1 0,-1-2 0,20 3 0,-1-1 0,-5-2 870,-16-3 0,-3-2 0,-4-2-870,15 1 0,-4-4 0,-7-2 0,0-2 0,9-1 0,2 0 0,10 0 0,1 0 0,-7 0 0,-5-1 0,-15 0 0,-7 0 0,7-2 0,-40 1 0,-17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4.48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5.01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5.51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5.913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6.39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7.38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5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3:2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7.84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8.46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14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1734 24575,'0'-25'0,"0"-34"0,0 11 0,0-6 0,0-14 0,0-3 0,0-4 0,0 0 0,0 2 0,0 2 0,0 3 0,0 1 0,0 5 0,0 0 0,2 2 0,2 1 0,1 0 0,1 2 0,2 5 0,2 1 0,10-45 0,0 5 0,0 0 0,-4 1 0,-2 17 0,-5 24 0,0 26 0,0 18 0,5 17 0,9 14 0,10 20 0,9 19 0,6 10 0,-21-31 0,1 2 0,2 5 0,1 0 0,2 4 0,0 0 0,-2-1 0,0 0 0,-3-4 0,-1-2 0,-3-2 0,-2-2 0,18 35 0,-2 2 0,-1 1 0,2 4 0,-2 0 0,-5-12 0,-8-17 0,-10-21 0,-7-16 0,-5-10 0,-2-6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9.0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09.63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4.38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4.91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5.39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6.26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50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62 24575,'-20'0'0,"-6"0"0,-10 0 0,-10 0 0,-8 4 0,0 5 0,6 7 0,6 8 0,6 4 0,8 2 0,8 2 0,5-1 0,7 0 0,4 1 0,2 1 0,2 2 0,0 1 0,3-5 0,6-7 0,8-7 0,9-4 0,3-4 0,4-5 0,6-2 0,4-6 0,8-9 0,-1-9 0,-3-6 0,-7-1 0,-10 5 0,-8 5 0,-11 3 0,-5 2 0,-5-4 0,-1-5 0,0-5 0,0-4 0,0 0 0,-7 2 0,-5 4 0,-9 4 0,-10 5 0,-9 4 0,-10 4 0,-6 5 0,-5 2 0,3 3 0,9 3 0,12 3 0,15 2 0,10-1 0,7-1 0,3 12 0,3 20 0,11 24 0,14 15 0,11-2 0,10-16 0,1-20 0,3-20 0,3-11 0,-4-8 0,-4-9 0,-11-9 0,-7-14 0,-6-11 0,-6-15 0,-5-16 0,-5-10 0,-12 3 0,-10 18 0,-11 23 0,-6 22 0,0 10 0,7 4 0,5 3 0,0 7 0,-2 13 0,-3 20 0,1 22 0,7 7 0,10-5 0,5-13 0,3-19 0,4-13 0,7-9 0,14-10 0,16-16 0,13-12 0,2-10 0,-12 3 0,-19 15 0,-14 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4.32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4.8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5.2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15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1 512 24575,'70'-32'0,"20"-12"0,-25 11 0,6-3 0,11-5 0,2 0 0,3 1 0,1 3 0,-5 0 0,-1 4 0,-10 6 0,-4 3 0,-12 5 0,-5 2 0,23-9 0,-23 11 0,-30 8 0,-12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5.74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6.31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6.81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7.3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19.49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0.31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0.91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1.39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2.1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2.86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09:18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466 152 24575,'-10'0'0,"-4"0"0,-5 0 0,-4 0 0,0 2 0,1 3 0,-2 7 0,-3 10 0,-7 11 0,-9 15 0,-4 9 0,0-2 0,11-11 0,14-16 0,12-12 0,6-3 0,-1 0 0,1 0 0,-3 1 0,0 4 0,1 6 0,-3 10 0,0 7 0,2 2 0,3-1 0,2-4 0,2 0 0,0 0 0,0-3 0,2-4 0,5-2 0,3-4 0,4-2 0,1-2 0,2-2 0,5-2 0,-1-2 0,-2-4 0,-3-4 0,-1-2 0,0-2 0,2-1 0,2-2 0,-1 0 0,-1 0 0,-2 0 0,3 0 0,4 0 0,4 0 0,6-3 0,5-9 0,10-11 0,17-17 0,-23 13 0,2-2 0,3-2 0,0-2 0,0 0 0,-3 1 0,28-20 0,-26 16 0,-17 15 0,-11 10 0,-4 4 0,-4 4 0,-4 4 0,-3 5 0,-3 5 0,-8 3 0,-9 11 0,-19 14 0,-20 17 0,21-21 0,-2 0 0,-2-1 0,1-2 0,-34 27 0,13-14 0,14-12 0,5-7 0,8-7 0,8-6 0,6-5 0,5-4 0,-3-1 0,-4 0 0,0 2 0,0 0 0,5-2 0,5-2 0,2-1 0,1 0 0,-4 0 0,-6-1 0,-7-5 0,-5-6 0,-1-5 0,3-3 0,5-2 0,6-1 0,3-1 0,1-3 0,4 3 0,1 0 0,3 2 0,3 1 0,0-2 0,2 2 0,0-3 0,0 5 0,0 5 0,0 3 0,0 4 0,0-2 0,0-2 0,0-4 0,0-8 0,2-5 0,4-2 0,5 0 0,3 3 0,0 1 0,-3 5 0,-3 5 0,-2 5 0,0 1 0,3-9 0,7-12 0,6-12 0,4-4 0,2 2 0,0 4 0,-1 1 0,1-3 0,4-2 0,4-1 0,1-3 0,0 2 0,-3 7 0,-8 9 0,-12 16 0,-6 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3.42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23.8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52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53 24575,'-18'12'0,"-4"14"0,-5 16 0,1 4 0,5-7 0,9-13 0,7-9 0,3-7 0,5-2 0,14-1 0,23-2 0,29-3 0,25-1 0,-43-1 0,0 0 0,47 0 0,-18 0 0,-19 0 0,-17-6 0,-13-5 0,-8-2 0,-8 0 0,-8-3 0,-17-12 0,-24-15 0,-25-9 0,-16 1 0,-3 16 0,7 17 0,5 11 0,7 9 0,10 10 0,7 11 0,11 10 0,5 9 0,5 1 0,8-1 0,6-3 0,5-7 0,3-7 0,2-7 0,2-6 0,0-7 0,-2-2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4:58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24575,'0'73'0,"0"-3"0,1 1 0,8-13 0,15-14 0,20-8 0,21-13 0,16-10 0,7-8 0,-3-6 0,-16-3 0,-22-3 0,-19-6 0,-14-5 0,-7-5 0,-4-13 0,-9-8 0,-15-9 0,-17 3 0,-12 10 0,-2 14 0,6 12 0,4 11 0,-5 15 0,-4 23 0,0 18 0,10 8 0,15-6 0,15-16 0,13-10 0,25-6 0,34-8 0,24-7 0,11-5 0,-18-6 0,-29-3 0,-21-2 0,-17-2 0,-7-6 0,-16-11 0,-20-8 0,-19-6 0,-14 7 0,8 13 0,16 9 0,15 9 0,12 3 0,6 5 0,3 13 0,1 16 0,3 12 0,7 0 0,12-13 0,12-14 0,4-23 0,-4-28 0,-14-26 0,-12-12 0,-23 8 0,-29 24 0,-29 22 0,25 18 0,2 2 0,-9-1 0,7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5:0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48 233 24575,'12'20'0,"23"-4"0,25-6 0,18-6 0,1-28 0,-19-20 0,-34-16 0,-38-5 0,-39 21 0,-22 15 0,-5 15 0,10 11 0,20 8 0,19 4 0,15 2 0,9 2 0,3 2 0,2 4 0,2 6 0,10 0 0,15-2 0,12-5 0,5-7 0,-10-5 0,-11-6 0,-10-1 0,-7-4 0,-4-8 0,-11-7 0,-10-2 0,-8 5 0,-5 7 0,7 8 0,8 2 0,6 5 0,6 7 0,2 10 0,1 6 0,2 2 0,0-4 0,3-10 0,2-7 0,3-6 0,0-6 0,-2-2 0,-6-6 0,-9-2 0,-10 1 0,-7 5 0,1 4 0,10 3 0,9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5:39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56:20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24575,'24'0'0,"55"0"0,16 5 0,-14 1 0,7 3 0,7 1 0,3 1 0,-23-1 0,2 0 0,2 1-509,8 2 1,3 1 0,0 2 508,4 1 0,1 2 0,-1 2 0,-3 2 0,-1 1 0,0 1 0,-3 2 0,-1 1 0,-1 1 0,1 1 0,-1 1 0,-1 1 0,-4 0 0,-2 0 0,1 0 0,8 3 0,2 0 0,0 0 0,1 0 0,1 0 0,0 0 0,-1 0 0,0-2 0,0 0 0,-1 0 0,-1-1 0,-1-1 0,-3-1 0,-2-1 0,1 0 0,3 0 0,0-1 0,1 0 0,-3-2 0,-1 0 0,1 0 0,3 1 0,-1 0 0,0-1 0,-3-2 0,-1 0 0,-3-1 31,-7-1 0,-3-1 0,0-1-31,29 8 0,-4-3 0,-25-7 0,-5-3 0,-13-4 0,1-3 0,15-1 0,7 0 0,-2 1 0,7 2 0,9 2-822,-7 1 1,8 2-1,4 2 1,4 1-1,2 2 822,-14-3 0,3 1 0,3 1 0,1 1 0,1 1 0,1 1 0,0 0-432,-3 0 0,2 1 0,0 1 0,1 0 0,1 1 0,0 1 0,0 0 0,-1 0 432,-8-1 0,1 1 0,1 0 0,-1 0 0,0 1 0,0 0 0,-2 1 0,-1-1 0,-1 0 0,12 5 0,-1 0 0,-1 1 0,-2-1 0,-1 1 0,-2 0 0,-2 0-211,4 2 1,-2 1 0,-2-1 0,-2 1-1,-3 0 1,-3-1 210,18 11 0,-5-1 0,-5 0 0,-5-2-20,-6 0 1,-5-2-1,-1-4 20,-5-8 0,-1-3 0,7-2 0,7-3 0,7-2 0,7 0 0,6 2-214,-15-3 0,4 0 0,4 1 0,4 0 0,4 3 0,2 1 0,3 1 214,-16-2 0,2 1 0,3 2 0,3 0 0,1 2 0,2 0 0,1 1 0,1 1 0,0 0 0,1 1 0,-1 1-49,-14-5 1,2 2 0,1 0-1,0 0 1,1 1 0,0 0 0,1 1-1,0 0 1,0 1 0,0 0 0,0 1-1,0 0 1,-1 1 0,0 1 48,2 0 0,1 2 0,0 0 0,1 1 0,-1 1 0,0 0 0,0 0 0,0 1 0,-1 0 0,0 0 0,-1 1 0,-1-1 0,-2 1 0,0 0-159,6 3 1,-1 0 0,0 1 0,0 0-1,-2 0 1,0 1 0,-2-1 0,0 1-1,-3 0 1,0-1 0,-3 0 0,-1 1 158,9 5 0,-1 1 0,-2 0 0,-2-1 0,-2 1 0,-2-1 0,-1 0 0,-3 0 0,-2-1 5,5 5 0,-2 0 0,-2-1 0,-3 0 0,-3-1 0,-3-3 0,-5-2-5,11 9 0,-7-2 0,-3-4 0,1-6 0,14 2 0,1-7 0,6-8 349,-8-14 1,3-6 0,7-4 0,6 0-350,-17 0 0,4-2 0,5 0 0,3-1 0,2 2 0,3 0 0,1 3 0,-13 0 0,4 1 0,1 0 0,2 1 0,1 1 0,2 1 0,0 1 0,1 1 0,1 1 0,-1 1 0,1 1 0,1 1 0,1 0 0,0 2 0,2 1 0,-1 1 0,1 0 0,0 2 0,0 1 0,0 0 0,-1 2 0,-6-1 0,1 0 0,1 2 0,-1 1 0,1 0 0,-1 2 0,0 0 0,-1 1 0,0 0 0,-1 1 0,-2 1 0,0 0 0,1 2 0,-1 1 0,0 1 0,-1 1 0,-1 0 0,0 1 0,-2 1 0,-1 0 0,-1-1 0,-1 1 0,-2 0 0,7 5 0,0 1 0,0 1 0,-3 0 0,-1 0 0,-2-1 0,-4-1 0,-3-2 0,-4-2 0,18 10 0,-6-2 0,-5-2 0,-5-2 0,-5-1 0,3 7 0,0 0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00:0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00:10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04:1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24575,'48'0'0,"9"0"0,16 0 0,5 0 0,3 0 0,0 0 0,0 0 0,-2 0 0,-5 0 0,-10 0 0,0 0 0,1 0 0,7 0 0,5 0 0,-4 0 0,-11 0 0,-12 0 0,-10 0 0,-7 0 0,2 0 0,8 0 0,7 2 0,9 4 0,7-1 0,6 4 0,4 0 0,5 1 0,0 3 0,-5 2 0,-1 0 0,-4 3 0,0 3 0,-1-1 0,1 1 0,0 0 0,0-2 0,4 1 0,3 1 0,11 1 0,-37-8 0,1 0 0,6 2 0,1 1 0,6 0 0,0 0 0,-4 1 0,-2 0 0,-7-3 0,-3 0 0,27 10 0,-29-10 0,-18-9 0,15-4 0,11-2 0,15 0 0,12 0 0,13 0 0,7 0-774,-20 0 0,5 0 1,5 0-1,1 0 1,1 0 773,-9-1 0,2 1 0,1 0 0,0 0 0,1 0 0,-1 1 0,-1-1 0,2 2 0,-1-1 0,-1 1 0,-1 0 0,-3 0-223,4 2 1,-1-1 0,-2 1 0,-4 1 0,-3 0 222,21 2 0,-6 2 0,-7 0 0,8 4 0,-13-2 0,1 1 0,-48-8 0,-15-4 3610,21 0-3610,51 6 0,-4 7 0,11 5 0,-16-2 0,5 2 0,1 2 42,-16-3 0,2 2 1,-1 0-1,0 1-42,20 6 0,-2 1 0,-4-1 0,-17-4 0,-3-1 0,-5-2 0,9 5 0,-8-3 0,12 9 0,-34-14 0,-18-6 0,-1-5 0,18 1 1200,28 7-1200,-21-3 0,4 1 0,11 2 0,3 2 0,8 2 0,2 0 0,7 1 0,-1 0 0,-1 2 0,-3 0 0,-10-2 0,-4 0 0,28 11 0,-38-9 0,-21-8 0,-20-7 0,-5-2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4:10:00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0 24575,'0'11'0,"0"14"0,0 14 0,0 17 0,0 9 0,0-1 0,0-4 0,0-12 0,0-9 0,0-4 0,0 4 0,0 3 0,0 4 0,0-1 0,0-1 0,0-4 0,0-3 0,0 0 0,0 1 0,0 9 0,-2 11 0,-1 16 0,-2 9 0,0 1 0,0-4 0,1-10 0,-1-4 0,2 0 0,-2 1 0,-1 1 0,0-7 0,-1-10 0,0-8 0,1-5 0,-1 4 0,-1 8 0,1 8 0,2 5 0,-1 3 0,3-3 0,0 0 0,0 8 0,3-2 0,0 3 0,0-1 0,0-4 0,0 4 0,0-1 0,0 6 0,0 10 0,-1 12 0,0-45 0,-1 1 0,0 0 0,0-2 0,-2 43 0,2-19 0,2-22 0,0-16 0,0-12 0,0-6 0,0-4 0,0-2 0,-1-4 0,0-5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04:1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24575,'52'0'0,"23"0"0,-26 0 0,6 0 0,17 0 0,6 0 0,14 0 0,4 0 0,0-2 0,3 0 0,-28 2 0,1-1 0,1 3-546,5 1 0,0 2 0,1 2 546,0 2 0,1 2 0,1 2 0,9 3 0,2 1 0,1 2 0,1 3 0,2 1 0,-1 0-431,0 0 1,1 1-1,1 0 431,-21-6 0,0 0 0,1 0 0,0 0 0,0 1 0,0 0 0,1 0 0,1 0 0,6 1 0,1 0 0,1 0 0,1 0-438,6 2 0,2 0 0,1 1 0,2 0 438,-13-3 0,0 1 0,2 0 0,1 1 0,1 0-413,-11-2 0,2 0 0,0 1 0,1-1 0,-1 1 0,1 0 413,3 1 0,-1 1 0,1-1 0,0 1 0,0 0 0,0-1 0,0 1 0,0 1 0,1-1 0,-2 0 0,1 1 0,-1-1 0,-1 0 0,-1 1 0,0-1 0,0 0 0,-1 1 0,-1-1 0,12 4 0,0-1 0,-1 1 0,-1 0 0,-1 0-217,-4-1 0,-1 1 0,-1 0 0,-1 1 0,0-1 217,-5-1 0,1 1 0,-2-1 0,0 1 0,-1-1 0,15 6 0,-1 0 0,-1 0 0,-1-1 0,-4 0 0,0-1 0,-2 0 0,1 0-6,-4-2 0,-1-1 0,0 1 0,0-1 6,-2 0 0,0 1 0,-1-1 0,0-1 0,20 8 0,-1-2 0,0 0 0,-4-2 0,-1-1 0,0 0 436,-2-1 1,-2-1-1,0-1-436,-3-1 0,-1 0 0,-1 0 0,-4-1 0,0 0 0,-2 1 0,-6-1 0,-1 0 0,-1 1 1213,25 10 1,-2 1-1214,-5-1 0,-2-1 0,3 0 0,0-1 0,0-1 0,1-1 0,-1-2 0,2 0 0,2-1 0,2-1 0,3 0 0,4 1 0,-24-9 0,2 1 0,2 1 203,10 3 1,2 1-1,1 0-203,2 2 0,1 0 0,0 1 0,-21-5 0,0 0 0,0 0 0,-1 1 141,16 7 1,-1 0 0,-4 0-142,-10-2 0,-3 0 0,-3-1 363,18 9 0,-7-1-363,-23-10 0,-5-2 98,19 8-98,-28-18 0,-19-7 0,-13-4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August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August 17,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customXml" Target="../ink/ink34.xml"/><Relationship Id="rId42" Type="http://schemas.openxmlformats.org/officeDocument/2006/relationships/customXml" Target="../ink/ink53.xml"/><Relationship Id="rId47" Type="http://schemas.openxmlformats.org/officeDocument/2006/relationships/customXml" Target="../ink/ink58.xml"/><Relationship Id="rId63" Type="http://schemas.openxmlformats.org/officeDocument/2006/relationships/customXml" Target="../ink/ink72.xml"/><Relationship Id="rId68" Type="http://schemas.openxmlformats.org/officeDocument/2006/relationships/customXml" Target="../ink/ink77.xml"/><Relationship Id="rId84" Type="http://schemas.openxmlformats.org/officeDocument/2006/relationships/image" Target="../media/image36.png"/><Relationship Id="rId89" Type="http://schemas.openxmlformats.org/officeDocument/2006/relationships/customXml" Target="../ink/ink90.xml"/><Relationship Id="rId16" Type="http://schemas.openxmlformats.org/officeDocument/2006/relationships/customXml" Target="../ink/ink30.xml"/><Relationship Id="rId11" Type="http://schemas.openxmlformats.org/officeDocument/2006/relationships/customXml" Target="../ink/ink26.xml"/><Relationship Id="rId32" Type="http://schemas.openxmlformats.org/officeDocument/2006/relationships/customXml" Target="../ink/ink43.xml"/><Relationship Id="rId37" Type="http://schemas.openxmlformats.org/officeDocument/2006/relationships/customXml" Target="../ink/ink48.xml"/><Relationship Id="rId53" Type="http://schemas.openxmlformats.org/officeDocument/2006/relationships/customXml" Target="../ink/ink63.xml"/><Relationship Id="rId58" Type="http://schemas.openxmlformats.org/officeDocument/2006/relationships/customXml" Target="../ink/ink67.xml"/><Relationship Id="rId74" Type="http://schemas.openxmlformats.org/officeDocument/2006/relationships/image" Target="../media/image31.png"/><Relationship Id="rId79" Type="http://schemas.openxmlformats.org/officeDocument/2006/relationships/customXml" Target="../ink/ink85.xml"/><Relationship Id="rId5" Type="http://schemas.openxmlformats.org/officeDocument/2006/relationships/image" Target="../media/image23.png"/><Relationship Id="rId90" Type="http://schemas.openxmlformats.org/officeDocument/2006/relationships/image" Target="../media/image39.png"/><Relationship Id="rId14" Type="http://schemas.openxmlformats.org/officeDocument/2006/relationships/customXml" Target="../ink/ink28.xml"/><Relationship Id="rId22" Type="http://schemas.openxmlformats.org/officeDocument/2006/relationships/image" Target="../media/image27.png"/><Relationship Id="rId27" Type="http://schemas.openxmlformats.org/officeDocument/2006/relationships/customXml" Target="../ink/ink38.xml"/><Relationship Id="rId30" Type="http://schemas.openxmlformats.org/officeDocument/2006/relationships/customXml" Target="../ink/ink41.xml"/><Relationship Id="rId35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customXml" Target="../ink/ink59.xml"/><Relationship Id="rId56" Type="http://schemas.openxmlformats.org/officeDocument/2006/relationships/customXml" Target="../ink/ink66.xml"/><Relationship Id="rId64" Type="http://schemas.openxmlformats.org/officeDocument/2006/relationships/customXml" Target="../ink/ink73.xml"/><Relationship Id="rId69" Type="http://schemas.openxmlformats.org/officeDocument/2006/relationships/customXml" Target="../ink/ink78.xml"/><Relationship Id="rId77" Type="http://schemas.openxmlformats.org/officeDocument/2006/relationships/customXml" Target="../ink/ink84.xml"/><Relationship Id="rId8" Type="http://schemas.openxmlformats.org/officeDocument/2006/relationships/customXml" Target="../ink/ink23.xml"/><Relationship Id="rId51" Type="http://schemas.openxmlformats.org/officeDocument/2006/relationships/customXml" Target="../ink/ink62.xml"/><Relationship Id="rId72" Type="http://schemas.openxmlformats.org/officeDocument/2006/relationships/customXml" Target="../ink/ink81.xml"/><Relationship Id="rId80" Type="http://schemas.openxmlformats.org/officeDocument/2006/relationships/image" Target="../media/image34.png"/><Relationship Id="rId85" Type="http://schemas.openxmlformats.org/officeDocument/2006/relationships/customXml" Target="../ink/ink88.xml"/><Relationship Id="rId3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customXml" Target="../ink/ink31.xml"/><Relationship Id="rId25" Type="http://schemas.openxmlformats.org/officeDocument/2006/relationships/customXml" Target="../ink/ink36.xml"/><Relationship Id="rId33" Type="http://schemas.openxmlformats.org/officeDocument/2006/relationships/customXml" Target="../ink/ink44.xml"/><Relationship Id="rId38" Type="http://schemas.openxmlformats.org/officeDocument/2006/relationships/customXml" Target="../ink/ink49.xml"/><Relationship Id="rId46" Type="http://schemas.openxmlformats.org/officeDocument/2006/relationships/customXml" Target="../ink/ink57.xml"/><Relationship Id="rId59" Type="http://schemas.openxmlformats.org/officeDocument/2006/relationships/customXml" Target="../ink/ink68.xml"/><Relationship Id="rId67" Type="http://schemas.openxmlformats.org/officeDocument/2006/relationships/customXml" Target="../ink/ink76.xml"/><Relationship Id="rId20" Type="http://schemas.openxmlformats.org/officeDocument/2006/relationships/customXml" Target="../ink/ink33.xml"/><Relationship Id="rId41" Type="http://schemas.openxmlformats.org/officeDocument/2006/relationships/customXml" Target="../ink/ink52.xml"/><Relationship Id="rId54" Type="http://schemas.openxmlformats.org/officeDocument/2006/relationships/customXml" Target="../ink/ink64.xml"/><Relationship Id="rId62" Type="http://schemas.openxmlformats.org/officeDocument/2006/relationships/customXml" Target="../ink/ink71.xml"/><Relationship Id="rId70" Type="http://schemas.openxmlformats.org/officeDocument/2006/relationships/customXml" Target="../ink/ink79.xml"/><Relationship Id="rId75" Type="http://schemas.openxmlformats.org/officeDocument/2006/relationships/customXml" Target="../ink/ink83.xml"/><Relationship Id="rId83" Type="http://schemas.openxmlformats.org/officeDocument/2006/relationships/customXml" Target="../ink/ink87.xml"/><Relationship Id="rId8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5" Type="http://schemas.openxmlformats.org/officeDocument/2006/relationships/customXml" Target="../ink/ink29.xml"/><Relationship Id="rId23" Type="http://schemas.openxmlformats.org/officeDocument/2006/relationships/customXml" Target="../ink/ink35.xml"/><Relationship Id="rId28" Type="http://schemas.openxmlformats.org/officeDocument/2006/relationships/customXml" Target="../ink/ink39.xml"/><Relationship Id="rId36" Type="http://schemas.openxmlformats.org/officeDocument/2006/relationships/customXml" Target="../ink/ink47.xml"/><Relationship Id="rId49" Type="http://schemas.openxmlformats.org/officeDocument/2006/relationships/customXml" Target="../ink/ink60.xml"/><Relationship Id="rId57" Type="http://schemas.openxmlformats.org/officeDocument/2006/relationships/image" Target="../media/image30.png"/><Relationship Id="rId10" Type="http://schemas.openxmlformats.org/officeDocument/2006/relationships/customXml" Target="../ink/ink25.xml"/><Relationship Id="rId31" Type="http://schemas.openxmlformats.org/officeDocument/2006/relationships/customXml" Target="../ink/ink42.xml"/><Relationship Id="rId44" Type="http://schemas.openxmlformats.org/officeDocument/2006/relationships/customXml" Target="../ink/ink55.xml"/><Relationship Id="rId52" Type="http://schemas.openxmlformats.org/officeDocument/2006/relationships/image" Target="../media/image29.png"/><Relationship Id="rId60" Type="http://schemas.openxmlformats.org/officeDocument/2006/relationships/customXml" Target="../ink/ink69.xml"/><Relationship Id="rId65" Type="http://schemas.openxmlformats.org/officeDocument/2006/relationships/customXml" Target="../ink/ink74.xml"/><Relationship Id="rId73" Type="http://schemas.openxmlformats.org/officeDocument/2006/relationships/customXml" Target="../ink/ink82.xml"/><Relationship Id="rId78" Type="http://schemas.openxmlformats.org/officeDocument/2006/relationships/image" Target="../media/image33.png"/><Relationship Id="rId81" Type="http://schemas.openxmlformats.org/officeDocument/2006/relationships/customXml" Target="../ink/ink86.xml"/><Relationship Id="rId86" Type="http://schemas.openxmlformats.org/officeDocument/2006/relationships/image" Target="../media/image37.png"/><Relationship Id="rId4" Type="http://schemas.openxmlformats.org/officeDocument/2006/relationships/customXml" Target="../ink/ink21.xml"/><Relationship Id="rId9" Type="http://schemas.openxmlformats.org/officeDocument/2006/relationships/customXml" Target="../ink/ink24.xml"/><Relationship Id="rId13" Type="http://schemas.openxmlformats.org/officeDocument/2006/relationships/customXml" Target="../ink/ink27.xml"/><Relationship Id="rId18" Type="http://schemas.openxmlformats.org/officeDocument/2006/relationships/image" Target="../media/image26.png"/><Relationship Id="rId39" Type="http://schemas.openxmlformats.org/officeDocument/2006/relationships/customXml" Target="../ink/ink50.xml"/><Relationship Id="rId34" Type="http://schemas.openxmlformats.org/officeDocument/2006/relationships/customXml" Target="../ink/ink45.xml"/><Relationship Id="rId50" Type="http://schemas.openxmlformats.org/officeDocument/2006/relationships/customXml" Target="../ink/ink61.xml"/><Relationship Id="rId55" Type="http://schemas.openxmlformats.org/officeDocument/2006/relationships/customXml" Target="../ink/ink65.xml"/><Relationship Id="rId76" Type="http://schemas.openxmlformats.org/officeDocument/2006/relationships/image" Target="../media/image32.png"/><Relationship Id="rId7" Type="http://schemas.openxmlformats.org/officeDocument/2006/relationships/image" Target="../media/image24.png"/><Relationship Id="rId71" Type="http://schemas.openxmlformats.org/officeDocument/2006/relationships/customXml" Target="../ink/ink80.xml"/><Relationship Id="rId2" Type="http://schemas.openxmlformats.org/officeDocument/2006/relationships/customXml" Target="../ink/ink20.xml"/><Relationship Id="rId29" Type="http://schemas.openxmlformats.org/officeDocument/2006/relationships/customXml" Target="../ink/ink40.xml"/><Relationship Id="rId24" Type="http://schemas.openxmlformats.org/officeDocument/2006/relationships/image" Target="../media/image28.png"/><Relationship Id="rId40" Type="http://schemas.openxmlformats.org/officeDocument/2006/relationships/customXml" Target="../ink/ink51.xml"/><Relationship Id="rId45" Type="http://schemas.openxmlformats.org/officeDocument/2006/relationships/customXml" Target="../ink/ink56.xml"/><Relationship Id="rId66" Type="http://schemas.openxmlformats.org/officeDocument/2006/relationships/customXml" Target="../ink/ink75.xml"/><Relationship Id="rId87" Type="http://schemas.openxmlformats.org/officeDocument/2006/relationships/customXml" Target="../ink/ink89.xml"/><Relationship Id="rId61" Type="http://schemas.openxmlformats.org/officeDocument/2006/relationships/customXml" Target="../ink/ink70.xml"/><Relationship Id="rId82" Type="http://schemas.openxmlformats.org/officeDocument/2006/relationships/image" Target="../media/image35.png"/><Relationship Id="rId19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105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47D0-394D-6B46-4B51-83279089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(Support Vector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5D85-9784-C3B1-FDF7-A2168AD0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What is SVM?</a:t>
            </a:r>
            <a:endParaRPr lang="en-IN" dirty="0"/>
          </a:p>
          <a:p>
            <a:pPr lvl="1"/>
            <a:r>
              <a:rPr lang="en-IN" dirty="0"/>
              <a:t>A supervised machine learning algorithm used for classification and regression tasks.</a:t>
            </a:r>
          </a:p>
          <a:p>
            <a:pPr lvl="1"/>
            <a:r>
              <a:rPr lang="en-IN" dirty="0"/>
              <a:t>Aims to find the optimal hyperplane that maximizes the margin between different classes.</a:t>
            </a:r>
          </a:p>
          <a:p>
            <a:r>
              <a:rPr lang="en-IN" b="1" dirty="0"/>
              <a:t>Key Concept:</a:t>
            </a:r>
            <a:endParaRPr lang="en-IN" dirty="0"/>
          </a:p>
          <a:p>
            <a:pPr lvl="1"/>
            <a:r>
              <a:rPr lang="en-IN" dirty="0"/>
              <a:t>The margin is the distance between the hyperplane and the nearest data points from either class. The larger the margin, the better the model’s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057F1A-17B4-1C07-EF00-8083244CF56F}"/>
              </a:ext>
            </a:extLst>
          </p:cNvPr>
          <p:cNvGrpSpPr/>
          <p:nvPr/>
        </p:nvGrpSpPr>
        <p:grpSpPr>
          <a:xfrm>
            <a:off x="1255536" y="1039320"/>
            <a:ext cx="8754120" cy="4671360"/>
            <a:chOff x="1255536" y="1039320"/>
            <a:chExt cx="8754120" cy="46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9162AC-A098-1550-DE4B-6E23D0AC4A36}"/>
                    </a:ext>
                  </a:extLst>
                </p14:cNvPr>
                <p14:cNvContentPartPr/>
                <p14:nvPr/>
              </p14:nvContentPartPr>
              <p14:xfrm>
                <a:off x="1498176" y="1039320"/>
                <a:ext cx="177120" cy="467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9162AC-A098-1550-DE4B-6E23D0AC4A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9176" y="1030680"/>
                  <a:ext cx="194760" cy="46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D36A89-A792-A402-D716-D04E197BE000}"/>
                    </a:ext>
                  </a:extLst>
                </p14:cNvPr>
                <p14:cNvContentPartPr/>
                <p14:nvPr/>
              </p14:nvContentPartPr>
              <p14:xfrm>
                <a:off x="1255536" y="5306400"/>
                <a:ext cx="8754120" cy="37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D36A89-A792-A402-D716-D04E197BE0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96" y="5297400"/>
                  <a:ext cx="8771760" cy="39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9AEA13-2D5E-0C2A-2176-38982E1E6E76}"/>
                  </a:ext>
                </a:extLst>
              </p14:cNvPr>
              <p14:cNvContentPartPr/>
              <p14:nvPr/>
            </p14:nvContentPartPr>
            <p14:xfrm>
              <a:off x="6267456" y="13586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9AEA13-2D5E-0C2A-2176-38982E1E6E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8456" y="1349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A2FB0A-A152-6D29-DEC1-39DBC1D199B4}"/>
                  </a:ext>
                </a:extLst>
              </p14:cNvPr>
              <p14:cNvContentPartPr/>
              <p14:nvPr/>
            </p14:nvContentPartPr>
            <p14:xfrm>
              <a:off x="6344496" y="16912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A2FB0A-A152-6D29-DEC1-39DBC1D199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5856" y="1682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A2060F-FB95-57ED-A638-8E9C2367B53E}"/>
                  </a:ext>
                </a:extLst>
              </p14:cNvPr>
              <p14:cNvContentPartPr/>
              <p14:nvPr/>
            </p14:nvContentPartPr>
            <p14:xfrm>
              <a:off x="6838416" y="154188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A2060F-FB95-57ED-A638-8E9C2367B5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9416" y="153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E71166-F4C2-899F-F71C-72DAC7E17418}"/>
                  </a:ext>
                </a:extLst>
              </p14:cNvPr>
              <p14:cNvContentPartPr/>
              <p14:nvPr/>
            </p14:nvContentPartPr>
            <p14:xfrm>
              <a:off x="4923576" y="-1033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E71166-F4C2-899F-F71C-72DAC7E17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4936" y="-111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CABE24-51E2-1F18-957C-BD9E9DB3E9EA}"/>
                  </a:ext>
                </a:extLst>
              </p14:cNvPr>
              <p14:cNvContentPartPr/>
              <p14:nvPr/>
            </p14:nvContentPartPr>
            <p14:xfrm>
              <a:off x="-199224" y="4556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CABE24-51E2-1F18-957C-BD9E9DB3E9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62224" y="4494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D42247-A90A-7E07-E65A-E5269F33AE36}"/>
                  </a:ext>
                </a:extLst>
              </p14:cNvPr>
              <p14:cNvContentPartPr/>
              <p14:nvPr/>
            </p14:nvContentPartPr>
            <p14:xfrm>
              <a:off x="6688296" y="151344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D42247-A90A-7E07-E65A-E5269F33AE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296" y="1450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5F76B6-5F5F-06C6-2404-1AF3451F3458}"/>
                  </a:ext>
                </a:extLst>
              </p14:cNvPr>
              <p14:cNvContentPartPr/>
              <p14:nvPr/>
            </p14:nvContentPartPr>
            <p14:xfrm>
              <a:off x="8796456" y="150624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5F76B6-5F5F-06C6-2404-1AF3451F34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816" y="14432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8A9C00-008D-A0D7-E3F9-0A5FDFC04769}"/>
              </a:ext>
            </a:extLst>
          </p:cNvPr>
          <p:cNvGrpSpPr/>
          <p:nvPr/>
        </p:nvGrpSpPr>
        <p:grpSpPr>
          <a:xfrm>
            <a:off x="7212816" y="1412640"/>
            <a:ext cx="1378080" cy="279720"/>
            <a:chOff x="7212816" y="1412640"/>
            <a:chExt cx="13780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431AD1-4A26-8C62-A7EB-CE6C6BBE2624}"/>
                    </a:ext>
                  </a:extLst>
                </p14:cNvPr>
                <p14:cNvContentPartPr/>
                <p14:nvPr/>
              </p14:nvContentPartPr>
              <p14:xfrm>
                <a:off x="7212816" y="154188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431AD1-4A26-8C62-A7EB-CE6C6BBE26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4176" y="1532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2B494B-D979-9BCA-6316-F14E48A689D3}"/>
                    </a:ext>
                  </a:extLst>
                </p14:cNvPr>
                <p14:cNvContentPartPr/>
                <p14:nvPr/>
              </p14:nvContentPartPr>
              <p14:xfrm>
                <a:off x="7905456" y="154188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2B494B-D979-9BCA-6316-F14E48A689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96456" y="1532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AAD6F4-8D72-7CB2-8B75-9E6ACD644D64}"/>
                    </a:ext>
                  </a:extLst>
                </p14:cNvPr>
                <p14:cNvContentPartPr/>
                <p14:nvPr/>
              </p14:nvContentPartPr>
              <p14:xfrm>
                <a:off x="7920936" y="1553760"/>
                <a:ext cx="867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AAD6F4-8D72-7CB2-8B75-9E6ACD644D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11936" y="1544760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A6A4C1-62D6-6A3F-88CD-6F48C64EFD98}"/>
                    </a:ext>
                  </a:extLst>
                </p14:cNvPr>
                <p14:cNvContentPartPr/>
                <p14:nvPr/>
              </p14:nvContentPartPr>
              <p14:xfrm>
                <a:off x="7902216" y="155376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A6A4C1-62D6-6A3F-88CD-6F48C64EF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93216" y="154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8714E7-899B-F5F2-455B-DB30A2551447}"/>
                    </a:ext>
                  </a:extLst>
                </p14:cNvPr>
                <p14:cNvContentPartPr/>
                <p14:nvPr/>
              </p14:nvContentPartPr>
              <p14:xfrm>
                <a:off x="7789536" y="155376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8714E7-899B-F5F2-455B-DB30A25514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80896" y="154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B40131-851A-41D6-4FF9-EA050C551367}"/>
                    </a:ext>
                  </a:extLst>
                </p14:cNvPr>
                <p14:cNvContentPartPr/>
                <p14:nvPr/>
              </p14:nvContentPartPr>
              <p14:xfrm>
                <a:off x="7778016" y="1553760"/>
                <a:ext cx="64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B40131-851A-41D6-4FF9-EA050C5513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69016" y="1544760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056AB7-2263-2107-A86C-2ED00081F870}"/>
                    </a:ext>
                  </a:extLst>
                </p14:cNvPr>
                <p14:cNvContentPartPr/>
                <p14:nvPr/>
              </p14:nvContentPartPr>
              <p14:xfrm>
                <a:off x="7750656" y="1553760"/>
                <a:ext cx="28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056AB7-2263-2107-A86C-2ED00081F8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2016" y="15447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024C26-9BB2-36FA-DC21-D0101FD803C7}"/>
                    </a:ext>
                  </a:extLst>
                </p14:cNvPr>
                <p14:cNvContentPartPr/>
                <p14:nvPr/>
              </p14:nvContentPartPr>
              <p14:xfrm>
                <a:off x="7239096" y="151344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024C26-9BB2-36FA-DC21-D0101FD803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6096" y="1450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DD9A9D-065C-EDD9-6796-032D607A36F8}"/>
                    </a:ext>
                  </a:extLst>
                </p14:cNvPr>
                <p14:cNvContentPartPr/>
                <p14:nvPr/>
              </p14:nvContentPartPr>
              <p14:xfrm>
                <a:off x="7676856" y="14626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DD9A9D-065C-EDD9-6796-032D607A36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3856" y="1400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E7403E-E997-2E56-6FCA-DCF345A35AC9}"/>
                    </a:ext>
                  </a:extLst>
                </p14:cNvPr>
                <p14:cNvContentPartPr/>
                <p14:nvPr/>
              </p14:nvContentPartPr>
              <p14:xfrm>
                <a:off x="8202456" y="145152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E7403E-E997-2E56-6FCA-DCF345A35A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9816" y="1388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42245-770B-CBEE-4054-FA5F6FEF2F46}"/>
                    </a:ext>
                  </a:extLst>
                </p14:cNvPr>
                <p14:cNvContentPartPr/>
                <p14:nvPr/>
              </p14:nvContentPartPr>
              <p14:xfrm>
                <a:off x="8590536" y="157680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42245-770B-CBEE-4054-FA5F6FEF2F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27896" y="1514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185F4B-B19D-378A-25CB-5024FDD4BB92}"/>
                    </a:ext>
                  </a:extLst>
                </p14:cNvPr>
                <p14:cNvContentPartPr/>
                <p14:nvPr/>
              </p14:nvContentPartPr>
              <p14:xfrm>
                <a:off x="8590536" y="151452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185F4B-B19D-378A-25CB-5024FDD4BB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27896" y="1451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86665D-8669-4CA3-952D-54AC1969F08B}"/>
                    </a:ext>
                  </a:extLst>
                </p14:cNvPr>
                <p14:cNvContentPartPr/>
                <p14:nvPr/>
              </p14:nvContentPartPr>
              <p14:xfrm>
                <a:off x="8493336" y="151452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86665D-8669-4CA3-952D-54AC1969F0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0336" y="1451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F8CF64-FE6D-B190-FD5E-CEE7510AE42B}"/>
                    </a:ext>
                  </a:extLst>
                </p14:cNvPr>
                <p14:cNvContentPartPr/>
                <p14:nvPr/>
              </p14:nvContentPartPr>
              <p14:xfrm>
                <a:off x="8280576" y="169200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F8CF64-FE6D-B190-FD5E-CEE7510AE4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7576" y="1629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4806E7-CD5C-F38C-FBF9-A442CBDADEBF}"/>
                    </a:ext>
                  </a:extLst>
                </p14:cNvPr>
                <p14:cNvContentPartPr/>
                <p14:nvPr/>
              </p14:nvContentPartPr>
              <p14:xfrm>
                <a:off x="8361216" y="156276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4806E7-CD5C-F38C-FBF9-A442CBDADE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98216" y="1499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215A16-5888-632E-F2EE-DB894370615F}"/>
                    </a:ext>
                  </a:extLst>
                </p14:cNvPr>
                <p14:cNvContentPartPr/>
                <p14:nvPr/>
              </p14:nvContentPartPr>
              <p14:xfrm>
                <a:off x="8446176" y="167076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215A16-5888-632E-F2EE-DB89437061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83536" y="1607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B62AD0-9C0D-1702-D5AC-FAD1FF8CDDCC}"/>
                    </a:ext>
                  </a:extLst>
                </p14:cNvPr>
                <p14:cNvContentPartPr/>
                <p14:nvPr/>
              </p14:nvContentPartPr>
              <p14:xfrm>
                <a:off x="8072856" y="158904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B62AD0-9C0D-1702-D5AC-FAD1FF8CDD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9856" y="1526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92CC92-EB97-E860-BC5E-56C333F414DE}"/>
                    </a:ext>
                  </a:extLst>
                </p14:cNvPr>
                <p14:cNvContentPartPr/>
                <p14:nvPr/>
              </p14:nvContentPartPr>
              <p14:xfrm>
                <a:off x="8072856" y="141264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92CC92-EB97-E860-BC5E-56C333F414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9856" y="1349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BD131F-1500-F328-42BB-8EA9776D2021}"/>
                    </a:ext>
                  </a:extLst>
                </p14:cNvPr>
                <p14:cNvContentPartPr/>
                <p14:nvPr/>
              </p14:nvContentPartPr>
              <p14:xfrm>
                <a:off x="7955496" y="151596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BD131F-1500-F328-42BB-8EA9776D20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92496" y="14533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993870-7634-01F9-FBBE-F52368230442}"/>
                    </a:ext>
                  </a:extLst>
                </p14:cNvPr>
                <p14:cNvContentPartPr/>
                <p14:nvPr/>
              </p14:nvContentPartPr>
              <p14:xfrm>
                <a:off x="7789536" y="164016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993870-7634-01F9-FBBE-F523682304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26536" y="1577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F7FD4D-693C-13AC-00F2-367DF506AFA3}"/>
                    </a:ext>
                  </a:extLst>
                </p14:cNvPr>
                <p14:cNvContentPartPr/>
                <p14:nvPr/>
              </p14:nvContentPartPr>
              <p14:xfrm>
                <a:off x="7566696" y="15818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F7FD4D-693C-13AC-00F2-367DF506AF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04056" y="1519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D74A07-7E9F-AFCD-0456-4E4C63FA4A65}"/>
                    </a:ext>
                  </a:extLst>
                </p14:cNvPr>
                <p14:cNvContentPartPr/>
                <p14:nvPr/>
              </p14:nvContentPartPr>
              <p14:xfrm>
                <a:off x="7485696" y="157572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D74A07-7E9F-AFCD-0456-4E4C63FA4A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22696" y="1513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03D27-0DA6-1CFF-9920-DEFBF76ECF95}"/>
                    </a:ext>
                  </a:extLst>
                </p14:cNvPr>
                <p14:cNvContentPartPr/>
                <p14:nvPr/>
              </p14:nvContentPartPr>
              <p14:xfrm>
                <a:off x="7387416" y="151488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03D27-0DA6-1CFF-9920-DEFBF76ECF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4416" y="1451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D95CE3-3A04-8142-6A81-3EB9F0BF8135}"/>
                    </a:ext>
                  </a:extLst>
                </p14:cNvPr>
                <p14:cNvContentPartPr/>
                <p14:nvPr/>
              </p14:nvContentPartPr>
              <p14:xfrm>
                <a:off x="7252776" y="158184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D95CE3-3A04-8142-6A81-3EB9F0BF81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90136" y="1518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73E1AB-B290-BCA6-CF35-3913B10B0B74}"/>
              </a:ext>
            </a:extLst>
          </p:cNvPr>
          <p:cNvGrpSpPr/>
          <p:nvPr/>
        </p:nvGrpSpPr>
        <p:grpSpPr>
          <a:xfrm>
            <a:off x="6877296" y="1513080"/>
            <a:ext cx="108000" cy="68400"/>
            <a:chOff x="6877296" y="1513080"/>
            <a:chExt cx="10800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AADDF9-D423-80B4-97AA-BAB1A0470862}"/>
                    </a:ext>
                  </a:extLst>
                </p14:cNvPr>
                <p14:cNvContentPartPr/>
                <p14:nvPr/>
              </p14:nvContentPartPr>
              <p14:xfrm>
                <a:off x="6984936" y="15130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AADDF9-D423-80B4-97AA-BAB1A04708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21936" y="1450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ECAAE5-A448-A17C-2268-59AA591E9262}"/>
                    </a:ext>
                  </a:extLst>
                </p14:cNvPr>
                <p14:cNvContentPartPr/>
                <p14:nvPr/>
              </p14:nvContentPartPr>
              <p14:xfrm>
                <a:off x="6877296" y="158112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ECAAE5-A448-A17C-2268-59AA591E92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14656" y="1518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012F66-6726-91CC-9428-B0BB0869AD63}"/>
                  </a:ext>
                </a:extLst>
              </p14:cNvPr>
              <p14:cNvContentPartPr/>
              <p14:nvPr/>
            </p14:nvContentPartPr>
            <p14:xfrm>
              <a:off x="6255216" y="161604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012F66-6726-91CC-9428-B0BB0869AD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92576" y="15534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56FF5EC-564D-C26D-31D2-FC9A3E4703E4}"/>
              </a:ext>
            </a:extLst>
          </p:cNvPr>
          <p:cNvGrpSpPr/>
          <p:nvPr/>
        </p:nvGrpSpPr>
        <p:grpSpPr>
          <a:xfrm>
            <a:off x="5882976" y="1541880"/>
            <a:ext cx="140040" cy="74520"/>
            <a:chOff x="5882976" y="1541880"/>
            <a:chExt cx="1400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1A8D9D-B219-6BFC-00C5-4008050243DD}"/>
                    </a:ext>
                  </a:extLst>
                </p14:cNvPr>
                <p14:cNvContentPartPr/>
                <p14:nvPr/>
              </p14:nvContentPartPr>
              <p14:xfrm>
                <a:off x="5882976" y="15879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1A8D9D-B219-6BFC-00C5-4008050243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3976" y="157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56F7CE-1338-30CF-00D9-F60FE481B9A6}"/>
                    </a:ext>
                  </a:extLst>
                </p14:cNvPr>
                <p14:cNvContentPartPr/>
                <p14:nvPr/>
              </p14:nvContentPartPr>
              <p14:xfrm>
                <a:off x="6022656" y="15418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56F7CE-1338-30CF-00D9-F60FE481B9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3656" y="1532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FF1921-F204-8DCC-D8DF-15241E823C8B}"/>
                    </a:ext>
                  </a:extLst>
                </p14:cNvPr>
                <p14:cNvContentPartPr/>
                <p14:nvPr/>
              </p14:nvContentPartPr>
              <p14:xfrm>
                <a:off x="5935176" y="161604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FF1921-F204-8DCC-D8DF-15241E823C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2176" y="1553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9032DF7-DFF4-5D1B-2B74-80A112F98C3A}"/>
                  </a:ext>
                </a:extLst>
              </p14:cNvPr>
              <p14:cNvContentPartPr/>
              <p14:nvPr/>
            </p14:nvContentPartPr>
            <p14:xfrm>
              <a:off x="5466456" y="155232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9032DF7-DFF4-5D1B-2B74-80A112F98C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3816" y="14893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BF18CF-1007-7724-0AA5-ED87668FB46A}"/>
                  </a:ext>
                </a:extLst>
              </p14:cNvPr>
              <p14:cNvContentPartPr/>
              <p14:nvPr/>
            </p14:nvContentPartPr>
            <p14:xfrm>
              <a:off x="4884336" y="1640520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BF18CF-1007-7724-0AA5-ED87668FB4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21336" y="15778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3B8143-C5B0-71E7-9B78-482E90F819D2}"/>
                  </a:ext>
                </a:extLst>
              </p14:cNvPr>
              <p14:cNvContentPartPr/>
              <p14:nvPr/>
            </p14:nvContentPartPr>
            <p14:xfrm>
              <a:off x="4409136" y="161784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3B8143-C5B0-71E7-9B78-482E90F819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6136" y="1554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51917A-1EA4-3300-7D22-9B67626F4C69}"/>
                  </a:ext>
                </a:extLst>
              </p14:cNvPr>
              <p14:cNvContentPartPr/>
              <p14:nvPr/>
            </p14:nvContentPartPr>
            <p14:xfrm>
              <a:off x="4129416" y="4934880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51917A-1EA4-3300-7D22-9B67626F4C6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66416" y="48722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CB77E2-8BD7-CEFB-4D91-AAE80A7E5B06}"/>
                  </a:ext>
                </a:extLst>
              </p14:cNvPr>
              <p14:cNvContentPartPr/>
              <p14:nvPr/>
            </p14:nvContentPartPr>
            <p14:xfrm>
              <a:off x="4710096" y="499284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CB77E2-8BD7-CEFB-4D91-AAE80A7E5B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47096" y="4929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CC05E4B-F714-E4BE-8F87-AE203B8820C8}"/>
                  </a:ext>
                </a:extLst>
              </p14:cNvPr>
              <p14:cNvContentPartPr/>
              <p14:nvPr/>
            </p14:nvContentPartPr>
            <p14:xfrm>
              <a:off x="5528016" y="5036400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CC05E4B-F714-E4BE-8F87-AE203B8820C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65376" y="49734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29EC950-3ED4-2BF3-5263-A0644150B147}"/>
                  </a:ext>
                </a:extLst>
              </p14:cNvPr>
              <p14:cNvContentPartPr/>
              <p14:nvPr/>
            </p14:nvContentPartPr>
            <p14:xfrm>
              <a:off x="6360696" y="4991040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9EC950-3ED4-2BF3-5263-A0644150B14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97696" y="49284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D72234-DD89-4FCA-C634-EB75908FD60F}"/>
                  </a:ext>
                </a:extLst>
              </p14:cNvPr>
              <p14:cNvContentPartPr/>
              <p14:nvPr/>
            </p14:nvContentPartPr>
            <p14:xfrm>
              <a:off x="7622136" y="1494720"/>
              <a:ext cx="176760" cy="187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D72234-DD89-4FCA-C634-EB75908FD6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04136" y="1476720"/>
                <a:ext cx="2124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8D077F25-F15F-94D3-326E-CE344662143A}"/>
              </a:ext>
            </a:extLst>
          </p:cNvPr>
          <p:cNvGrpSpPr/>
          <p:nvPr/>
        </p:nvGrpSpPr>
        <p:grpSpPr>
          <a:xfrm>
            <a:off x="1995336" y="4866120"/>
            <a:ext cx="1608840" cy="236880"/>
            <a:chOff x="1995336" y="4866120"/>
            <a:chExt cx="16088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9D1CAE-4170-17D7-F227-C42E6F0C94C4}"/>
                    </a:ext>
                  </a:extLst>
                </p14:cNvPr>
                <p14:cNvContentPartPr/>
                <p14:nvPr/>
              </p14:nvContentPartPr>
              <p14:xfrm>
                <a:off x="1995336" y="504612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9D1CAE-4170-17D7-F227-C42E6F0C94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32696" y="4983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2B0FD3-9E68-C2DD-5AE7-9434EDFB2035}"/>
                    </a:ext>
                  </a:extLst>
                </p14:cNvPr>
                <p14:cNvContentPartPr/>
                <p14:nvPr/>
              </p14:nvContentPartPr>
              <p14:xfrm>
                <a:off x="2067336" y="4871160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2B0FD3-9E68-C2DD-5AE7-9434EDFB2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04336" y="4808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2070A7-7481-A9FD-77B9-06410A1B62C3}"/>
                    </a:ext>
                  </a:extLst>
                </p14:cNvPr>
                <p14:cNvContentPartPr/>
                <p14:nvPr/>
              </p14:nvContentPartPr>
              <p14:xfrm>
                <a:off x="2181816" y="497592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2070A7-7481-A9FD-77B9-06410A1B62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19176" y="49129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4C7D9B-E9D6-024D-478D-905107BAEA22}"/>
                    </a:ext>
                  </a:extLst>
                </p14:cNvPr>
                <p14:cNvContentPartPr/>
                <p14:nvPr/>
              </p14:nvContentPartPr>
              <p14:xfrm>
                <a:off x="2196576" y="510264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4C7D9B-E9D6-024D-478D-905107BAEA2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33936" y="5039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736462-B341-0094-C117-7E6C83B49349}"/>
                    </a:ext>
                  </a:extLst>
                </p14:cNvPr>
                <p14:cNvContentPartPr/>
                <p14:nvPr/>
              </p14:nvContentPartPr>
              <p14:xfrm>
                <a:off x="2375856" y="504720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736462-B341-0094-C117-7E6C83B493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12856" y="4984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CA5D69-A0F8-1547-5D5F-03661C638667}"/>
                    </a:ext>
                  </a:extLst>
                </p14:cNvPr>
                <p14:cNvContentPartPr/>
                <p14:nvPr/>
              </p14:nvContentPartPr>
              <p14:xfrm>
                <a:off x="2290896" y="4866120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CA5D69-A0F8-1547-5D5F-03661C6386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28256" y="4803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62A217-EADB-1C6C-D4A3-331FA527A92D}"/>
                    </a:ext>
                  </a:extLst>
                </p14:cNvPr>
                <p14:cNvContentPartPr/>
                <p14:nvPr/>
              </p14:nvContentPartPr>
              <p14:xfrm>
                <a:off x="2565216" y="4957200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62A217-EADB-1C6C-D4A3-331FA527A9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2576" y="4894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A78181-F791-3A6D-F432-6E83110A0B64}"/>
                    </a:ext>
                  </a:extLst>
                </p14:cNvPr>
                <p14:cNvContentPartPr/>
                <p14:nvPr/>
              </p14:nvContentPartPr>
              <p14:xfrm>
                <a:off x="2565216" y="496296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A78181-F791-3A6D-F432-6E83110A0B6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2576" y="4899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420BA13-1817-62CB-C54E-D7FF490A94D4}"/>
                    </a:ext>
                  </a:extLst>
                </p14:cNvPr>
                <p14:cNvContentPartPr/>
                <p14:nvPr/>
              </p14:nvContentPartPr>
              <p14:xfrm>
                <a:off x="2724336" y="4870440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420BA13-1817-62CB-C54E-D7FF490A94D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61336" y="4807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7C4D24-89E4-FE20-2111-02A2C24D7B8D}"/>
                    </a:ext>
                  </a:extLst>
                </p14:cNvPr>
                <p14:cNvContentPartPr/>
                <p14:nvPr/>
              </p14:nvContentPartPr>
              <p14:xfrm>
                <a:off x="2929536" y="5006160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7C4D24-89E4-FE20-2111-02A2C24D7B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6896" y="4943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674BE6-5398-4145-D844-AF9970C7F6C0}"/>
                    </a:ext>
                  </a:extLst>
                </p14:cNvPr>
                <p14:cNvContentPartPr/>
                <p14:nvPr/>
              </p14:nvContentPartPr>
              <p14:xfrm>
                <a:off x="3194856" y="5011200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674BE6-5398-4145-D844-AF9970C7F6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32216" y="4948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FD296A-563A-167D-CF03-BA8E440A6880}"/>
                    </a:ext>
                  </a:extLst>
                </p14:cNvPr>
                <p14:cNvContentPartPr/>
                <p14:nvPr/>
              </p14:nvContentPartPr>
              <p14:xfrm>
                <a:off x="3445776" y="491868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FD296A-563A-167D-CF03-BA8E440A68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83136" y="4856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B16BAA-A1B2-FD83-B451-1C841E3B5999}"/>
                    </a:ext>
                  </a:extLst>
                </p14:cNvPr>
                <p14:cNvContentPartPr/>
                <p14:nvPr/>
              </p14:nvContentPartPr>
              <p14:xfrm>
                <a:off x="3603816" y="5034600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B16BAA-A1B2-FD83-B451-1C841E3B59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41176" y="4971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2342FB-6D04-6D7C-E87C-11E4E7723020}"/>
                    </a:ext>
                  </a:extLst>
                </p14:cNvPr>
                <p14:cNvContentPartPr/>
                <p14:nvPr/>
              </p14:nvContentPartPr>
              <p14:xfrm>
                <a:off x="3239856" y="494388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2342FB-6D04-6D7C-E87C-11E4E77230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76856" y="4880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4FB84F-D653-5CBF-0F16-EF65A425FFEE}"/>
                    </a:ext>
                  </a:extLst>
                </p14:cNvPr>
                <p14:cNvContentPartPr/>
                <p14:nvPr/>
              </p14:nvContentPartPr>
              <p14:xfrm>
                <a:off x="3044016" y="4895640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4FB84F-D653-5CBF-0F16-EF65A425FF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81016" y="4833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60C463-319C-D1DC-2DF1-D711CA86F2E6}"/>
                    </a:ext>
                  </a:extLst>
                </p14:cNvPr>
                <p14:cNvContentPartPr/>
                <p14:nvPr/>
              </p14:nvContentPartPr>
              <p14:xfrm>
                <a:off x="3116376" y="4914360"/>
                <a:ext cx="246960" cy="119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60C463-319C-D1DC-2DF1-D711CA86F2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98736" y="4896720"/>
                  <a:ext cx="2826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336DB5-2575-3DE4-03D0-EF2A96A32F7D}"/>
              </a:ext>
            </a:extLst>
          </p:cNvPr>
          <p:cNvGrpSpPr/>
          <p:nvPr/>
        </p:nvGrpSpPr>
        <p:grpSpPr>
          <a:xfrm>
            <a:off x="3148776" y="1577160"/>
            <a:ext cx="4766400" cy="3418200"/>
            <a:chOff x="3148776" y="1577160"/>
            <a:chExt cx="4766400" cy="34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54375B-28F8-3252-781B-2A0F7B36E573}"/>
                    </a:ext>
                  </a:extLst>
                </p14:cNvPr>
                <p14:cNvContentPartPr/>
                <p14:nvPr/>
              </p14:nvContentPartPr>
              <p14:xfrm>
                <a:off x="7707456" y="1577160"/>
                <a:ext cx="207720" cy="14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54375B-28F8-3252-781B-2A0F7B36E5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9456" y="1559520"/>
                  <a:ext cx="243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ECA127-1A5E-4893-6F56-DB39D47C9AAC}"/>
                    </a:ext>
                  </a:extLst>
                </p14:cNvPr>
                <p14:cNvContentPartPr/>
                <p14:nvPr/>
              </p14:nvContentPartPr>
              <p14:xfrm>
                <a:off x="3148776" y="4893120"/>
                <a:ext cx="143640" cy="10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ECA127-1A5E-4893-6F56-DB39D47C9AA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30776" y="4875120"/>
                  <a:ext cx="1792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8C337FC-1C4D-5486-369B-70D2430B0468}"/>
                  </a:ext>
                </a:extLst>
              </p14:cNvPr>
              <p14:cNvContentPartPr/>
              <p14:nvPr/>
            </p14:nvContentPartPr>
            <p14:xfrm>
              <a:off x="5240376" y="2321280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8C337FC-1C4D-5486-369B-70D2430B046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22736" y="2303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1B4589-8225-02C9-E42B-B56B52E076AA}"/>
                  </a:ext>
                </a:extLst>
              </p14:cNvPr>
              <p14:cNvContentPartPr/>
              <p14:nvPr/>
            </p14:nvContentPartPr>
            <p14:xfrm rot="21041387">
              <a:off x="2033315" y="1368018"/>
              <a:ext cx="8622360" cy="2975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1B4589-8225-02C9-E42B-B56B52E076A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 rot="21041387">
                <a:off x="2015315" y="1350016"/>
                <a:ext cx="8658000" cy="3011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654B1E-A7A4-AE46-DF75-3A4848DE96C7}"/>
                  </a:ext>
                </a:extLst>
              </p14:cNvPr>
              <p14:cNvContentPartPr/>
              <p14:nvPr/>
            </p14:nvContentPartPr>
            <p14:xfrm>
              <a:off x="4243176" y="25084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654B1E-A7A4-AE46-DF75-3A4848DE96C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37056" y="25023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CF3893-1288-B2E2-1279-DAF8A938D6B1}"/>
                  </a:ext>
                </a:extLst>
              </p14:cNvPr>
              <p14:cNvContentPartPr/>
              <p14:nvPr/>
            </p14:nvContentPartPr>
            <p14:xfrm>
              <a:off x="3316536" y="26046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CF3893-1288-B2E2-1279-DAF8A938D6B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53536" y="25419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C2D13-297E-A9BD-6F5B-4EC93A02A32B}"/>
              </a:ext>
            </a:extLst>
          </p:cNvPr>
          <p:cNvGrpSpPr/>
          <p:nvPr/>
        </p:nvGrpSpPr>
        <p:grpSpPr>
          <a:xfrm>
            <a:off x="2465496" y="821160"/>
            <a:ext cx="5255640" cy="1464840"/>
            <a:chOff x="2465496" y="821160"/>
            <a:chExt cx="5255640" cy="14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35A79E-39A8-A9B9-083E-5343E0625F11}"/>
                    </a:ext>
                  </a:extLst>
                </p14:cNvPr>
                <p14:cNvContentPartPr/>
                <p14:nvPr/>
              </p14:nvContentPartPr>
              <p14:xfrm>
                <a:off x="2465496" y="1829520"/>
                <a:ext cx="3274920" cy="45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35A79E-39A8-A9B9-083E-5343E0625F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6496" y="1820520"/>
                  <a:ext cx="3292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D60AE9-CBB2-F460-6988-167ECDDD897F}"/>
                    </a:ext>
                  </a:extLst>
                </p14:cNvPr>
                <p14:cNvContentPartPr/>
                <p14:nvPr/>
              </p14:nvContentPartPr>
              <p14:xfrm>
                <a:off x="2960496" y="821160"/>
                <a:ext cx="4760640" cy="131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D60AE9-CBB2-F460-6988-167ECDDD89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51496" y="812160"/>
                  <a:ext cx="4778280" cy="13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854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8E6CAD-1E2B-9A5D-7C4D-2D906E571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0DF6-2980-D939-7D30-1D686DFF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SVM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D3EE-EEB4-9189-1D93-5399016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Separating Hyperplane:</a:t>
            </a:r>
            <a:endParaRPr lang="en-IN" dirty="0"/>
          </a:p>
          <a:p>
            <a:pPr lvl="1"/>
            <a:r>
              <a:rPr lang="en-IN" dirty="0"/>
              <a:t>In a two-dimensional space, SVM finds a line (hyperplane) that best separates the data into classes.</a:t>
            </a:r>
          </a:p>
          <a:p>
            <a:pPr lvl="1"/>
            <a:r>
              <a:rPr lang="en-IN" dirty="0"/>
              <a:t>For higher-dimensional spaces, the hyperplane becomes a plane or hyperplane.</a:t>
            </a:r>
          </a:p>
          <a:p>
            <a:r>
              <a:rPr lang="en-IN" b="1" dirty="0"/>
              <a:t>Support Vectors:</a:t>
            </a:r>
            <a:endParaRPr lang="en-IN" dirty="0"/>
          </a:p>
          <a:p>
            <a:pPr lvl="1"/>
            <a:r>
              <a:rPr lang="en-IN" dirty="0"/>
              <a:t>The data points that are closest to the hyperplane.</a:t>
            </a:r>
          </a:p>
          <a:p>
            <a:pPr lvl="1"/>
            <a:r>
              <a:rPr lang="en-IN" dirty="0"/>
              <a:t>These points are critical in defining the position and orientation of the hyperplane.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B806-89AC-BAF5-4EB4-EC842CC0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3CE-D6F2-498B-307D-91D46380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What is the Kernel Trick?</a:t>
            </a:r>
            <a:endParaRPr lang="en-IN" dirty="0"/>
          </a:p>
          <a:p>
            <a:pPr lvl="1"/>
            <a:r>
              <a:rPr lang="en-IN" dirty="0"/>
              <a:t>Allows SVM to perform non-linear classification.</a:t>
            </a:r>
          </a:p>
          <a:p>
            <a:pPr lvl="1"/>
            <a:r>
              <a:rPr lang="en-IN" dirty="0"/>
              <a:t>Maps the input features into a higher-dimensional space where a linear separator can be found.</a:t>
            </a:r>
          </a:p>
          <a:p>
            <a:r>
              <a:rPr lang="en-IN" b="1" dirty="0"/>
              <a:t>Common Kernels: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b="1" dirty="0"/>
              <a:t>Linear Kernel:</a:t>
            </a:r>
            <a:r>
              <a:rPr lang="en-IN" dirty="0"/>
              <a:t> Used when data is linearly separable.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Polynomial Kernel:</a:t>
            </a:r>
            <a:r>
              <a:rPr lang="en-IN" dirty="0"/>
              <a:t> Maps input space into a higher-dimensional polynomial space.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Radial Basis Function (RBF) Kernel:</a:t>
            </a:r>
            <a:r>
              <a:rPr lang="en-IN" dirty="0"/>
              <a:t> Maps features into an infinite-dimensional space, suitable for non-linear data.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Sigmoid Kernel:</a:t>
            </a:r>
            <a:r>
              <a:rPr lang="en-IN" dirty="0"/>
              <a:t> Similar to a neural network's activation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5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CC12-BB7B-CCBC-2415-53E6543A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297F-9B31-C75B-E540-ED5446E5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Binary Classification:</a:t>
            </a:r>
            <a:endParaRPr lang="en-IN" dirty="0"/>
          </a:p>
          <a:p>
            <a:pPr lvl="1"/>
            <a:r>
              <a:rPr lang="en-IN" dirty="0"/>
              <a:t>SVM is primarily designed for binary classification tasks.</a:t>
            </a:r>
          </a:p>
          <a:p>
            <a:pPr lvl="1"/>
            <a:r>
              <a:rPr lang="en-IN" dirty="0"/>
              <a:t>Finds the best hyperplane to separate the two classes.</a:t>
            </a:r>
          </a:p>
          <a:p>
            <a:r>
              <a:rPr lang="en-IN" b="1" dirty="0"/>
              <a:t>Multi-Class Classification:</a:t>
            </a:r>
            <a:endParaRPr lang="en-IN" dirty="0"/>
          </a:p>
          <a:p>
            <a:pPr lvl="1"/>
            <a:r>
              <a:rPr lang="en-IN" dirty="0"/>
              <a:t>Approaches include </a:t>
            </a:r>
            <a:r>
              <a:rPr lang="en-IN" b="1" dirty="0"/>
              <a:t>One-vs-One</a:t>
            </a:r>
            <a:r>
              <a:rPr lang="en-IN" dirty="0"/>
              <a:t> and </a:t>
            </a:r>
            <a:r>
              <a:rPr lang="en-IN" b="1" dirty="0"/>
              <a:t>One-vs-Rest</a:t>
            </a:r>
            <a:r>
              <a:rPr lang="en-IN" dirty="0"/>
              <a:t>.</a:t>
            </a:r>
          </a:p>
          <a:p>
            <a:pPr lvl="2"/>
            <a:r>
              <a:rPr lang="en-IN" b="1" dirty="0"/>
              <a:t>One-vs-One:</a:t>
            </a:r>
            <a:r>
              <a:rPr lang="en-IN" dirty="0"/>
              <a:t> SVM trains a classifier for every pair of classes.</a:t>
            </a:r>
          </a:p>
          <a:p>
            <a:pPr lvl="2"/>
            <a:r>
              <a:rPr lang="en-IN" b="1" dirty="0"/>
              <a:t>One-vs-Rest:</a:t>
            </a:r>
            <a:r>
              <a:rPr lang="en-IN" dirty="0"/>
              <a:t> SVM trains a single classifier per class, with the class against all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CB1D-1038-9824-4D89-B59FBDDA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4EA6-525D-C552-AE94-357119F1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Feature Scaling: </a:t>
            </a:r>
            <a:r>
              <a:rPr lang="en-IN" dirty="0"/>
              <a:t>SVMs are sensitive to the magnitude of features, so scaling (e.g., normalization or standardization)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Parameter Tuning: </a:t>
            </a:r>
          </a:p>
          <a:p>
            <a:pPr lvl="1"/>
            <a:r>
              <a:rPr lang="en-IN" b="1" dirty="0"/>
              <a:t>C Parameter:</a:t>
            </a:r>
            <a:r>
              <a:rPr lang="en-IN" dirty="0"/>
              <a:t> Controls the trade-off between achieving a low error on training data and a low margin.</a:t>
            </a:r>
          </a:p>
          <a:p>
            <a:pPr lvl="1"/>
            <a:r>
              <a:rPr lang="en-IN" b="1" dirty="0"/>
              <a:t>Gamma (for RBF kernel):</a:t>
            </a:r>
            <a:r>
              <a:rPr lang="en-IN" dirty="0"/>
              <a:t> Defines how far the influence of a single training example reaches.</a:t>
            </a:r>
          </a:p>
        </p:txBody>
      </p:sp>
    </p:spTree>
    <p:extLst>
      <p:ext uri="{BB962C8B-B14F-4D97-AF65-F5344CB8AC3E}">
        <p14:creationId xmlns:p14="http://schemas.microsoft.com/office/powerpoint/2010/main" val="29712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342C-A79B-5E03-1D91-4197B1A9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(K-Nearest neighbors)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1E36-0545-8A5E-5B46-B0922A44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= sqrt( ( point1_size – point2_size)^2 + (point1_color – point2_color)^2)</a:t>
            </a:r>
          </a:p>
        </p:txBody>
      </p:sp>
    </p:spTree>
    <p:extLst>
      <p:ext uri="{BB962C8B-B14F-4D97-AF65-F5344CB8AC3E}">
        <p14:creationId xmlns:p14="http://schemas.microsoft.com/office/powerpoint/2010/main" val="122985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430-72A8-B409-0624-9868F940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54FB-D82E-145B-3FAF-3D880C61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Naive Bayes?</a:t>
            </a:r>
            <a:endParaRPr lang="en-IN" dirty="0"/>
          </a:p>
          <a:p>
            <a:pPr lvl="1"/>
            <a:r>
              <a:rPr lang="en-IN" dirty="0"/>
              <a:t>A probabilistic classifier based on Bayes' Theorem.</a:t>
            </a:r>
          </a:p>
          <a:p>
            <a:pPr lvl="1"/>
            <a:r>
              <a:rPr lang="en-IN" dirty="0"/>
              <a:t>Assumes independence between predictors (features).</a:t>
            </a:r>
          </a:p>
          <a:p>
            <a:pPr lvl="1"/>
            <a:r>
              <a:rPr lang="en-IN" dirty="0"/>
              <a:t>Simplistic yet effective for certain types of data.</a:t>
            </a:r>
          </a:p>
          <a:p>
            <a:r>
              <a:rPr lang="en-IN" b="1" dirty="0"/>
              <a:t>Why "Naive"?</a:t>
            </a:r>
            <a:endParaRPr lang="en-IN" dirty="0"/>
          </a:p>
          <a:p>
            <a:pPr lvl="1"/>
            <a:r>
              <a:rPr lang="en-IN" dirty="0"/>
              <a:t>The assumption that all features are independent and equally contribute to the outcome.</a:t>
            </a:r>
          </a:p>
          <a:p>
            <a:pPr lvl="1"/>
            <a:r>
              <a:rPr lang="en-IN" dirty="0"/>
              <a:t>Despite the "naive" assumption, it often performs surprisingly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9103-7539-D5BC-CC69-45178F88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Bayes' Theorem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2E8F9-F8BD-D582-3CCF-3BAECE276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Bayes' Theorem Formula:</a:t>
                </a: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P(C∣X): Posterior probability of class CCC given predictor XXX.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P(X∣C): Likelihood of predictor XXX given class CCC.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P(C): Prior probability of class CCC.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P(X): Prior probability of predictor XXX.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2E8F9-F8BD-D582-3CCF-3BAECE276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5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1F4D-BD68-D4E8-12BB-08DD6391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 Classifier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C11-EA03-8859-766F-1E8C8ED5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Gaussian Naive Bayes:</a:t>
            </a:r>
          </a:p>
          <a:p>
            <a:pPr lvl="1"/>
            <a:r>
              <a:rPr lang="en-IN" dirty="0"/>
              <a:t>Assumes the features follow a normal (Gaussian)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Multinomial Naive Bayes:</a:t>
            </a:r>
          </a:p>
          <a:p>
            <a:pPr lvl="1"/>
            <a:r>
              <a:rPr lang="en-IN" dirty="0"/>
              <a:t>Used for discrete counts (e.g., text classification).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Bernoulli Naive Bayes:</a:t>
            </a:r>
          </a:p>
          <a:p>
            <a:pPr lvl="1"/>
            <a:r>
              <a:rPr lang="en-IN" dirty="0"/>
              <a:t>Used for binary/Boolean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97F7DA-F409-28AF-E535-5E60FD355A67}"/>
              </a:ext>
            </a:extLst>
          </p:cNvPr>
          <p:cNvGrpSpPr/>
          <p:nvPr/>
        </p:nvGrpSpPr>
        <p:grpSpPr>
          <a:xfrm>
            <a:off x="869616" y="5113440"/>
            <a:ext cx="10193400" cy="416880"/>
            <a:chOff x="869616" y="5113440"/>
            <a:chExt cx="1019340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AFF70A-17E0-C924-406D-CD60C25E3A70}"/>
                    </a:ext>
                  </a:extLst>
                </p14:cNvPr>
                <p14:cNvContentPartPr/>
                <p14:nvPr/>
              </p14:nvContentPartPr>
              <p14:xfrm>
                <a:off x="869616" y="5113440"/>
                <a:ext cx="10193400" cy="21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AFF70A-17E0-C924-406D-CD60C25E3A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0616" y="5104800"/>
                  <a:ext cx="10211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AC3A4E-D53B-2130-1A52-D4A5A6595A59}"/>
                    </a:ext>
                  </a:extLst>
                </p14:cNvPr>
                <p14:cNvContentPartPr/>
                <p14:nvPr/>
              </p14:nvContentPartPr>
              <p14:xfrm>
                <a:off x="3182616" y="5173920"/>
                <a:ext cx="15480" cy="356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AC3A4E-D53B-2130-1A52-D4A5A6595A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3616" y="5165280"/>
                  <a:ext cx="3312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D9D0DE-5F12-C6CE-D7B2-9E9E64D77FB4}"/>
                  </a:ext>
                </a:extLst>
              </p14:cNvPr>
              <p14:cNvContentPartPr/>
              <p14:nvPr/>
            </p14:nvContentPartPr>
            <p14:xfrm>
              <a:off x="7675776" y="4968000"/>
              <a:ext cx="16920" cy="45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D9D0DE-5F12-C6CE-D7B2-9E9E64D77F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7136" y="4959360"/>
                <a:ext cx="345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1EE622-4A6D-E8BE-5E87-947D3C4FD321}"/>
                  </a:ext>
                </a:extLst>
              </p14:cNvPr>
              <p14:cNvContentPartPr/>
              <p14:nvPr/>
            </p14:nvContentPartPr>
            <p14:xfrm>
              <a:off x="783936" y="2189520"/>
              <a:ext cx="6255720" cy="281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1EE622-4A6D-E8BE-5E87-947D3C4FD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296" y="2180520"/>
                <a:ext cx="6273360" cy="28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91EA2A-25B4-2964-6962-1A4AA3D2D0BE}"/>
                  </a:ext>
                </a:extLst>
              </p14:cNvPr>
              <p14:cNvContentPartPr/>
              <p14:nvPr/>
            </p14:nvContentPartPr>
            <p14:xfrm>
              <a:off x="4007016" y="1930320"/>
              <a:ext cx="6818400" cy="318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91EA2A-25B4-2964-6962-1A4AA3D2D0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8376" y="1921320"/>
                <a:ext cx="6836040" cy="31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75062-178C-DFBC-968B-BCDC4E551E76}"/>
              </a:ext>
            </a:extLst>
          </p:cNvPr>
          <p:cNvGrpSpPr/>
          <p:nvPr/>
        </p:nvGrpSpPr>
        <p:grpSpPr>
          <a:xfrm>
            <a:off x="8036496" y="990720"/>
            <a:ext cx="456480" cy="624600"/>
            <a:chOff x="8036496" y="990720"/>
            <a:chExt cx="4564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1A514E-CD9B-F108-4AFD-10CDFB76B5B2}"/>
                    </a:ext>
                  </a:extLst>
                </p14:cNvPr>
                <p14:cNvContentPartPr/>
                <p14:nvPr/>
              </p14:nvContentPartPr>
              <p14:xfrm>
                <a:off x="8036496" y="990720"/>
                <a:ext cx="334440" cy="62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1A514E-CD9B-F108-4AFD-10CDFB76B5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27856" y="981720"/>
                  <a:ext cx="35208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93CB5E-ABB5-77E1-7569-CA89DACD976A}"/>
                    </a:ext>
                  </a:extLst>
                </p14:cNvPr>
                <p14:cNvContentPartPr/>
                <p14:nvPr/>
              </p14:nvContentPartPr>
              <p14:xfrm>
                <a:off x="8059176" y="1325160"/>
                <a:ext cx="433800" cy="18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93CB5E-ABB5-77E1-7569-CA89DACD97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0536" y="1316520"/>
                  <a:ext cx="45144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371068-8544-CF40-1A36-67E055DB0141}"/>
                  </a:ext>
                </a:extLst>
              </p14:cNvPr>
              <p14:cNvContentPartPr/>
              <p14:nvPr/>
            </p14:nvContentPartPr>
            <p14:xfrm>
              <a:off x="3630096" y="1282320"/>
              <a:ext cx="345960" cy="43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371068-8544-CF40-1A36-67E055DB01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1456" y="1273680"/>
                <a:ext cx="3636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63CC26-B13F-16DD-943E-BA654AB851D0}"/>
                  </a:ext>
                </a:extLst>
              </p14:cNvPr>
              <p14:cNvContentPartPr/>
              <p14:nvPr/>
            </p14:nvContentPartPr>
            <p14:xfrm>
              <a:off x="5553936" y="4222440"/>
              <a:ext cx="46440" cy="1257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63CC26-B13F-16DD-943E-BA654AB851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4936" y="4213440"/>
                <a:ext cx="64080" cy="12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7885689-6520-3EFE-73A5-D26A3F68A442}"/>
              </a:ext>
            </a:extLst>
          </p:cNvPr>
          <p:cNvGrpSpPr/>
          <p:nvPr/>
        </p:nvGrpSpPr>
        <p:grpSpPr>
          <a:xfrm>
            <a:off x="3519936" y="2356560"/>
            <a:ext cx="3411000" cy="3999240"/>
            <a:chOff x="3519936" y="2356560"/>
            <a:chExt cx="3411000" cy="39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1D3F23-88C1-64C3-9DD8-E04D1267670E}"/>
                    </a:ext>
                  </a:extLst>
                </p14:cNvPr>
                <p14:cNvContentPartPr/>
                <p14:nvPr/>
              </p14:nvContentPartPr>
              <p14:xfrm>
                <a:off x="5162256" y="5613840"/>
                <a:ext cx="259200" cy="326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1D3F23-88C1-64C3-9DD8-E04D126767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3256" y="5604840"/>
                  <a:ext cx="276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BC4E45-2566-939D-4189-C3B5CE0520CE}"/>
                    </a:ext>
                  </a:extLst>
                </p14:cNvPr>
                <p14:cNvContentPartPr/>
                <p14:nvPr/>
              </p14:nvContentPartPr>
              <p14:xfrm>
                <a:off x="5487696" y="5792400"/>
                <a:ext cx="9720" cy="18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BC4E45-2566-939D-4189-C3B5CE0520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8696" y="5783400"/>
                  <a:ext cx="27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8784F2-737F-50C6-FFA9-38658631908C}"/>
                    </a:ext>
                  </a:extLst>
                </p14:cNvPr>
                <p14:cNvContentPartPr/>
                <p14:nvPr/>
              </p14:nvContentPartPr>
              <p14:xfrm>
                <a:off x="5489856" y="5744160"/>
                <a:ext cx="360" cy="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8784F2-737F-50C6-FFA9-3865863190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1216" y="573516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F578B2-74B3-787E-33C4-BB124576C845}"/>
                    </a:ext>
                  </a:extLst>
                </p14:cNvPr>
                <p14:cNvContentPartPr/>
                <p14:nvPr/>
              </p14:nvContentPartPr>
              <p14:xfrm>
                <a:off x="5589936" y="5761800"/>
                <a:ext cx="186840" cy="22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F578B2-74B3-787E-33C4-BB124576C8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80936" y="5753160"/>
                  <a:ext cx="20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9079A6-9EE3-0ED7-41BB-B006F9E41567}"/>
                    </a:ext>
                  </a:extLst>
                </p14:cNvPr>
                <p14:cNvContentPartPr/>
                <p14:nvPr/>
              </p14:nvContentPartPr>
              <p14:xfrm>
                <a:off x="5986296" y="5776920"/>
                <a:ext cx="114480" cy="20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9079A6-9EE3-0ED7-41BB-B006F9E415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296" y="5767920"/>
                  <a:ext cx="13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D1D01F-3A6D-8548-CB2F-A0AF0DF93B89}"/>
                    </a:ext>
                  </a:extLst>
                </p14:cNvPr>
                <p14:cNvContentPartPr/>
                <p14:nvPr/>
              </p14:nvContentPartPr>
              <p14:xfrm>
                <a:off x="6036336" y="5873760"/>
                <a:ext cx="237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D1D01F-3A6D-8548-CB2F-A0AF0DF93B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7696" y="586512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BD5830-6D01-6B33-622E-C0808FBBBF58}"/>
                    </a:ext>
                  </a:extLst>
                </p14:cNvPr>
                <p14:cNvContentPartPr/>
                <p14:nvPr/>
              </p14:nvContentPartPr>
              <p14:xfrm>
                <a:off x="6023016" y="5713560"/>
                <a:ext cx="123120" cy="2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BD5830-6D01-6B33-622E-C0808FBBB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14016" y="5704560"/>
                  <a:ext cx="140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35EA44-05A1-1F00-024A-5F76996FD872}"/>
                    </a:ext>
                  </a:extLst>
                </p14:cNvPr>
                <p14:cNvContentPartPr/>
                <p14:nvPr/>
              </p14:nvContentPartPr>
              <p14:xfrm>
                <a:off x="3519936" y="2809800"/>
                <a:ext cx="550800" cy="3546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35EA44-05A1-1F00-024A-5F76996FD8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1296" y="2800800"/>
                  <a:ext cx="568440" cy="35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3C6F3D-6892-F478-AAA5-E048078ADEDB}"/>
                    </a:ext>
                  </a:extLst>
                </p14:cNvPr>
                <p14:cNvContentPartPr/>
                <p14:nvPr/>
              </p14:nvContentPartPr>
              <p14:xfrm>
                <a:off x="6746976" y="2356560"/>
                <a:ext cx="183960" cy="3280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3C6F3D-6892-F478-AAA5-E048078ADE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8336" y="2347560"/>
                  <a:ext cx="201600" cy="32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9D18AB-C19A-6D82-1693-19201DEE14DE}"/>
                    </a:ext>
                  </a:extLst>
                </p14:cNvPr>
                <p14:cNvContentPartPr/>
                <p14:nvPr/>
              </p14:nvContentPartPr>
              <p14:xfrm>
                <a:off x="3845376" y="2735640"/>
                <a:ext cx="2574720" cy="269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9D18AB-C19A-6D82-1693-19201DEE14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6376" y="2727000"/>
                  <a:ext cx="2592360" cy="270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75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A46-81A2-CE78-58ED-93FD0330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Naive Bayes Assumptions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4922-A3E4-D64D-C874-387E5D11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Assumptions: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independence: Each feature contributes independently to the final decision.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Equal importance: Every feature is equally important in determining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Real-World Considerations: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These assumptions rarely hold true, but Naive Bayes can still perform well in practice, especially with a large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BED1-59CA-2AE9-4EA9-C4E28197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200" b="1" dirty="0"/>
              <a:t>Training a Naive Bayes Classifier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76DD-D711-84F4-D441-D818FA69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Training Steps: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Calculate Prior Probability: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Estimate P(C)P(C)P(C) for each class based on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Calculate Likelihood: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Estimate P(X∣C)P(X|C)P(X∣C) for each feature given each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Apply Bayes’ Theorem: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Use the formula to compute the posterior probability for each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Predict Class: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Choose the class with the highest posterior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8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068F-6BDF-3012-5FC3-E7B6D3A0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and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2826-C37A-3397-9D32-F906D776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Advantages: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Simple to implement and understand.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Fast to train and predict.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Performs well with a large number of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Works well for text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Disadvantages: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strong assumption of independence between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May not perform well with correlated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Can struggle with small datasets or when the assumption of normality is violated.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06F-7FE2-B44A-75B9-0BBFB2C5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AB9D-F46D-F9A8-277C-66E37F19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" y="2090928"/>
            <a:ext cx="4425696" cy="3959352"/>
          </a:xfrm>
        </p:spPr>
        <p:txBody>
          <a:bodyPr/>
          <a:lstStyle/>
          <a:p>
            <a:r>
              <a:rPr lang="en-US" dirty="0"/>
              <a:t>This book is stored in google library book.</a:t>
            </a:r>
          </a:p>
          <a:p>
            <a:r>
              <a:rPr lang="en-US" dirty="0"/>
              <a:t>Google is a search engine</a:t>
            </a:r>
          </a:p>
          <a:p>
            <a:r>
              <a:rPr lang="en-US" dirty="0"/>
              <a:t>Lion is the king of jungle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6EAF28-2F00-8A93-8E94-95ED0FF205AD}"/>
              </a:ext>
            </a:extLst>
          </p:cNvPr>
          <p:cNvSpPr txBox="1">
            <a:spLocks/>
          </p:cNvSpPr>
          <p:nvPr/>
        </p:nvSpPr>
        <p:spPr>
          <a:xfrm>
            <a:off x="9374124" y="2090928"/>
            <a:ext cx="2892552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Corpus: list of unique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[This, book, is, stored, in, google, library, a, search, engine, Lion, the, king, of, jungle]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01581C-562D-3E87-5034-9C3B84A3A2DF}"/>
              </a:ext>
            </a:extLst>
          </p:cNvPr>
          <p:cNvSpPr txBox="1">
            <a:spLocks/>
          </p:cNvSpPr>
          <p:nvPr/>
        </p:nvSpPr>
        <p:spPr>
          <a:xfrm>
            <a:off x="4279392" y="2124456"/>
            <a:ext cx="4425696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[1, 2, 1, 1, 1, 1, 1, 0, 0, 0, 0, 0, 0, 0, 0]</a:t>
            </a:r>
          </a:p>
          <a:p>
            <a:r>
              <a:rPr lang="en-US" dirty="0"/>
              <a:t>[0, 0,1, 0, 0, 1, 0, 1, 1, 1,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14948689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885</Words>
  <Application>Microsoft Macintosh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 Math</vt:lpstr>
      <vt:lpstr>Tw Cen MT</vt:lpstr>
      <vt:lpstr>GradientRiseVTI</vt:lpstr>
      <vt:lpstr>105 Classification Models</vt:lpstr>
      <vt:lpstr>Naïve Bayes</vt:lpstr>
      <vt:lpstr>Bayes' Theorem Overview</vt:lpstr>
      <vt:lpstr>Naive Bayes Classifier Types</vt:lpstr>
      <vt:lpstr>PowerPoint Presentation</vt:lpstr>
      <vt:lpstr>Naive Bayes Assumptions </vt:lpstr>
      <vt:lpstr>Training a Naive Bayes Classifier</vt:lpstr>
      <vt:lpstr>Advantages and Disadvantages</vt:lpstr>
      <vt:lpstr>PowerPoint Presentation</vt:lpstr>
      <vt:lpstr>SVM (Support Vector Machine)</vt:lpstr>
      <vt:lpstr>PowerPoint Presentation</vt:lpstr>
      <vt:lpstr>PowerPoint Presentation</vt:lpstr>
      <vt:lpstr>How SVM works</vt:lpstr>
      <vt:lpstr>Kernel</vt:lpstr>
      <vt:lpstr>PowerPoint Presentation</vt:lpstr>
      <vt:lpstr>Hyper Parameters</vt:lpstr>
      <vt:lpstr>Knn(K-Nearest neighbors)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22</cp:revision>
  <dcterms:created xsi:type="dcterms:W3CDTF">2024-07-29T10:36:17Z</dcterms:created>
  <dcterms:modified xsi:type="dcterms:W3CDTF">2024-08-18T12:22:41Z</dcterms:modified>
</cp:coreProperties>
</file>