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9" r:id="rId7"/>
    <p:sldId id="266" r:id="rId8"/>
    <p:sldId id="267" r:id="rId9"/>
    <p:sldId id="262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530"/>
    <a:srgbClr val="FF0030"/>
    <a:srgbClr val="CE0045"/>
    <a:srgbClr val="CC3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04"/>
    <p:restoredTop sz="95630"/>
  </p:normalViewPr>
  <p:slideViewPr>
    <p:cSldViewPr snapToGrid="0">
      <p:cViewPr varScale="1">
        <p:scale>
          <a:sx n="134" d="100"/>
          <a:sy n="134" d="100"/>
        </p:scale>
        <p:origin x="2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CB570-7E9E-3E42-B556-F0A32A4C4417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E20B0DFD-0464-4F44-8BE8-A2A45E01E2A5}">
      <dgm:prSet phldrT="[Text]"/>
      <dgm:spPr/>
      <dgm:t>
        <a:bodyPr/>
        <a:lstStyle/>
        <a:p>
          <a:r>
            <a:rPr lang="en-GB" dirty="0"/>
            <a:t>Unsupervised Learning</a:t>
          </a:r>
        </a:p>
      </dgm:t>
    </dgm:pt>
    <dgm:pt modelId="{368FBA07-A7E1-E944-89DB-22F8175EA549}" type="parTrans" cxnId="{80AA9938-2F17-E54A-A46C-6B3591234977}">
      <dgm:prSet/>
      <dgm:spPr/>
      <dgm:t>
        <a:bodyPr/>
        <a:lstStyle/>
        <a:p>
          <a:endParaRPr lang="en-GB"/>
        </a:p>
      </dgm:t>
    </dgm:pt>
    <dgm:pt modelId="{71C31B9A-EA52-2A45-B037-789EF214DD62}" type="sibTrans" cxnId="{80AA9938-2F17-E54A-A46C-6B3591234977}">
      <dgm:prSet/>
      <dgm:spPr/>
      <dgm:t>
        <a:bodyPr/>
        <a:lstStyle/>
        <a:p>
          <a:endParaRPr lang="en-GB"/>
        </a:p>
      </dgm:t>
    </dgm:pt>
    <dgm:pt modelId="{10DF7629-B9DA-4F40-A744-E6B9F97ECF63}">
      <dgm:prSet phldrT="[Text]"/>
      <dgm:spPr/>
      <dgm:t>
        <a:bodyPr/>
        <a:lstStyle/>
        <a:p>
          <a:r>
            <a:rPr lang="en-GB" dirty="0"/>
            <a:t>Clustering Algorithms</a:t>
          </a:r>
        </a:p>
      </dgm:t>
    </dgm:pt>
    <dgm:pt modelId="{653CD38C-0FA6-FC44-AA0E-9EF45CE304C0}" type="parTrans" cxnId="{5598366F-3247-6540-925E-388860BC6B0A}">
      <dgm:prSet/>
      <dgm:spPr/>
      <dgm:t>
        <a:bodyPr/>
        <a:lstStyle/>
        <a:p>
          <a:endParaRPr lang="en-GB"/>
        </a:p>
      </dgm:t>
    </dgm:pt>
    <dgm:pt modelId="{AAD5BF93-6BAD-9F4D-9CD3-5B0FE5C96239}" type="sibTrans" cxnId="{5598366F-3247-6540-925E-388860BC6B0A}">
      <dgm:prSet/>
      <dgm:spPr/>
      <dgm:t>
        <a:bodyPr/>
        <a:lstStyle/>
        <a:p>
          <a:endParaRPr lang="en-GB"/>
        </a:p>
      </dgm:t>
    </dgm:pt>
    <dgm:pt modelId="{F8123968-5206-504A-B4C9-7EF075AE4D90}">
      <dgm:prSet phldrT="[Text]"/>
      <dgm:spPr/>
      <dgm:t>
        <a:bodyPr/>
        <a:lstStyle/>
        <a:p>
          <a:r>
            <a:rPr lang="en-GB" dirty="0"/>
            <a:t>K-Means</a:t>
          </a:r>
        </a:p>
      </dgm:t>
    </dgm:pt>
    <dgm:pt modelId="{09C66940-AF27-3242-87B1-FBFCFAB517F9}" type="parTrans" cxnId="{3079910C-196E-B041-BA85-7901F8F21F06}">
      <dgm:prSet/>
      <dgm:spPr/>
      <dgm:t>
        <a:bodyPr/>
        <a:lstStyle/>
        <a:p>
          <a:endParaRPr lang="en-GB"/>
        </a:p>
      </dgm:t>
    </dgm:pt>
    <dgm:pt modelId="{C12FE9F1-A64D-3241-9088-C7A635445F28}" type="sibTrans" cxnId="{3079910C-196E-B041-BA85-7901F8F21F06}">
      <dgm:prSet/>
      <dgm:spPr/>
      <dgm:t>
        <a:bodyPr/>
        <a:lstStyle/>
        <a:p>
          <a:endParaRPr lang="en-GB"/>
        </a:p>
      </dgm:t>
    </dgm:pt>
    <dgm:pt modelId="{93EA12F8-8D1D-0047-B120-244F6716403B}">
      <dgm:prSet phldrT="[Text]"/>
      <dgm:spPr/>
      <dgm:t>
        <a:bodyPr/>
        <a:lstStyle/>
        <a:p>
          <a:r>
            <a:rPr lang="en-GB" dirty="0"/>
            <a:t>Hierarchical Clustering</a:t>
          </a:r>
        </a:p>
      </dgm:t>
    </dgm:pt>
    <dgm:pt modelId="{53E2CF45-01FC-2442-B31C-0440E10A5D4B}" type="parTrans" cxnId="{58948F6C-55F6-7A49-AAF1-1C4BA1E108B5}">
      <dgm:prSet/>
      <dgm:spPr/>
      <dgm:t>
        <a:bodyPr/>
        <a:lstStyle/>
        <a:p>
          <a:endParaRPr lang="en-GB"/>
        </a:p>
      </dgm:t>
    </dgm:pt>
    <dgm:pt modelId="{6850E3AC-9C5F-924E-B110-8F8D760A05A3}" type="sibTrans" cxnId="{58948F6C-55F6-7A49-AAF1-1C4BA1E108B5}">
      <dgm:prSet/>
      <dgm:spPr/>
      <dgm:t>
        <a:bodyPr/>
        <a:lstStyle/>
        <a:p>
          <a:endParaRPr lang="en-GB"/>
        </a:p>
      </dgm:t>
    </dgm:pt>
    <dgm:pt modelId="{D270CDE9-767D-4945-B55F-611FFF073A4F}">
      <dgm:prSet phldrT="[Text]"/>
      <dgm:spPr/>
      <dgm:t>
        <a:bodyPr/>
        <a:lstStyle/>
        <a:p>
          <a:r>
            <a:rPr lang="en-GB" dirty="0"/>
            <a:t>Association Algorithms</a:t>
          </a:r>
        </a:p>
      </dgm:t>
    </dgm:pt>
    <dgm:pt modelId="{F2FC92ED-4098-BE4D-80ED-0DAA3F5F68E8}" type="parTrans" cxnId="{67AFD51C-895A-A648-B223-BEFF028A2622}">
      <dgm:prSet/>
      <dgm:spPr/>
      <dgm:t>
        <a:bodyPr/>
        <a:lstStyle/>
        <a:p>
          <a:endParaRPr lang="en-GB"/>
        </a:p>
      </dgm:t>
    </dgm:pt>
    <dgm:pt modelId="{1FAF35A4-4595-E545-AC57-5AF4306CFE92}" type="sibTrans" cxnId="{67AFD51C-895A-A648-B223-BEFF028A2622}">
      <dgm:prSet/>
      <dgm:spPr/>
      <dgm:t>
        <a:bodyPr/>
        <a:lstStyle/>
        <a:p>
          <a:endParaRPr lang="en-GB"/>
        </a:p>
      </dgm:t>
    </dgm:pt>
    <dgm:pt modelId="{14E59E27-1690-4340-9875-CD0270B4F874}">
      <dgm:prSet phldrT="[Text]"/>
      <dgm:spPr/>
      <dgm:t>
        <a:bodyPr/>
        <a:lstStyle/>
        <a:p>
          <a:r>
            <a:rPr lang="en-GB" dirty="0" err="1"/>
            <a:t>Apriori</a:t>
          </a:r>
          <a:endParaRPr lang="en-GB" dirty="0"/>
        </a:p>
      </dgm:t>
    </dgm:pt>
    <dgm:pt modelId="{A3B7332D-2BBD-1D4F-990B-B781A309450D}" type="parTrans" cxnId="{AC642FC6-2E5E-F24E-B5A5-5CDF515FEC59}">
      <dgm:prSet/>
      <dgm:spPr/>
      <dgm:t>
        <a:bodyPr/>
        <a:lstStyle/>
        <a:p>
          <a:endParaRPr lang="en-GB"/>
        </a:p>
      </dgm:t>
    </dgm:pt>
    <dgm:pt modelId="{FC46DE0E-C927-2F45-B782-B13738E5DEB7}" type="sibTrans" cxnId="{AC642FC6-2E5E-F24E-B5A5-5CDF515FEC59}">
      <dgm:prSet/>
      <dgm:spPr/>
      <dgm:t>
        <a:bodyPr/>
        <a:lstStyle/>
        <a:p>
          <a:endParaRPr lang="en-GB"/>
        </a:p>
      </dgm:t>
    </dgm:pt>
    <dgm:pt modelId="{23C529AA-0703-5B4B-B1B0-34CC6D4FED78}">
      <dgm:prSet phldrT="[Text]"/>
      <dgm:spPr/>
      <dgm:t>
        <a:bodyPr/>
        <a:lstStyle/>
        <a:p>
          <a:r>
            <a:rPr lang="en-GB" dirty="0"/>
            <a:t>DBSCAN</a:t>
          </a:r>
        </a:p>
      </dgm:t>
    </dgm:pt>
    <dgm:pt modelId="{2768BE04-3620-7441-88A6-149F9F3976A6}" type="parTrans" cxnId="{F4038686-5311-8A4E-81C6-0C68AD83286B}">
      <dgm:prSet/>
      <dgm:spPr/>
      <dgm:t>
        <a:bodyPr/>
        <a:lstStyle/>
        <a:p>
          <a:endParaRPr lang="en-GB"/>
        </a:p>
      </dgm:t>
    </dgm:pt>
    <dgm:pt modelId="{91A9DA61-D390-5143-986A-6791C67F7206}" type="sibTrans" cxnId="{F4038686-5311-8A4E-81C6-0C68AD83286B}">
      <dgm:prSet/>
      <dgm:spPr/>
      <dgm:t>
        <a:bodyPr/>
        <a:lstStyle/>
        <a:p>
          <a:endParaRPr lang="en-GB"/>
        </a:p>
      </dgm:t>
    </dgm:pt>
    <dgm:pt modelId="{BD235C46-52FB-2F47-8C95-96936FD99562}">
      <dgm:prSet phldrT="[Text]"/>
      <dgm:spPr/>
      <dgm:t>
        <a:bodyPr/>
        <a:lstStyle/>
        <a:p>
          <a:r>
            <a:rPr lang="en-GB" dirty="0"/>
            <a:t>Eclat</a:t>
          </a:r>
        </a:p>
      </dgm:t>
    </dgm:pt>
    <dgm:pt modelId="{D1912725-A926-524C-A446-7A73B0763D0E}" type="parTrans" cxnId="{A9E66BC6-9762-2D45-B871-658D60D63E39}">
      <dgm:prSet/>
      <dgm:spPr/>
      <dgm:t>
        <a:bodyPr/>
        <a:lstStyle/>
        <a:p>
          <a:endParaRPr lang="en-GB"/>
        </a:p>
      </dgm:t>
    </dgm:pt>
    <dgm:pt modelId="{C9CC77CC-EBD9-744A-A2DF-EE6783ECB981}" type="sibTrans" cxnId="{A9E66BC6-9762-2D45-B871-658D60D63E39}">
      <dgm:prSet/>
      <dgm:spPr/>
      <dgm:t>
        <a:bodyPr/>
        <a:lstStyle/>
        <a:p>
          <a:endParaRPr lang="en-GB"/>
        </a:p>
      </dgm:t>
    </dgm:pt>
    <dgm:pt modelId="{D5AF423E-5119-A14D-999B-F9F631A72C23}">
      <dgm:prSet phldrT="[Text]"/>
      <dgm:spPr/>
      <dgm:t>
        <a:bodyPr/>
        <a:lstStyle/>
        <a:p>
          <a:r>
            <a:rPr lang="en-GB" dirty="0"/>
            <a:t>Dimensionality Reduction</a:t>
          </a:r>
        </a:p>
      </dgm:t>
    </dgm:pt>
    <dgm:pt modelId="{73A0A241-8816-C946-A848-4ACB158D1744}" type="parTrans" cxnId="{079FD7ED-6188-7243-B498-691CB5CCBF5D}">
      <dgm:prSet/>
      <dgm:spPr/>
      <dgm:t>
        <a:bodyPr/>
        <a:lstStyle/>
        <a:p>
          <a:endParaRPr lang="en-GB"/>
        </a:p>
      </dgm:t>
    </dgm:pt>
    <dgm:pt modelId="{C84A2C4A-0D6F-DF4B-9603-C039C035454A}" type="sibTrans" cxnId="{079FD7ED-6188-7243-B498-691CB5CCBF5D}">
      <dgm:prSet/>
      <dgm:spPr/>
      <dgm:t>
        <a:bodyPr/>
        <a:lstStyle/>
        <a:p>
          <a:endParaRPr lang="en-GB"/>
        </a:p>
      </dgm:t>
    </dgm:pt>
    <dgm:pt modelId="{AB733F4D-36D1-8F4A-B804-4AFDA481C90C}">
      <dgm:prSet phldrT="[Text]"/>
      <dgm:spPr/>
      <dgm:t>
        <a:bodyPr/>
        <a:lstStyle/>
        <a:p>
          <a:r>
            <a:rPr lang="en-GB" dirty="0"/>
            <a:t>PCA</a:t>
          </a:r>
        </a:p>
      </dgm:t>
    </dgm:pt>
    <dgm:pt modelId="{E5E27D14-59E9-7346-A23C-132E2E198B77}" type="parTrans" cxnId="{7E38649B-D165-E640-B508-657811420F60}">
      <dgm:prSet/>
      <dgm:spPr/>
      <dgm:t>
        <a:bodyPr/>
        <a:lstStyle/>
        <a:p>
          <a:endParaRPr lang="en-GB"/>
        </a:p>
      </dgm:t>
    </dgm:pt>
    <dgm:pt modelId="{3ABF88BC-4E82-DD45-A7D4-A98A8FD0555E}" type="sibTrans" cxnId="{7E38649B-D165-E640-B508-657811420F60}">
      <dgm:prSet/>
      <dgm:spPr/>
      <dgm:t>
        <a:bodyPr/>
        <a:lstStyle/>
        <a:p>
          <a:endParaRPr lang="en-GB"/>
        </a:p>
      </dgm:t>
    </dgm:pt>
    <dgm:pt modelId="{D1F2AFD2-81C6-8448-8BB5-306AAF2739A4}">
      <dgm:prSet phldrT="[Text]"/>
      <dgm:spPr/>
      <dgm:t>
        <a:bodyPr/>
        <a:lstStyle/>
        <a:p>
          <a:r>
            <a:rPr lang="en-GB" dirty="0"/>
            <a:t>t-SNE</a:t>
          </a:r>
        </a:p>
      </dgm:t>
    </dgm:pt>
    <dgm:pt modelId="{26305F87-7D0D-0B47-8859-594E5D54BC85}" type="parTrans" cxnId="{993E2822-DC5B-B245-B274-1E356E63F4EA}">
      <dgm:prSet/>
      <dgm:spPr/>
      <dgm:t>
        <a:bodyPr/>
        <a:lstStyle/>
        <a:p>
          <a:endParaRPr lang="en-GB"/>
        </a:p>
      </dgm:t>
    </dgm:pt>
    <dgm:pt modelId="{3414BE54-D9C2-6C42-8987-281AB95E4DE6}" type="sibTrans" cxnId="{993E2822-DC5B-B245-B274-1E356E63F4EA}">
      <dgm:prSet/>
      <dgm:spPr/>
      <dgm:t>
        <a:bodyPr/>
        <a:lstStyle/>
        <a:p>
          <a:endParaRPr lang="en-GB"/>
        </a:p>
      </dgm:t>
    </dgm:pt>
    <dgm:pt modelId="{0F408395-F959-9045-91EF-24F53FAE457D}" type="pres">
      <dgm:prSet presAssocID="{7D5CB570-7E9E-3E42-B556-F0A32A4C44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AE685C7-63FE-DC42-8618-04643B7E1AD2}" type="pres">
      <dgm:prSet presAssocID="{E20B0DFD-0464-4F44-8BE8-A2A45E01E2A5}" presName="hierRoot1" presStyleCnt="0">
        <dgm:presLayoutVars>
          <dgm:hierBranch val="init"/>
        </dgm:presLayoutVars>
      </dgm:prSet>
      <dgm:spPr/>
    </dgm:pt>
    <dgm:pt modelId="{00C6C564-DF49-534E-9589-55C0AC687358}" type="pres">
      <dgm:prSet presAssocID="{E20B0DFD-0464-4F44-8BE8-A2A45E01E2A5}" presName="rootComposite1" presStyleCnt="0"/>
      <dgm:spPr/>
    </dgm:pt>
    <dgm:pt modelId="{099C1608-CE5E-B742-B1F3-EE44520511CD}" type="pres">
      <dgm:prSet presAssocID="{E20B0DFD-0464-4F44-8BE8-A2A45E01E2A5}" presName="rootText1" presStyleLbl="node0" presStyleIdx="0" presStyleCnt="1">
        <dgm:presLayoutVars>
          <dgm:chPref val="3"/>
        </dgm:presLayoutVars>
      </dgm:prSet>
      <dgm:spPr/>
    </dgm:pt>
    <dgm:pt modelId="{D6DC87C5-282B-AB40-B2E3-3C75BB17B2CF}" type="pres">
      <dgm:prSet presAssocID="{E20B0DFD-0464-4F44-8BE8-A2A45E01E2A5}" presName="rootConnector1" presStyleLbl="node1" presStyleIdx="0" presStyleCnt="0"/>
      <dgm:spPr/>
    </dgm:pt>
    <dgm:pt modelId="{02424E74-7BF8-334B-B0F3-C08F5450D010}" type="pres">
      <dgm:prSet presAssocID="{E20B0DFD-0464-4F44-8BE8-A2A45E01E2A5}" presName="hierChild2" presStyleCnt="0"/>
      <dgm:spPr/>
    </dgm:pt>
    <dgm:pt modelId="{D3D1923A-DED3-984A-B91B-6A3158E79F88}" type="pres">
      <dgm:prSet presAssocID="{653CD38C-0FA6-FC44-AA0E-9EF45CE304C0}" presName="Name64" presStyleLbl="parChTrans1D2" presStyleIdx="0" presStyleCnt="3"/>
      <dgm:spPr/>
    </dgm:pt>
    <dgm:pt modelId="{7309DF6B-BFBB-1E4F-8723-00E233347072}" type="pres">
      <dgm:prSet presAssocID="{10DF7629-B9DA-4F40-A744-E6B9F97ECF63}" presName="hierRoot2" presStyleCnt="0">
        <dgm:presLayoutVars>
          <dgm:hierBranch val="init"/>
        </dgm:presLayoutVars>
      </dgm:prSet>
      <dgm:spPr/>
    </dgm:pt>
    <dgm:pt modelId="{A4D549E9-53CA-9F40-8809-EEB207791503}" type="pres">
      <dgm:prSet presAssocID="{10DF7629-B9DA-4F40-A744-E6B9F97ECF63}" presName="rootComposite" presStyleCnt="0"/>
      <dgm:spPr/>
    </dgm:pt>
    <dgm:pt modelId="{BA828854-E18E-2F49-BB91-685E0159C209}" type="pres">
      <dgm:prSet presAssocID="{10DF7629-B9DA-4F40-A744-E6B9F97ECF63}" presName="rootText" presStyleLbl="node2" presStyleIdx="0" presStyleCnt="3">
        <dgm:presLayoutVars>
          <dgm:chPref val="3"/>
        </dgm:presLayoutVars>
      </dgm:prSet>
      <dgm:spPr/>
    </dgm:pt>
    <dgm:pt modelId="{AD11C7FF-31AD-CD4F-907D-A873FC43575A}" type="pres">
      <dgm:prSet presAssocID="{10DF7629-B9DA-4F40-A744-E6B9F97ECF63}" presName="rootConnector" presStyleLbl="node2" presStyleIdx="0" presStyleCnt="3"/>
      <dgm:spPr/>
    </dgm:pt>
    <dgm:pt modelId="{8559DE8A-DEE1-0C4C-A8AD-026677540894}" type="pres">
      <dgm:prSet presAssocID="{10DF7629-B9DA-4F40-A744-E6B9F97ECF63}" presName="hierChild4" presStyleCnt="0"/>
      <dgm:spPr/>
    </dgm:pt>
    <dgm:pt modelId="{9D84CAEC-E2F0-5B4F-ADAF-85D7A9FE9D24}" type="pres">
      <dgm:prSet presAssocID="{09C66940-AF27-3242-87B1-FBFCFAB517F9}" presName="Name64" presStyleLbl="parChTrans1D3" presStyleIdx="0" presStyleCnt="7"/>
      <dgm:spPr/>
    </dgm:pt>
    <dgm:pt modelId="{09CF6E22-AA7D-D24B-9B6E-1D5465B5D9C6}" type="pres">
      <dgm:prSet presAssocID="{F8123968-5206-504A-B4C9-7EF075AE4D90}" presName="hierRoot2" presStyleCnt="0">
        <dgm:presLayoutVars>
          <dgm:hierBranch val="init"/>
        </dgm:presLayoutVars>
      </dgm:prSet>
      <dgm:spPr/>
    </dgm:pt>
    <dgm:pt modelId="{B6737769-ED79-1D43-BF7C-70AB7CC327FC}" type="pres">
      <dgm:prSet presAssocID="{F8123968-5206-504A-B4C9-7EF075AE4D90}" presName="rootComposite" presStyleCnt="0"/>
      <dgm:spPr/>
    </dgm:pt>
    <dgm:pt modelId="{F3BC143B-FC30-CE46-8456-2A16E0913BCC}" type="pres">
      <dgm:prSet presAssocID="{F8123968-5206-504A-B4C9-7EF075AE4D90}" presName="rootText" presStyleLbl="node3" presStyleIdx="0" presStyleCnt="7">
        <dgm:presLayoutVars>
          <dgm:chPref val="3"/>
        </dgm:presLayoutVars>
      </dgm:prSet>
      <dgm:spPr/>
    </dgm:pt>
    <dgm:pt modelId="{41D322E4-F05B-CF41-AE1D-EBA6315A6C58}" type="pres">
      <dgm:prSet presAssocID="{F8123968-5206-504A-B4C9-7EF075AE4D90}" presName="rootConnector" presStyleLbl="node3" presStyleIdx="0" presStyleCnt="7"/>
      <dgm:spPr/>
    </dgm:pt>
    <dgm:pt modelId="{7BC3599F-C366-DE42-A74E-8B55EB4140A5}" type="pres">
      <dgm:prSet presAssocID="{F8123968-5206-504A-B4C9-7EF075AE4D90}" presName="hierChild4" presStyleCnt="0"/>
      <dgm:spPr/>
    </dgm:pt>
    <dgm:pt modelId="{CC3B7E99-5518-DC44-A291-31E4019813BA}" type="pres">
      <dgm:prSet presAssocID="{F8123968-5206-504A-B4C9-7EF075AE4D90}" presName="hierChild5" presStyleCnt="0"/>
      <dgm:spPr/>
    </dgm:pt>
    <dgm:pt modelId="{AF31FDF1-26B7-D943-A5AE-856D18B3F7FB}" type="pres">
      <dgm:prSet presAssocID="{53E2CF45-01FC-2442-B31C-0440E10A5D4B}" presName="Name64" presStyleLbl="parChTrans1D3" presStyleIdx="1" presStyleCnt="7"/>
      <dgm:spPr/>
    </dgm:pt>
    <dgm:pt modelId="{3B47149D-5D4D-E845-85C2-F797DDFFA19A}" type="pres">
      <dgm:prSet presAssocID="{93EA12F8-8D1D-0047-B120-244F6716403B}" presName="hierRoot2" presStyleCnt="0">
        <dgm:presLayoutVars>
          <dgm:hierBranch val="init"/>
        </dgm:presLayoutVars>
      </dgm:prSet>
      <dgm:spPr/>
    </dgm:pt>
    <dgm:pt modelId="{C28E7510-6F28-7144-A2EF-AA1F22CA12CA}" type="pres">
      <dgm:prSet presAssocID="{93EA12F8-8D1D-0047-B120-244F6716403B}" presName="rootComposite" presStyleCnt="0"/>
      <dgm:spPr/>
    </dgm:pt>
    <dgm:pt modelId="{0DB453F5-0681-3349-A965-B5BA437486A0}" type="pres">
      <dgm:prSet presAssocID="{93EA12F8-8D1D-0047-B120-244F6716403B}" presName="rootText" presStyleLbl="node3" presStyleIdx="1" presStyleCnt="7">
        <dgm:presLayoutVars>
          <dgm:chPref val="3"/>
        </dgm:presLayoutVars>
      </dgm:prSet>
      <dgm:spPr/>
    </dgm:pt>
    <dgm:pt modelId="{1107CADA-1793-A346-BACD-B4B85996B4E4}" type="pres">
      <dgm:prSet presAssocID="{93EA12F8-8D1D-0047-B120-244F6716403B}" presName="rootConnector" presStyleLbl="node3" presStyleIdx="1" presStyleCnt="7"/>
      <dgm:spPr/>
    </dgm:pt>
    <dgm:pt modelId="{F8B06D9A-10FC-3945-9606-A6CEF3167495}" type="pres">
      <dgm:prSet presAssocID="{93EA12F8-8D1D-0047-B120-244F6716403B}" presName="hierChild4" presStyleCnt="0"/>
      <dgm:spPr/>
    </dgm:pt>
    <dgm:pt modelId="{601F2462-6D69-394B-B626-9B7C6DECA10B}" type="pres">
      <dgm:prSet presAssocID="{93EA12F8-8D1D-0047-B120-244F6716403B}" presName="hierChild5" presStyleCnt="0"/>
      <dgm:spPr/>
    </dgm:pt>
    <dgm:pt modelId="{34D5D812-1F12-0E41-B2E6-EA09B553316B}" type="pres">
      <dgm:prSet presAssocID="{2768BE04-3620-7441-88A6-149F9F3976A6}" presName="Name64" presStyleLbl="parChTrans1D3" presStyleIdx="2" presStyleCnt="7"/>
      <dgm:spPr/>
    </dgm:pt>
    <dgm:pt modelId="{55D04E5B-D487-E740-8597-E1159733CAC9}" type="pres">
      <dgm:prSet presAssocID="{23C529AA-0703-5B4B-B1B0-34CC6D4FED78}" presName="hierRoot2" presStyleCnt="0">
        <dgm:presLayoutVars>
          <dgm:hierBranch val="init"/>
        </dgm:presLayoutVars>
      </dgm:prSet>
      <dgm:spPr/>
    </dgm:pt>
    <dgm:pt modelId="{60D7937E-1B8C-DF40-8A83-452528ECEC85}" type="pres">
      <dgm:prSet presAssocID="{23C529AA-0703-5B4B-B1B0-34CC6D4FED78}" presName="rootComposite" presStyleCnt="0"/>
      <dgm:spPr/>
    </dgm:pt>
    <dgm:pt modelId="{62D5433B-D210-1249-828D-FF3153097C1E}" type="pres">
      <dgm:prSet presAssocID="{23C529AA-0703-5B4B-B1B0-34CC6D4FED78}" presName="rootText" presStyleLbl="node3" presStyleIdx="2" presStyleCnt="7">
        <dgm:presLayoutVars>
          <dgm:chPref val="3"/>
        </dgm:presLayoutVars>
      </dgm:prSet>
      <dgm:spPr/>
    </dgm:pt>
    <dgm:pt modelId="{EC400618-9331-D84D-B936-40F262D2E198}" type="pres">
      <dgm:prSet presAssocID="{23C529AA-0703-5B4B-B1B0-34CC6D4FED78}" presName="rootConnector" presStyleLbl="node3" presStyleIdx="2" presStyleCnt="7"/>
      <dgm:spPr/>
    </dgm:pt>
    <dgm:pt modelId="{0C4CB7B8-6007-DE4B-8BCB-7446BBED43C1}" type="pres">
      <dgm:prSet presAssocID="{23C529AA-0703-5B4B-B1B0-34CC6D4FED78}" presName="hierChild4" presStyleCnt="0"/>
      <dgm:spPr/>
    </dgm:pt>
    <dgm:pt modelId="{AB3ACF9F-481E-7C43-BB7A-DA852C0AA914}" type="pres">
      <dgm:prSet presAssocID="{23C529AA-0703-5B4B-B1B0-34CC6D4FED78}" presName="hierChild5" presStyleCnt="0"/>
      <dgm:spPr/>
    </dgm:pt>
    <dgm:pt modelId="{EFEC48E8-10BF-484C-9026-9B1FB84935DA}" type="pres">
      <dgm:prSet presAssocID="{10DF7629-B9DA-4F40-A744-E6B9F97ECF63}" presName="hierChild5" presStyleCnt="0"/>
      <dgm:spPr/>
    </dgm:pt>
    <dgm:pt modelId="{F2416462-C50A-6443-8A59-6F22E5DD5CB1}" type="pres">
      <dgm:prSet presAssocID="{F2FC92ED-4098-BE4D-80ED-0DAA3F5F68E8}" presName="Name64" presStyleLbl="parChTrans1D2" presStyleIdx="1" presStyleCnt="3"/>
      <dgm:spPr/>
    </dgm:pt>
    <dgm:pt modelId="{B3614845-DE20-AC4C-92A1-75DA07B070B0}" type="pres">
      <dgm:prSet presAssocID="{D270CDE9-767D-4945-B55F-611FFF073A4F}" presName="hierRoot2" presStyleCnt="0">
        <dgm:presLayoutVars>
          <dgm:hierBranch val="init"/>
        </dgm:presLayoutVars>
      </dgm:prSet>
      <dgm:spPr/>
    </dgm:pt>
    <dgm:pt modelId="{31434C33-8211-0D45-BA13-9C7096FE9BD7}" type="pres">
      <dgm:prSet presAssocID="{D270CDE9-767D-4945-B55F-611FFF073A4F}" presName="rootComposite" presStyleCnt="0"/>
      <dgm:spPr/>
    </dgm:pt>
    <dgm:pt modelId="{6502CA58-1D65-9A40-89F9-AEEA63EEF5CC}" type="pres">
      <dgm:prSet presAssocID="{D270CDE9-767D-4945-B55F-611FFF073A4F}" presName="rootText" presStyleLbl="node2" presStyleIdx="1" presStyleCnt="3">
        <dgm:presLayoutVars>
          <dgm:chPref val="3"/>
        </dgm:presLayoutVars>
      </dgm:prSet>
      <dgm:spPr/>
    </dgm:pt>
    <dgm:pt modelId="{50BE46D8-C849-384F-A30D-E46CEC687D3F}" type="pres">
      <dgm:prSet presAssocID="{D270CDE9-767D-4945-B55F-611FFF073A4F}" presName="rootConnector" presStyleLbl="node2" presStyleIdx="1" presStyleCnt="3"/>
      <dgm:spPr/>
    </dgm:pt>
    <dgm:pt modelId="{2CFDB5CB-16FD-914A-8452-CD591625E844}" type="pres">
      <dgm:prSet presAssocID="{D270CDE9-767D-4945-B55F-611FFF073A4F}" presName="hierChild4" presStyleCnt="0"/>
      <dgm:spPr/>
    </dgm:pt>
    <dgm:pt modelId="{09D2DFA7-25D3-9049-83D2-CAA271EF75AB}" type="pres">
      <dgm:prSet presAssocID="{A3B7332D-2BBD-1D4F-990B-B781A309450D}" presName="Name64" presStyleLbl="parChTrans1D3" presStyleIdx="3" presStyleCnt="7"/>
      <dgm:spPr/>
    </dgm:pt>
    <dgm:pt modelId="{D7FBBB8D-DFAF-7348-8209-BE8A3744EA09}" type="pres">
      <dgm:prSet presAssocID="{14E59E27-1690-4340-9875-CD0270B4F874}" presName="hierRoot2" presStyleCnt="0">
        <dgm:presLayoutVars>
          <dgm:hierBranch val="init"/>
        </dgm:presLayoutVars>
      </dgm:prSet>
      <dgm:spPr/>
    </dgm:pt>
    <dgm:pt modelId="{752BA9B8-0AB6-A04B-A749-F9DA9D2A2C09}" type="pres">
      <dgm:prSet presAssocID="{14E59E27-1690-4340-9875-CD0270B4F874}" presName="rootComposite" presStyleCnt="0"/>
      <dgm:spPr/>
    </dgm:pt>
    <dgm:pt modelId="{36F592C0-3083-534C-9AD8-778D66448611}" type="pres">
      <dgm:prSet presAssocID="{14E59E27-1690-4340-9875-CD0270B4F874}" presName="rootText" presStyleLbl="node3" presStyleIdx="3" presStyleCnt="7">
        <dgm:presLayoutVars>
          <dgm:chPref val="3"/>
        </dgm:presLayoutVars>
      </dgm:prSet>
      <dgm:spPr/>
    </dgm:pt>
    <dgm:pt modelId="{A76BB83E-66B7-6F4D-9269-CD7ADA47A3D5}" type="pres">
      <dgm:prSet presAssocID="{14E59E27-1690-4340-9875-CD0270B4F874}" presName="rootConnector" presStyleLbl="node3" presStyleIdx="3" presStyleCnt="7"/>
      <dgm:spPr/>
    </dgm:pt>
    <dgm:pt modelId="{03F60621-0FF7-B34B-B5CF-791775E0CCED}" type="pres">
      <dgm:prSet presAssocID="{14E59E27-1690-4340-9875-CD0270B4F874}" presName="hierChild4" presStyleCnt="0"/>
      <dgm:spPr/>
    </dgm:pt>
    <dgm:pt modelId="{E1C25745-1224-8C41-8558-4EFEA61C70FB}" type="pres">
      <dgm:prSet presAssocID="{14E59E27-1690-4340-9875-CD0270B4F874}" presName="hierChild5" presStyleCnt="0"/>
      <dgm:spPr/>
    </dgm:pt>
    <dgm:pt modelId="{559DD1E2-888D-D248-BF87-C4E525B2F3F0}" type="pres">
      <dgm:prSet presAssocID="{D1912725-A926-524C-A446-7A73B0763D0E}" presName="Name64" presStyleLbl="parChTrans1D3" presStyleIdx="4" presStyleCnt="7"/>
      <dgm:spPr/>
    </dgm:pt>
    <dgm:pt modelId="{A8D08EB6-3F0C-2143-9580-D0DFC0F79BE9}" type="pres">
      <dgm:prSet presAssocID="{BD235C46-52FB-2F47-8C95-96936FD99562}" presName="hierRoot2" presStyleCnt="0">
        <dgm:presLayoutVars>
          <dgm:hierBranch val="init"/>
        </dgm:presLayoutVars>
      </dgm:prSet>
      <dgm:spPr/>
    </dgm:pt>
    <dgm:pt modelId="{3C56E01B-4AB3-B44C-9DA2-60FE142E0BF4}" type="pres">
      <dgm:prSet presAssocID="{BD235C46-52FB-2F47-8C95-96936FD99562}" presName="rootComposite" presStyleCnt="0"/>
      <dgm:spPr/>
    </dgm:pt>
    <dgm:pt modelId="{706ACB77-4429-8341-9990-175B46623051}" type="pres">
      <dgm:prSet presAssocID="{BD235C46-52FB-2F47-8C95-96936FD99562}" presName="rootText" presStyleLbl="node3" presStyleIdx="4" presStyleCnt="7">
        <dgm:presLayoutVars>
          <dgm:chPref val="3"/>
        </dgm:presLayoutVars>
      </dgm:prSet>
      <dgm:spPr/>
    </dgm:pt>
    <dgm:pt modelId="{607FD9B3-A704-2743-AF1F-59187151F354}" type="pres">
      <dgm:prSet presAssocID="{BD235C46-52FB-2F47-8C95-96936FD99562}" presName="rootConnector" presStyleLbl="node3" presStyleIdx="4" presStyleCnt="7"/>
      <dgm:spPr/>
    </dgm:pt>
    <dgm:pt modelId="{EFD274E5-A546-8745-AAD3-F55841D9FF5E}" type="pres">
      <dgm:prSet presAssocID="{BD235C46-52FB-2F47-8C95-96936FD99562}" presName="hierChild4" presStyleCnt="0"/>
      <dgm:spPr/>
    </dgm:pt>
    <dgm:pt modelId="{77AC22F8-8B81-2D4A-97E3-6446302CFF52}" type="pres">
      <dgm:prSet presAssocID="{BD235C46-52FB-2F47-8C95-96936FD99562}" presName="hierChild5" presStyleCnt="0"/>
      <dgm:spPr/>
    </dgm:pt>
    <dgm:pt modelId="{EBFA12B9-9ECD-074B-8E8B-877AFFE6CD0F}" type="pres">
      <dgm:prSet presAssocID="{D270CDE9-767D-4945-B55F-611FFF073A4F}" presName="hierChild5" presStyleCnt="0"/>
      <dgm:spPr/>
    </dgm:pt>
    <dgm:pt modelId="{4AEEE2BE-54CF-2742-85AC-8F1513C86045}" type="pres">
      <dgm:prSet presAssocID="{73A0A241-8816-C946-A848-4ACB158D1744}" presName="Name64" presStyleLbl="parChTrans1D2" presStyleIdx="2" presStyleCnt="3"/>
      <dgm:spPr/>
    </dgm:pt>
    <dgm:pt modelId="{2AD490F1-84E6-1640-B4CA-3AA7539E77D1}" type="pres">
      <dgm:prSet presAssocID="{D5AF423E-5119-A14D-999B-F9F631A72C23}" presName="hierRoot2" presStyleCnt="0">
        <dgm:presLayoutVars>
          <dgm:hierBranch val="init"/>
        </dgm:presLayoutVars>
      </dgm:prSet>
      <dgm:spPr/>
    </dgm:pt>
    <dgm:pt modelId="{CBA1B1E6-14D9-9A4D-8CE4-C7C5E1E2CC55}" type="pres">
      <dgm:prSet presAssocID="{D5AF423E-5119-A14D-999B-F9F631A72C23}" presName="rootComposite" presStyleCnt="0"/>
      <dgm:spPr/>
    </dgm:pt>
    <dgm:pt modelId="{BBFF88CF-8990-284C-A421-4B420BDCE288}" type="pres">
      <dgm:prSet presAssocID="{D5AF423E-5119-A14D-999B-F9F631A72C23}" presName="rootText" presStyleLbl="node2" presStyleIdx="2" presStyleCnt="3">
        <dgm:presLayoutVars>
          <dgm:chPref val="3"/>
        </dgm:presLayoutVars>
      </dgm:prSet>
      <dgm:spPr/>
    </dgm:pt>
    <dgm:pt modelId="{553EB96B-2C56-0E45-9953-CAA432F467A1}" type="pres">
      <dgm:prSet presAssocID="{D5AF423E-5119-A14D-999B-F9F631A72C23}" presName="rootConnector" presStyleLbl="node2" presStyleIdx="2" presStyleCnt="3"/>
      <dgm:spPr/>
    </dgm:pt>
    <dgm:pt modelId="{910E1538-4E7F-AC4F-81FD-FE6DEF11E5CE}" type="pres">
      <dgm:prSet presAssocID="{D5AF423E-5119-A14D-999B-F9F631A72C23}" presName="hierChild4" presStyleCnt="0"/>
      <dgm:spPr/>
    </dgm:pt>
    <dgm:pt modelId="{957166C4-7758-5042-921B-1433C5F53C6D}" type="pres">
      <dgm:prSet presAssocID="{E5E27D14-59E9-7346-A23C-132E2E198B77}" presName="Name64" presStyleLbl="parChTrans1D3" presStyleIdx="5" presStyleCnt="7"/>
      <dgm:spPr/>
    </dgm:pt>
    <dgm:pt modelId="{4037BB72-D143-5048-833E-E0A7B07F0FEC}" type="pres">
      <dgm:prSet presAssocID="{AB733F4D-36D1-8F4A-B804-4AFDA481C90C}" presName="hierRoot2" presStyleCnt="0">
        <dgm:presLayoutVars>
          <dgm:hierBranch val="init"/>
        </dgm:presLayoutVars>
      </dgm:prSet>
      <dgm:spPr/>
    </dgm:pt>
    <dgm:pt modelId="{A3C717A4-C160-1D4D-9CBB-D0FC040C9BFC}" type="pres">
      <dgm:prSet presAssocID="{AB733F4D-36D1-8F4A-B804-4AFDA481C90C}" presName="rootComposite" presStyleCnt="0"/>
      <dgm:spPr/>
    </dgm:pt>
    <dgm:pt modelId="{FE064338-9BD5-3F42-9BFE-464EC7A3E8F6}" type="pres">
      <dgm:prSet presAssocID="{AB733F4D-36D1-8F4A-B804-4AFDA481C90C}" presName="rootText" presStyleLbl="node3" presStyleIdx="5" presStyleCnt="7">
        <dgm:presLayoutVars>
          <dgm:chPref val="3"/>
        </dgm:presLayoutVars>
      </dgm:prSet>
      <dgm:spPr/>
    </dgm:pt>
    <dgm:pt modelId="{7146EDC8-45AF-5A4C-8E65-14023E45ED57}" type="pres">
      <dgm:prSet presAssocID="{AB733F4D-36D1-8F4A-B804-4AFDA481C90C}" presName="rootConnector" presStyleLbl="node3" presStyleIdx="5" presStyleCnt="7"/>
      <dgm:spPr/>
    </dgm:pt>
    <dgm:pt modelId="{CD67CB81-7153-2E4E-ADC2-D2FD01AB4192}" type="pres">
      <dgm:prSet presAssocID="{AB733F4D-36D1-8F4A-B804-4AFDA481C90C}" presName="hierChild4" presStyleCnt="0"/>
      <dgm:spPr/>
    </dgm:pt>
    <dgm:pt modelId="{357C301B-9951-974E-82A6-F5F48B414571}" type="pres">
      <dgm:prSet presAssocID="{AB733F4D-36D1-8F4A-B804-4AFDA481C90C}" presName="hierChild5" presStyleCnt="0"/>
      <dgm:spPr/>
    </dgm:pt>
    <dgm:pt modelId="{FF485FC8-EA51-1A41-BA9D-1CE09E78572B}" type="pres">
      <dgm:prSet presAssocID="{26305F87-7D0D-0B47-8859-594E5D54BC85}" presName="Name64" presStyleLbl="parChTrans1D3" presStyleIdx="6" presStyleCnt="7"/>
      <dgm:spPr/>
    </dgm:pt>
    <dgm:pt modelId="{EDE39B6B-ECBC-D14C-88BF-B094B4D63515}" type="pres">
      <dgm:prSet presAssocID="{D1F2AFD2-81C6-8448-8BB5-306AAF2739A4}" presName="hierRoot2" presStyleCnt="0">
        <dgm:presLayoutVars>
          <dgm:hierBranch val="init"/>
        </dgm:presLayoutVars>
      </dgm:prSet>
      <dgm:spPr/>
    </dgm:pt>
    <dgm:pt modelId="{45FF7C57-D905-8242-A113-E8E6CAFD9F8D}" type="pres">
      <dgm:prSet presAssocID="{D1F2AFD2-81C6-8448-8BB5-306AAF2739A4}" presName="rootComposite" presStyleCnt="0"/>
      <dgm:spPr/>
    </dgm:pt>
    <dgm:pt modelId="{0F627761-70D6-C445-96C0-07F9070972A5}" type="pres">
      <dgm:prSet presAssocID="{D1F2AFD2-81C6-8448-8BB5-306AAF2739A4}" presName="rootText" presStyleLbl="node3" presStyleIdx="6" presStyleCnt="7">
        <dgm:presLayoutVars>
          <dgm:chPref val="3"/>
        </dgm:presLayoutVars>
      </dgm:prSet>
      <dgm:spPr/>
    </dgm:pt>
    <dgm:pt modelId="{166B8B12-B1E3-1F47-B384-4377E3276A0D}" type="pres">
      <dgm:prSet presAssocID="{D1F2AFD2-81C6-8448-8BB5-306AAF2739A4}" presName="rootConnector" presStyleLbl="node3" presStyleIdx="6" presStyleCnt="7"/>
      <dgm:spPr/>
    </dgm:pt>
    <dgm:pt modelId="{E3DE5267-439E-994A-8460-51D6E34B0016}" type="pres">
      <dgm:prSet presAssocID="{D1F2AFD2-81C6-8448-8BB5-306AAF2739A4}" presName="hierChild4" presStyleCnt="0"/>
      <dgm:spPr/>
    </dgm:pt>
    <dgm:pt modelId="{0D128549-1DC0-314F-B419-42F43B05075D}" type="pres">
      <dgm:prSet presAssocID="{D1F2AFD2-81C6-8448-8BB5-306AAF2739A4}" presName="hierChild5" presStyleCnt="0"/>
      <dgm:spPr/>
    </dgm:pt>
    <dgm:pt modelId="{48C35A68-613D-BD46-A5E2-1E2A7E3BCD94}" type="pres">
      <dgm:prSet presAssocID="{D5AF423E-5119-A14D-999B-F9F631A72C23}" presName="hierChild5" presStyleCnt="0"/>
      <dgm:spPr/>
    </dgm:pt>
    <dgm:pt modelId="{D49A387F-3ECD-654F-94D9-D4449BA538CC}" type="pres">
      <dgm:prSet presAssocID="{E20B0DFD-0464-4F44-8BE8-A2A45E01E2A5}" presName="hierChild3" presStyleCnt="0"/>
      <dgm:spPr/>
    </dgm:pt>
  </dgm:ptLst>
  <dgm:cxnLst>
    <dgm:cxn modelId="{25C57701-9658-C647-980A-0D061504A599}" type="presOf" srcId="{AB733F4D-36D1-8F4A-B804-4AFDA481C90C}" destId="{7146EDC8-45AF-5A4C-8E65-14023E45ED57}" srcOrd="1" destOrd="0" presId="urn:microsoft.com/office/officeart/2009/3/layout/HorizontalOrganizationChart"/>
    <dgm:cxn modelId="{DDF69101-BB22-2F40-BC62-D877D83BFCCE}" type="presOf" srcId="{14E59E27-1690-4340-9875-CD0270B4F874}" destId="{A76BB83E-66B7-6F4D-9269-CD7ADA47A3D5}" srcOrd="1" destOrd="0" presId="urn:microsoft.com/office/officeart/2009/3/layout/HorizontalOrganizationChart"/>
    <dgm:cxn modelId="{79997B02-911F-AD40-B3AA-C5D18FCD9AC7}" type="presOf" srcId="{E20B0DFD-0464-4F44-8BE8-A2A45E01E2A5}" destId="{D6DC87C5-282B-AB40-B2E3-3C75BB17B2CF}" srcOrd="1" destOrd="0" presId="urn:microsoft.com/office/officeart/2009/3/layout/HorizontalOrganizationChart"/>
    <dgm:cxn modelId="{54874007-BCE3-F247-AFA8-4D26DBB9FF55}" type="presOf" srcId="{D1F2AFD2-81C6-8448-8BB5-306AAF2739A4}" destId="{166B8B12-B1E3-1F47-B384-4377E3276A0D}" srcOrd="1" destOrd="0" presId="urn:microsoft.com/office/officeart/2009/3/layout/HorizontalOrganizationChart"/>
    <dgm:cxn modelId="{B9E1CA07-CA52-9F48-B6C3-7589DA4D8E6E}" type="presOf" srcId="{D270CDE9-767D-4945-B55F-611FFF073A4F}" destId="{6502CA58-1D65-9A40-89F9-AEEA63EEF5CC}" srcOrd="0" destOrd="0" presId="urn:microsoft.com/office/officeart/2009/3/layout/HorizontalOrganizationChart"/>
    <dgm:cxn modelId="{57351F0A-6B9D-F940-83AB-BB31F36A2037}" type="presOf" srcId="{BD235C46-52FB-2F47-8C95-96936FD99562}" destId="{607FD9B3-A704-2743-AF1F-59187151F354}" srcOrd="1" destOrd="0" presId="urn:microsoft.com/office/officeart/2009/3/layout/HorizontalOrganizationChart"/>
    <dgm:cxn modelId="{3079910C-196E-B041-BA85-7901F8F21F06}" srcId="{10DF7629-B9DA-4F40-A744-E6B9F97ECF63}" destId="{F8123968-5206-504A-B4C9-7EF075AE4D90}" srcOrd="0" destOrd="0" parTransId="{09C66940-AF27-3242-87B1-FBFCFAB517F9}" sibTransId="{C12FE9F1-A64D-3241-9088-C7A635445F28}"/>
    <dgm:cxn modelId="{75896C11-379A-6147-9CF0-7C011614F606}" type="presOf" srcId="{73A0A241-8816-C946-A848-4ACB158D1744}" destId="{4AEEE2BE-54CF-2742-85AC-8F1513C86045}" srcOrd="0" destOrd="0" presId="urn:microsoft.com/office/officeart/2009/3/layout/HorizontalOrganizationChart"/>
    <dgm:cxn modelId="{67AFD51C-895A-A648-B223-BEFF028A2622}" srcId="{E20B0DFD-0464-4F44-8BE8-A2A45E01E2A5}" destId="{D270CDE9-767D-4945-B55F-611FFF073A4F}" srcOrd="1" destOrd="0" parTransId="{F2FC92ED-4098-BE4D-80ED-0DAA3F5F68E8}" sibTransId="{1FAF35A4-4595-E545-AC57-5AF4306CFE92}"/>
    <dgm:cxn modelId="{993E2822-DC5B-B245-B274-1E356E63F4EA}" srcId="{D5AF423E-5119-A14D-999B-F9F631A72C23}" destId="{D1F2AFD2-81C6-8448-8BB5-306AAF2739A4}" srcOrd="1" destOrd="0" parTransId="{26305F87-7D0D-0B47-8859-594E5D54BC85}" sibTransId="{3414BE54-D9C2-6C42-8987-281AB95E4DE6}"/>
    <dgm:cxn modelId="{2FC9512B-2A20-1844-9E28-DDF4B4233830}" type="presOf" srcId="{2768BE04-3620-7441-88A6-149F9F3976A6}" destId="{34D5D812-1F12-0E41-B2E6-EA09B553316B}" srcOrd="0" destOrd="0" presId="urn:microsoft.com/office/officeart/2009/3/layout/HorizontalOrganizationChart"/>
    <dgm:cxn modelId="{8F181036-1028-6F4F-88CC-01ADCEEA73D4}" type="presOf" srcId="{D5AF423E-5119-A14D-999B-F9F631A72C23}" destId="{553EB96B-2C56-0E45-9953-CAA432F467A1}" srcOrd="1" destOrd="0" presId="urn:microsoft.com/office/officeart/2009/3/layout/HorizontalOrganizationChart"/>
    <dgm:cxn modelId="{80AA9938-2F17-E54A-A46C-6B3591234977}" srcId="{7D5CB570-7E9E-3E42-B556-F0A32A4C4417}" destId="{E20B0DFD-0464-4F44-8BE8-A2A45E01E2A5}" srcOrd="0" destOrd="0" parTransId="{368FBA07-A7E1-E944-89DB-22F8175EA549}" sibTransId="{71C31B9A-EA52-2A45-B037-789EF214DD62}"/>
    <dgm:cxn modelId="{2F446142-AE39-0946-97EE-2D9360592EF9}" type="presOf" srcId="{10DF7629-B9DA-4F40-A744-E6B9F97ECF63}" destId="{AD11C7FF-31AD-CD4F-907D-A873FC43575A}" srcOrd="1" destOrd="0" presId="urn:microsoft.com/office/officeart/2009/3/layout/HorizontalOrganizationChart"/>
    <dgm:cxn modelId="{0704934D-11C4-C64A-8AFE-8CA8189F83A4}" type="presOf" srcId="{AB733F4D-36D1-8F4A-B804-4AFDA481C90C}" destId="{FE064338-9BD5-3F42-9BFE-464EC7A3E8F6}" srcOrd="0" destOrd="0" presId="urn:microsoft.com/office/officeart/2009/3/layout/HorizontalOrganizationChart"/>
    <dgm:cxn modelId="{520F1253-84C9-794B-BA90-042B6D3A712A}" type="presOf" srcId="{7D5CB570-7E9E-3E42-B556-F0A32A4C4417}" destId="{0F408395-F959-9045-91EF-24F53FAE457D}" srcOrd="0" destOrd="0" presId="urn:microsoft.com/office/officeart/2009/3/layout/HorizontalOrganizationChart"/>
    <dgm:cxn modelId="{39ADED60-EA4F-B247-823E-56A084F80F63}" type="presOf" srcId="{09C66940-AF27-3242-87B1-FBFCFAB517F9}" destId="{9D84CAEC-E2F0-5B4F-ADAF-85D7A9FE9D24}" srcOrd="0" destOrd="0" presId="urn:microsoft.com/office/officeart/2009/3/layout/HorizontalOrganizationChart"/>
    <dgm:cxn modelId="{D13C1B67-DDF6-4843-B09C-FD912FE76029}" type="presOf" srcId="{E20B0DFD-0464-4F44-8BE8-A2A45E01E2A5}" destId="{099C1608-CE5E-B742-B1F3-EE44520511CD}" srcOrd="0" destOrd="0" presId="urn:microsoft.com/office/officeart/2009/3/layout/HorizontalOrganizationChart"/>
    <dgm:cxn modelId="{33355169-1286-0D46-9727-66CF3045633C}" type="presOf" srcId="{10DF7629-B9DA-4F40-A744-E6B9F97ECF63}" destId="{BA828854-E18E-2F49-BB91-685E0159C209}" srcOrd="0" destOrd="0" presId="urn:microsoft.com/office/officeart/2009/3/layout/HorizontalOrganizationChart"/>
    <dgm:cxn modelId="{58948F6C-55F6-7A49-AAF1-1C4BA1E108B5}" srcId="{10DF7629-B9DA-4F40-A744-E6B9F97ECF63}" destId="{93EA12F8-8D1D-0047-B120-244F6716403B}" srcOrd="1" destOrd="0" parTransId="{53E2CF45-01FC-2442-B31C-0440E10A5D4B}" sibTransId="{6850E3AC-9C5F-924E-B110-8F8D760A05A3}"/>
    <dgm:cxn modelId="{5598366F-3247-6540-925E-388860BC6B0A}" srcId="{E20B0DFD-0464-4F44-8BE8-A2A45E01E2A5}" destId="{10DF7629-B9DA-4F40-A744-E6B9F97ECF63}" srcOrd="0" destOrd="0" parTransId="{653CD38C-0FA6-FC44-AA0E-9EF45CE304C0}" sibTransId="{AAD5BF93-6BAD-9F4D-9CD3-5B0FE5C96239}"/>
    <dgm:cxn modelId="{F4CD4D71-33A4-3748-B122-3CB404407802}" type="presOf" srcId="{F8123968-5206-504A-B4C9-7EF075AE4D90}" destId="{F3BC143B-FC30-CE46-8456-2A16E0913BCC}" srcOrd="0" destOrd="0" presId="urn:microsoft.com/office/officeart/2009/3/layout/HorizontalOrganizationChart"/>
    <dgm:cxn modelId="{18FE7D78-5344-224A-A11C-E3EDCCB41152}" type="presOf" srcId="{23C529AA-0703-5B4B-B1B0-34CC6D4FED78}" destId="{EC400618-9331-D84D-B936-40F262D2E198}" srcOrd="1" destOrd="0" presId="urn:microsoft.com/office/officeart/2009/3/layout/HorizontalOrganizationChart"/>
    <dgm:cxn modelId="{8CAA8680-8A3B-A94B-976C-6A9B2210F7BF}" type="presOf" srcId="{26305F87-7D0D-0B47-8859-594E5D54BC85}" destId="{FF485FC8-EA51-1A41-BA9D-1CE09E78572B}" srcOrd="0" destOrd="0" presId="urn:microsoft.com/office/officeart/2009/3/layout/HorizontalOrganizationChart"/>
    <dgm:cxn modelId="{DF122E82-4629-3448-945B-70C1ADED073B}" type="presOf" srcId="{653CD38C-0FA6-FC44-AA0E-9EF45CE304C0}" destId="{D3D1923A-DED3-984A-B91B-6A3158E79F88}" srcOrd="0" destOrd="0" presId="urn:microsoft.com/office/officeart/2009/3/layout/HorizontalOrganizationChart"/>
    <dgm:cxn modelId="{F4038686-5311-8A4E-81C6-0C68AD83286B}" srcId="{10DF7629-B9DA-4F40-A744-E6B9F97ECF63}" destId="{23C529AA-0703-5B4B-B1B0-34CC6D4FED78}" srcOrd="2" destOrd="0" parTransId="{2768BE04-3620-7441-88A6-149F9F3976A6}" sibTransId="{91A9DA61-D390-5143-986A-6791C67F7206}"/>
    <dgm:cxn modelId="{87209286-04F2-6841-ABC3-72E1469F1E17}" type="presOf" srcId="{D1912725-A926-524C-A446-7A73B0763D0E}" destId="{559DD1E2-888D-D248-BF87-C4E525B2F3F0}" srcOrd="0" destOrd="0" presId="urn:microsoft.com/office/officeart/2009/3/layout/HorizontalOrganizationChart"/>
    <dgm:cxn modelId="{720DBA8C-EB83-8B4D-9FCF-87287280DDF1}" type="presOf" srcId="{E5E27D14-59E9-7346-A23C-132E2E198B77}" destId="{957166C4-7758-5042-921B-1433C5F53C6D}" srcOrd="0" destOrd="0" presId="urn:microsoft.com/office/officeart/2009/3/layout/HorizontalOrganizationChart"/>
    <dgm:cxn modelId="{435CE094-9C88-0549-A09F-7A4B6B2CF03A}" type="presOf" srcId="{23C529AA-0703-5B4B-B1B0-34CC6D4FED78}" destId="{62D5433B-D210-1249-828D-FF3153097C1E}" srcOrd="0" destOrd="0" presId="urn:microsoft.com/office/officeart/2009/3/layout/HorizontalOrganizationChart"/>
    <dgm:cxn modelId="{FDF74696-C5BA-5642-8067-8629180A4F00}" type="presOf" srcId="{F2FC92ED-4098-BE4D-80ED-0DAA3F5F68E8}" destId="{F2416462-C50A-6443-8A59-6F22E5DD5CB1}" srcOrd="0" destOrd="0" presId="urn:microsoft.com/office/officeart/2009/3/layout/HorizontalOrganizationChart"/>
    <dgm:cxn modelId="{7E38649B-D165-E640-B508-657811420F60}" srcId="{D5AF423E-5119-A14D-999B-F9F631A72C23}" destId="{AB733F4D-36D1-8F4A-B804-4AFDA481C90C}" srcOrd="0" destOrd="0" parTransId="{E5E27D14-59E9-7346-A23C-132E2E198B77}" sibTransId="{3ABF88BC-4E82-DD45-A7D4-A98A8FD0555E}"/>
    <dgm:cxn modelId="{D9D320B0-27AB-BD40-83E6-54635BBFC2D5}" type="presOf" srcId="{D5AF423E-5119-A14D-999B-F9F631A72C23}" destId="{BBFF88CF-8990-284C-A421-4B420BDCE288}" srcOrd="0" destOrd="0" presId="urn:microsoft.com/office/officeart/2009/3/layout/HorizontalOrganizationChart"/>
    <dgm:cxn modelId="{25E2B6BA-44CC-A24C-8E5E-DD4B5C472306}" type="presOf" srcId="{D270CDE9-767D-4945-B55F-611FFF073A4F}" destId="{50BE46D8-C849-384F-A30D-E46CEC687D3F}" srcOrd="1" destOrd="0" presId="urn:microsoft.com/office/officeart/2009/3/layout/HorizontalOrganizationChart"/>
    <dgm:cxn modelId="{E8326BC3-0E52-0846-933F-4A9C15EF28CC}" type="presOf" srcId="{F8123968-5206-504A-B4C9-7EF075AE4D90}" destId="{41D322E4-F05B-CF41-AE1D-EBA6315A6C58}" srcOrd="1" destOrd="0" presId="urn:microsoft.com/office/officeart/2009/3/layout/HorizontalOrganizationChart"/>
    <dgm:cxn modelId="{AC642FC6-2E5E-F24E-B5A5-5CDF515FEC59}" srcId="{D270CDE9-767D-4945-B55F-611FFF073A4F}" destId="{14E59E27-1690-4340-9875-CD0270B4F874}" srcOrd="0" destOrd="0" parTransId="{A3B7332D-2BBD-1D4F-990B-B781A309450D}" sibTransId="{FC46DE0E-C927-2F45-B782-B13738E5DEB7}"/>
    <dgm:cxn modelId="{A9E66BC6-9762-2D45-B871-658D60D63E39}" srcId="{D270CDE9-767D-4945-B55F-611FFF073A4F}" destId="{BD235C46-52FB-2F47-8C95-96936FD99562}" srcOrd="1" destOrd="0" parTransId="{D1912725-A926-524C-A446-7A73B0763D0E}" sibTransId="{C9CC77CC-EBD9-744A-A2DF-EE6783ECB981}"/>
    <dgm:cxn modelId="{6B7337C7-A3EB-7E40-802D-1E368FD87638}" type="presOf" srcId="{A3B7332D-2BBD-1D4F-990B-B781A309450D}" destId="{09D2DFA7-25D3-9049-83D2-CAA271EF75AB}" srcOrd="0" destOrd="0" presId="urn:microsoft.com/office/officeart/2009/3/layout/HorizontalOrganizationChart"/>
    <dgm:cxn modelId="{04EFB5C9-DBAA-AA4F-984D-98AF683CCBDB}" type="presOf" srcId="{53E2CF45-01FC-2442-B31C-0440E10A5D4B}" destId="{AF31FDF1-26B7-D943-A5AE-856D18B3F7FB}" srcOrd="0" destOrd="0" presId="urn:microsoft.com/office/officeart/2009/3/layout/HorizontalOrganizationChart"/>
    <dgm:cxn modelId="{9FB91CE3-7DEA-4542-8682-4128650515BB}" type="presOf" srcId="{BD235C46-52FB-2F47-8C95-96936FD99562}" destId="{706ACB77-4429-8341-9990-175B46623051}" srcOrd="0" destOrd="0" presId="urn:microsoft.com/office/officeart/2009/3/layout/HorizontalOrganizationChart"/>
    <dgm:cxn modelId="{8E372AE6-FAEC-F24D-9600-04BE4609409F}" type="presOf" srcId="{93EA12F8-8D1D-0047-B120-244F6716403B}" destId="{0DB453F5-0681-3349-A965-B5BA437486A0}" srcOrd="0" destOrd="0" presId="urn:microsoft.com/office/officeart/2009/3/layout/HorizontalOrganizationChart"/>
    <dgm:cxn modelId="{47DA9BE6-A42B-F944-8794-BCCB876EE488}" type="presOf" srcId="{D1F2AFD2-81C6-8448-8BB5-306AAF2739A4}" destId="{0F627761-70D6-C445-96C0-07F9070972A5}" srcOrd="0" destOrd="0" presId="urn:microsoft.com/office/officeart/2009/3/layout/HorizontalOrganizationChart"/>
    <dgm:cxn modelId="{F5357BE9-4D23-8C44-AA9C-68B0948783FD}" type="presOf" srcId="{14E59E27-1690-4340-9875-CD0270B4F874}" destId="{36F592C0-3083-534C-9AD8-778D66448611}" srcOrd="0" destOrd="0" presId="urn:microsoft.com/office/officeart/2009/3/layout/HorizontalOrganizationChart"/>
    <dgm:cxn modelId="{079FD7ED-6188-7243-B498-691CB5CCBF5D}" srcId="{E20B0DFD-0464-4F44-8BE8-A2A45E01E2A5}" destId="{D5AF423E-5119-A14D-999B-F9F631A72C23}" srcOrd="2" destOrd="0" parTransId="{73A0A241-8816-C946-A848-4ACB158D1744}" sibTransId="{C84A2C4A-0D6F-DF4B-9603-C039C035454A}"/>
    <dgm:cxn modelId="{23370BF6-AFB8-2B42-85AE-F1BC3503CC8D}" type="presOf" srcId="{93EA12F8-8D1D-0047-B120-244F6716403B}" destId="{1107CADA-1793-A346-BACD-B4B85996B4E4}" srcOrd="1" destOrd="0" presId="urn:microsoft.com/office/officeart/2009/3/layout/HorizontalOrganizationChart"/>
    <dgm:cxn modelId="{E098D0AD-979C-CC4E-9DE3-435534A32494}" type="presParOf" srcId="{0F408395-F959-9045-91EF-24F53FAE457D}" destId="{0AE685C7-63FE-DC42-8618-04643B7E1AD2}" srcOrd="0" destOrd="0" presId="urn:microsoft.com/office/officeart/2009/3/layout/HorizontalOrganizationChart"/>
    <dgm:cxn modelId="{D26DA780-8B19-684E-9FB8-4459537DE22F}" type="presParOf" srcId="{0AE685C7-63FE-DC42-8618-04643B7E1AD2}" destId="{00C6C564-DF49-534E-9589-55C0AC687358}" srcOrd="0" destOrd="0" presId="urn:microsoft.com/office/officeart/2009/3/layout/HorizontalOrganizationChart"/>
    <dgm:cxn modelId="{B2F517E0-B40B-1D49-846A-CB6F2689BA90}" type="presParOf" srcId="{00C6C564-DF49-534E-9589-55C0AC687358}" destId="{099C1608-CE5E-B742-B1F3-EE44520511CD}" srcOrd="0" destOrd="0" presId="urn:microsoft.com/office/officeart/2009/3/layout/HorizontalOrganizationChart"/>
    <dgm:cxn modelId="{50AE4461-510C-E048-9714-BD15980A516B}" type="presParOf" srcId="{00C6C564-DF49-534E-9589-55C0AC687358}" destId="{D6DC87C5-282B-AB40-B2E3-3C75BB17B2CF}" srcOrd="1" destOrd="0" presId="urn:microsoft.com/office/officeart/2009/3/layout/HorizontalOrganizationChart"/>
    <dgm:cxn modelId="{411BC16E-4A44-3A4A-8A07-406B15F84919}" type="presParOf" srcId="{0AE685C7-63FE-DC42-8618-04643B7E1AD2}" destId="{02424E74-7BF8-334B-B0F3-C08F5450D010}" srcOrd="1" destOrd="0" presId="urn:microsoft.com/office/officeart/2009/3/layout/HorizontalOrganizationChart"/>
    <dgm:cxn modelId="{C54A0D78-610D-844E-BFC6-4220C0D868C4}" type="presParOf" srcId="{02424E74-7BF8-334B-B0F3-C08F5450D010}" destId="{D3D1923A-DED3-984A-B91B-6A3158E79F88}" srcOrd="0" destOrd="0" presId="urn:microsoft.com/office/officeart/2009/3/layout/HorizontalOrganizationChart"/>
    <dgm:cxn modelId="{DFB91937-F502-7A4D-818E-FEE03ACA6E6B}" type="presParOf" srcId="{02424E74-7BF8-334B-B0F3-C08F5450D010}" destId="{7309DF6B-BFBB-1E4F-8723-00E233347072}" srcOrd="1" destOrd="0" presId="urn:microsoft.com/office/officeart/2009/3/layout/HorizontalOrganizationChart"/>
    <dgm:cxn modelId="{8EFF2236-C469-EB45-95CE-EB92D782051E}" type="presParOf" srcId="{7309DF6B-BFBB-1E4F-8723-00E233347072}" destId="{A4D549E9-53CA-9F40-8809-EEB207791503}" srcOrd="0" destOrd="0" presId="urn:microsoft.com/office/officeart/2009/3/layout/HorizontalOrganizationChart"/>
    <dgm:cxn modelId="{5FB7E0B3-40B9-5440-8B9F-AC4940612671}" type="presParOf" srcId="{A4D549E9-53CA-9F40-8809-EEB207791503}" destId="{BA828854-E18E-2F49-BB91-685E0159C209}" srcOrd="0" destOrd="0" presId="urn:microsoft.com/office/officeart/2009/3/layout/HorizontalOrganizationChart"/>
    <dgm:cxn modelId="{BC1AE697-2AC0-024D-8398-50A3D0CFD79D}" type="presParOf" srcId="{A4D549E9-53CA-9F40-8809-EEB207791503}" destId="{AD11C7FF-31AD-CD4F-907D-A873FC43575A}" srcOrd="1" destOrd="0" presId="urn:microsoft.com/office/officeart/2009/3/layout/HorizontalOrganizationChart"/>
    <dgm:cxn modelId="{01FB458A-C2B1-6F4A-A9C9-1A0DC969411A}" type="presParOf" srcId="{7309DF6B-BFBB-1E4F-8723-00E233347072}" destId="{8559DE8A-DEE1-0C4C-A8AD-026677540894}" srcOrd="1" destOrd="0" presId="urn:microsoft.com/office/officeart/2009/3/layout/HorizontalOrganizationChart"/>
    <dgm:cxn modelId="{2B2AAC55-747B-8B41-A7B4-8401FE08248F}" type="presParOf" srcId="{8559DE8A-DEE1-0C4C-A8AD-026677540894}" destId="{9D84CAEC-E2F0-5B4F-ADAF-85D7A9FE9D24}" srcOrd="0" destOrd="0" presId="urn:microsoft.com/office/officeart/2009/3/layout/HorizontalOrganizationChart"/>
    <dgm:cxn modelId="{FCF13B13-E99B-9740-837C-EE96A6B98CCE}" type="presParOf" srcId="{8559DE8A-DEE1-0C4C-A8AD-026677540894}" destId="{09CF6E22-AA7D-D24B-9B6E-1D5465B5D9C6}" srcOrd="1" destOrd="0" presId="urn:microsoft.com/office/officeart/2009/3/layout/HorizontalOrganizationChart"/>
    <dgm:cxn modelId="{0FEC5759-FC95-5140-AADC-09BBFA7EA9BC}" type="presParOf" srcId="{09CF6E22-AA7D-D24B-9B6E-1D5465B5D9C6}" destId="{B6737769-ED79-1D43-BF7C-70AB7CC327FC}" srcOrd="0" destOrd="0" presId="urn:microsoft.com/office/officeart/2009/3/layout/HorizontalOrganizationChart"/>
    <dgm:cxn modelId="{99ED6F9E-E84E-C749-86BF-642CE6ED42F1}" type="presParOf" srcId="{B6737769-ED79-1D43-BF7C-70AB7CC327FC}" destId="{F3BC143B-FC30-CE46-8456-2A16E0913BCC}" srcOrd="0" destOrd="0" presId="urn:microsoft.com/office/officeart/2009/3/layout/HorizontalOrganizationChart"/>
    <dgm:cxn modelId="{8BC11C2C-B46A-AB49-B06A-05E2B89EF003}" type="presParOf" srcId="{B6737769-ED79-1D43-BF7C-70AB7CC327FC}" destId="{41D322E4-F05B-CF41-AE1D-EBA6315A6C58}" srcOrd="1" destOrd="0" presId="urn:microsoft.com/office/officeart/2009/3/layout/HorizontalOrganizationChart"/>
    <dgm:cxn modelId="{F31CA113-7B47-F444-91E0-2646466325BE}" type="presParOf" srcId="{09CF6E22-AA7D-D24B-9B6E-1D5465B5D9C6}" destId="{7BC3599F-C366-DE42-A74E-8B55EB4140A5}" srcOrd="1" destOrd="0" presId="urn:microsoft.com/office/officeart/2009/3/layout/HorizontalOrganizationChart"/>
    <dgm:cxn modelId="{74ECDBBB-1104-A94A-8349-9E0686F65232}" type="presParOf" srcId="{09CF6E22-AA7D-D24B-9B6E-1D5465B5D9C6}" destId="{CC3B7E99-5518-DC44-A291-31E4019813BA}" srcOrd="2" destOrd="0" presId="urn:microsoft.com/office/officeart/2009/3/layout/HorizontalOrganizationChart"/>
    <dgm:cxn modelId="{A1A59A7F-F011-164F-8D4C-5AFFB9086952}" type="presParOf" srcId="{8559DE8A-DEE1-0C4C-A8AD-026677540894}" destId="{AF31FDF1-26B7-D943-A5AE-856D18B3F7FB}" srcOrd="2" destOrd="0" presId="urn:microsoft.com/office/officeart/2009/3/layout/HorizontalOrganizationChart"/>
    <dgm:cxn modelId="{A7882F48-2F71-754C-AAEC-B44221914501}" type="presParOf" srcId="{8559DE8A-DEE1-0C4C-A8AD-026677540894}" destId="{3B47149D-5D4D-E845-85C2-F797DDFFA19A}" srcOrd="3" destOrd="0" presId="urn:microsoft.com/office/officeart/2009/3/layout/HorizontalOrganizationChart"/>
    <dgm:cxn modelId="{8E2307B5-86CB-0C43-B92A-C510652C1890}" type="presParOf" srcId="{3B47149D-5D4D-E845-85C2-F797DDFFA19A}" destId="{C28E7510-6F28-7144-A2EF-AA1F22CA12CA}" srcOrd="0" destOrd="0" presId="urn:microsoft.com/office/officeart/2009/3/layout/HorizontalOrganizationChart"/>
    <dgm:cxn modelId="{814C3DC3-6BC4-F34E-8A30-8D9DF8264F1D}" type="presParOf" srcId="{C28E7510-6F28-7144-A2EF-AA1F22CA12CA}" destId="{0DB453F5-0681-3349-A965-B5BA437486A0}" srcOrd="0" destOrd="0" presId="urn:microsoft.com/office/officeart/2009/3/layout/HorizontalOrganizationChart"/>
    <dgm:cxn modelId="{D55E36C7-9CDC-8E46-B38F-87F1F4E8D3AE}" type="presParOf" srcId="{C28E7510-6F28-7144-A2EF-AA1F22CA12CA}" destId="{1107CADA-1793-A346-BACD-B4B85996B4E4}" srcOrd="1" destOrd="0" presId="urn:microsoft.com/office/officeart/2009/3/layout/HorizontalOrganizationChart"/>
    <dgm:cxn modelId="{58D72ED5-348E-3647-8D7D-2808507A6930}" type="presParOf" srcId="{3B47149D-5D4D-E845-85C2-F797DDFFA19A}" destId="{F8B06D9A-10FC-3945-9606-A6CEF3167495}" srcOrd="1" destOrd="0" presId="urn:microsoft.com/office/officeart/2009/3/layout/HorizontalOrganizationChart"/>
    <dgm:cxn modelId="{854D6EBA-CC9A-B042-9C45-DFDA0201DAD6}" type="presParOf" srcId="{3B47149D-5D4D-E845-85C2-F797DDFFA19A}" destId="{601F2462-6D69-394B-B626-9B7C6DECA10B}" srcOrd="2" destOrd="0" presId="urn:microsoft.com/office/officeart/2009/3/layout/HorizontalOrganizationChart"/>
    <dgm:cxn modelId="{83128896-2100-7F49-8B77-0142DE2F4B35}" type="presParOf" srcId="{8559DE8A-DEE1-0C4C-A8AD-026677540894}" destId="{34D5D812-1F12-0E41-B2E6-EA09B553316B}" srcOrd="4" destOrd="0" presId="urn:microsoft.com/office/officeart/2009/3/layout/HorizontalOrganizationChart"/>
    <dgm:cxn modelId="{786D4202-5560-894E-876D-AECEE5062424}" type="presParOf" srcId="{8559DE8A-DEE1-0C4C-A8AD-026677540894}" destId="{55D04E5B-D487-E740-8597-E1159733CAC9}" srcOrd="5" destOrd="0" presId="urn:microsoft.com/office/officeart/2009/3/layout/HorizontalOrganizationChart"/>
    <dgm:cxn modelId="{87C385AD-E747-8848-9F01-8D13606DB56F}" type="presParOf" srcId="{55D04E5B-D487-E740-8597-E1159733CAC9}" destId="{60D7937E-1B8C-DF40-8A83-452528ECEC85}" srcOrd="0" destOrd="0" presId="urn:microsoft.com/office/officeart/2009/3/layout/HorizontalOrganizationChart"/>
    <dgm:cxn modelId="{C89A44D9-8AEC-1B41-9EDC-92F92E3BB2C9}" type="presParOf" srcId="{60D7937E-1B8C-DF40-8A83-452528ECEC85}" destId="{62D5433B-D210-1249-828D-FF3153097C1E}" srcOrd="0" destOrd="0" presId="urn:microsoft.com/office/officeart/2009/3/layout/HorizontalOrganizationChart"/>
    <dgm:cxn modelId="{A4871A57-6B23-EF45-A4EE-0124AFAF3AE2}" type="presParOf" srcId="{60D7937E-1B8C-DF40-8A83-452528ECEC85}" destId="{EC400618-9331-D84D-B936-40F262D2E198}" srcOrd="1" destOrd="0" presId="urn:microsoft.com/office/officeart/2009/3/layout/HorizontalOrganizationChart"/>
    <dgm:cxn modelId="{A5396C12-9FD2-3846-BD86-40F55B093B01}" type="presParOf" srcId="{55D04E5B-D487-E740-8597-E1159733CAC9}" destId="{0C4CB7B8-6007-DE4B-8BCB-7446BBED43C1}" srcOrd="1" destOrd="0" presId="urn:microsoft.com/office/officeart/2009/3/layout/HorizontalOrganizationChart"/>
    <dgm:cxn modelId="{68FE5795-1E87-434C-A96D-0D350AECE645}" type="presParOf" srcId="{55D04E5B-D487-E740-8597-E1159733CAC9}" destId="{AB3ACF9F-481E-7C43-BB7A-DA852C0AA914}" srcOrd="2" destOrd="0" presId="urn:microsoft.com/office/officeart/2009/3/layout/HorizontalOrganizationChart"/>
    <dgm:cxn modelId="{ABD27E03-2DBE-D746-890B-44538720350E}" type="presParOf" srcId="{7309DF6B-BFBB-1E4F-8723-00E233347072}" destId="{EFEC48E8-10BF-484C-9026-9B1FB84935DA}" srcOrd="2" destOrd="0" presId="urn:microsoft.com/office/officeart/2009/3/layout/HorizontalOrganizationChart"/>
    <dgm:cxn modelId="{129BC3DE-6897-E74D-A936-5AD88862818C}" type="presParOf" srcId="{02424E74-7BF8-334B-B0F3-C08F5450D010}" destId="{F2416462-C50A-6443-8A59-6F22E5DD5CB1}" srcOrd="2" destOrd="0" presId="urn:microsoft.com/office/officeart/2009/3/layout/HorizontalOrganizationChart"/>
    <dgm:cxn modelId="{172E17F2-38DC-FB42-97E0-F3A5AAB7B24E}" type="presParOf" srcId="{02424E74-7BF8-334B-B0F3-C08F5450D010}" destId="{B3614845-DE20-AC4C-92A1-75DA07B070B0}" srcOrd="3" destOrd="0" presId="urn:microsoft.com/office/officeart/2009/3/layout/HorizontalOrganizationChart"/>
    <dgm:cxn modelId="{3A392DF9-051F-6C42-833A-4887091AC0B1}" type="presParOf" srcId="{B3614845-DE20-AC4C-92A1-75DA07B070B0}" destId="{31434C33-8211-0D45-BA13-9C7096FE9BD7}" srcOrd="0" destOrd="0" presId="urn:microsoft.com/office/officeart/2009/3/layout/HorizontalOrganizationChart"/>
    <dgm:cxn modelId="{8D556176-7792-A84C-A316-D9DAC41BDF2F}" type="presParOf" srcId="{31434C33-8211-0D45-BA13-9C7096FE9BD7}" destId="{6502CA58-1D65-9A40-89F9-AEEA63EEF5CC}" srcOrd="0" destOrd="0" presId="urn:microsoft.com/office/officeart/2009/3/layout/HorizontalOrganizationChart"/>
    <dgm:cxn modelId="{D6EAD424-5765-264B-A869-A25B0B82FC52}" type="presParOf" srcId="{31434C33-8211-0D45-BA13-9C7096FE9BD7}" destId="{50BE46D8-C849-384F-A30D-E46CEC687D3F}" srcOrd="1" destOrd="0" presId="urn:microsoft.com/office/officeart/2009/3/layout/HorizontalOrganizationChart"/>
    <dgm:cxn modelId="{3EE3DD5B-E074-F747-AAC8-27AFCEFE789A}" type="presParOf" srcId="{B3614845-DE20-AC4C-92A1-75DA07B070B0}" destId="{2CFDB5CB-16FD-914A-8452-CD591625E844}" srcOrd="1" destOrd="0" presId="urn:microsoft.com/office/officeart/2009/3/layout/HorizontalOrganizationChart"/>
    <dgm:cxn modelId="{4A86BF53-DC34-9642-A453-AD29BDEF199A}" type="presParOf" srcId="{2CFDB5CB-16FD-914A-8452-CD591625E844}" destId="{09D2DFA7-25D3-9049-83D2-CAA271EF75AB}" srcOrd="0" destOrd="0" presId="urn:microsoft.com/office/officeart/2009/3/layout/HorizontalOrganizationChart"/>
    <dgm:cxn modelId="{09E46101-1B76-124F-9A74-69A6936B5ED9}" type="presParOf" srcId="{2CFDB5CB-16FD-914A-8452-CD591625E844}" destId="{D7FBBB8D-DFAF-7348-8209-BE8A3744EA09}" srcOrd="1" destOrd="0" presId="urn:microsoft.com/office/officeart/2009/3/layout/HorizontalOrganizationChart"/>
    <dgm:cxn modelId="{60E88EE9-A2C7-5642-9D06-1A45818A9706}" type="presParOf" srcId="{D7FBBB8D-DFAF-7348-8209-BE8A3744EA09}" destId="{752BA9B8-0AB6-A04B-A749-F9DA9D2A2C09}" srcOrd="0" destOrd="0" presId="urn:microsoft.com/office/officeart/2009/3/layout/HorizontalOrganizationChart"/>
    <dgm:cxn modelId="{8861B29F-D86A-654C-85A8-12C144C84795}" type="presParOf" srcId="{752BA9B8-0AB6-A04B-A749-F9DA9D2A2C09}" destId="{36F592C0-3083-534C-9AD8-778D66448611}" srcOrd="0" destOrd="0" presId="urn:microsoft.com/office/officeart/2009/3/layout/HorizontalOrganizationChart"/>
    <dgm:cxn modelId="{13F754FD-34A6-4F4C-BB8A-2ECD5F2453EF}" type="presParOf" srcId="{752BA9B8-0AB6-A04B-A749-F9DA9D2A2C09}" destId="{A76BB83E-66B7-6F4D-9269-CD7ADA47A3D5}" srcOrd="1" destOrd="0" presId="urn:microsoft.com/office/officeart/2009/3/layout/HorizontalOrganizationChart"/>
    <dgm:cxn modelId="{54FCCB65-671F-D945-B839-C2D1DDC4B2AE}" type="presParOf" srcId="{D7FBBB8D-DFAF-7348-8209-BE8A3744EA09}" destId="{03F60621-0FF7-B34B-B5CF-791775E0CCED}" srcOrd="1" destOrd="0" presId="urn:microsoft.com/office/officeart/2009/3/layout/HorizontalOrganizationChart"/>
    <dgm:cxn modelId="{ADC461CB-472F-2B42-8591-F43D3247AE26}" type="presParOf" srcId="{D7FBBB8D-DFAF-7348-8209-BE8A3744EA09}" destId="{E1C25745-1224-8C41-8558-4EFEA61C70FB}" srcOrd="2" destOrd="0" presId="urn:microsoft.com/office/officeart/2009/3/layout/HorizontalOrganizationChart"/>
    <dgm:cxn modelId="{830B333F-2C70-874C-92D7-5CCB6063F95F}" type="presParOf" srcId="{2CFDB5CB-16FD-914A-8452-CD591625E844}" destId="{559DD1E2-888D-D248-BF87-C4E525B2F3F0}" srcOrd="2" destOrd="0" presId="urn:microsoft.com/office/officeart/2009/3/layout/HorizontalOrganizationChart"/>
    <dgm:cxn modelId="{778762CA-E0AF-5745-8E1A-95AC2B7CB4BB}" type="presParOf" srcId="{2CFDB5CB-16FD-914A-8452-CD591625E844}" destId="{A8D08EB6-3F0C-2143-9580-D0DFC0F79BE9}" srcOrd="3" destOrd="0" presId="urn:microsoft.com/office/officeart/2009/3/layout/HorizontalOrganizationChart"/>
    <dgm:cxn modelId="{9C1E82D6-8446-D642-A15F-745B3CDD682F}" type="presParOf" srcId="{A8D08EB6-3F0C-2143-9580-D0DFC0F79BE9}" destId="{3C56E01B-4AB3-B44C-9DA2-60FE142E0BF4}" srcOrd="0" destOrd="0" presId="urn:microsoft.com/office/officeart/2009/3/layout/HorizontalOrganizationChart"/>
    <dgm:cxn modelId="{8BCE1944-C7CF-344E-BD95-3AA4E058C085}" type="presParOf" srcId="{3C56E01B-4AB3-B44C-9DA2-60FE142E0BF4}" destId="{706ACB77-4429-8341-9990-175B46623051}" srcOrd="0" destOrd="0" presId="urn:microsoft.com/office/officeart/2009/3/layout/HorizontalOrganizationChart"/>
    <dgm:cxn modelId="{CB1F1F69-3BE1-4C42-9D6A-3DA3974256F4}" type="presParOf" srcId="{3C56E01B-4AB3-B44C-9DA2-60FE142E0BF4}" destId="{607FD9B3-A704-2743-AF1F-59187151F354}" srcOrd="1" destOrd="0" presId="urn:microsoft.com/office/officeart/2009/3/layout/HorizontalOrganizationChart"/>
    <dgm:cxn modelId="{25A8D228-EEA7-2745-BA6A-164B6254B69D}" type="presParOf" srcId="{A8D08EB6-3F0C-2143-9580-D0DFC0F79BE9}" destId="{EFD274E5-A546-8745-AAD3-F55841D9FF5E}" srcOrd="1" destOrd="0" presId="urn:microsoft.com/office/officeart/2009/3/layout/HorizontalOrganizationChart"/>
    <dgm:cxn modelId="{775B486D-06AB-D24F-9E83-C499BBE5B7D4}" type="presParOf" srcId="{A8D08EB6-3F0C-2143-9580-D0DFC0F79BE9}" destId="{77AC22F8-8B81-2D4A-97E3-6446302CFF52}" srcOrd="2" destOrd="0" presId="urn:microsoft.com/office/officeart/2009/3/layout/HorizontalOrganizationChart"/>
    <dgm:cxn modelId="{8F35452A-EEF9-7644-BA90-F603296AF894}" type="presParOf" srcId="{B3614845-DE20-AC4C-92A1-75DA07B070B0}" destId="{EBFA12B9-9ECD-074B-8E8B-877AFFE6CD0F}" srcOrd="2" destOrd="0" presId="urn:microsoft.com/office/officeart/2009/3/layout/HorizontalOrganizationChart"/>
    <dgm:cxn modelId="{63B453D6-BDB0-BF49-8425-314CE58EC773}" type="presParOf" srcId="{02424E74-7BF8-334B-B0F3-C08F5450D010}" destId="{4AEEE2BE-54CF-2742-85AC-8F1513C86045}" srcOrd="4" destOrd="0" presId="urn:microsoft.com/office/officeart/2009/3/layout/HorizontalOrganizationChart"/>
    <dgm:cxn modelId="{CF04629E-4C04-8541-9B94-3D1AC9195006}" type="presParOf" srcId="{02424E74-7BF8-334B-B0F3-C08F5450D010}" destId="{2AD490F1-84E6-1640-B4CA-3AA7539E77D1}" srcOrd="5" destOrd="0" presId="urn:microsoft.com/office/officeart/2009/3/layout/HorizontalOrganizationChart"/>
    <dgm:cxn modelId="{C376E9E2-3476-2547-AFDD-8976E4B74E26}" type="presParOf" srcId="{2AD490F1-84E6-1640-B4CA-3AA7539E77D1}" destId="{CBA1B1E6-14D9-9A4D-8CE4-C7C5E1E2CC55}" srcOrd="0" destOrd="0" presId="urn:microsoft.com/office/officeart/2009/3/layout/HorizontalOrganizationChart"/>
    <dgm:cxn modelId="{EE422250-4103-2D40-A963-3124ACD70BFE}" type="presParOf" srcId="{CBA1B1E6-14D9-9A4D-8CE4-C7C5E1E2CC55}" destId="{BBFF88CF-8990-284C-A421-4B420BDCE288}" srcOrd="0" destOrd="0" presId="urn:microsoft.com/office/officeart/2009/3/layout/HorizontalOrganizationChart"/>
    <dgm:cxn modelId="{685E01B2-DCD7-D149-9CED-6D15F83E106C}" type="presParOf" srcId="{CBA1B1E6-14D9-9A4D-8CE4-C7C5E1E2CC55}" destId="{553EB96B-2C56-0E45-9953-CAA432F467A1}" srcOrd="1" destOrd="0" presId="urn:microsoft.com/office/officeart/2009/3/layout/HorizontalOrganizationChart"/>
    <dgm:cxn modelId="{34333EBC-0B01-7D42-996B-C2CB77536C80}" type="presParOf" srcId="{2AD490F1-84E6-1640-B4CA-3AA7539E77D1}" destId="{910E1538-4E7F-AC4F-81FD-FE6DEF11E5CE}" srcOrd="1" destOrd="0" presId="urn:microsoft.com/office/officeart/2009/3/layout/HorizontalOrganizationChart"/>
    <dgm:cxn modelId="{AA64CFA9-9409-904F-8CF8-F4BE219023E6}" type="presParOf" srcId="{910E1538-4E7F-AC4F-81FD-FE6DEF11E5CE}" destId="{957166C4-7758-5042-921B-1433C5F53C6D}" srcOrd="0" destOrd="0" presId="urn:microsoft.com/office/officeart/2009/3/layout/HorizontalOrganizationChart"/>
    <dgm:cxn modelId="{D1E41008-BF7B-934E-9872-7B0DED3255E9}" type="presParOf" srcId="{910E1538-4E7F-AC4F-81FD-FE6DEF11E5CE}" destId="{4037BB72-D143-5048-833E-E0A7B07F0FEC}" srcOrd="1" destOrd="0" presId="urn:microsoft.com/office/officeart/2009/3/layout/HorizontalOrganizationChart"/>
    <dgm:cxn modelId="{F00EE14D-A7BA-564F-A1A6-A30D41377C03}" type="presParOf" srcId="{4037BB72-D143-5048-833E-E0A7B07F0FEC}" destId="{A3C717A4-C160-1D4D-9CBB-D0FC040C9BFC}" srcOrd="0" destOrd="0" presId="urn:microsoft.com/office/officeart/2009/3/layout/HorizontalOrganizationChart"/>
    <dgm:cxn modelId="{2AE0003F-9C55-C44A-BF27-F5BE4732D19E}" type="presParOf" srcId="{A3C717A4-C160-1D4D-9CBB-D0FC040C9BFC}" destId="{FE064338-9BD5-3F42-9BFE-464EC7A3E8F6}" srcOrd="0" destOrd="0" presId="urn:microsoft.com/office/officeart/2009/3/layout/HorizontalOrganizationChart"/>
    <dgm:cxn modelId="{97913CDD-1530-854C-8F95-EC661971C11B}" type="presParOf" srcId="{A3C717A4-C160-1D4D-9CBB-D0FC040C9BFC}" destId="{7146EDC8-45AF-5A4C-8E65-14023E45ED57}" srcOrd="1" destOrd="0" presId="urn:microsoft.com/office/officeart/2009/3/layout/HorizontalOrganizationChart"/>
    <dgm:cxn modelId="{A329B6D4-785B-534A-AD3B-3879F9BF5782}" type="presParOf" srcId="{4037BB72-D143-5048-833E-E0A7B07F0FEC}" destId="{CD67CB81-7153-2E4E-ADC2-D2FD01AB4192}" srcOrd="1" destOrd="0" presId="urn:microsoft.com/office/officeart/2009/3/layout/HorizontalOrganizationChart"/>
    <dgm:cxn modelId="{556B13F7-7867-6141-8D85-101254511CC1}" type="presParOf" srcId="{4037BB72-D143-5048-833E-E0A7B07F0FEC}" destId="{357C301B-9951-974E-82A6-F5F48B414571}" srcOrd="2" destOrd="0" presId="urn:microsoft.com/office/officeart/2009/3/layout/HorizontalOrganizationChart"/>
    <dgm:cxn modelId="{DE340539-A147-A649-9A86-E6F158015DD9}" type="presParOf" srcId="{910E1538-4E7F-AC4F-81FD-FE6DEF11E5CE}" destId="{FF485FC8-EA51-1A41-BA9D-1CE09E78572B}" srcOrd="2" destOrd="0" presId="urn:microsoft.com/office/officeart/2009/3/layout/HorizontalOrganizationChart"/>
    <dgm:cxn modelId="{307D7DD2-9DC1-4A46-95CB-8AC66842F025}" type="presParOf" srcId="{910E1538-4E7F-AC4F-81FD-FE6DEF11E5CE}" destId="{EDE39B6B-ECBC-D14C-88BF-B094B4D63515}" srcOrd="3" destOrd="0" presId="urn:microsoft.com/office/officeart/2009/3/layout/HorizontalOrganizationChart"/>
    <dgm:cxn modelId="{A3E51483-6EB9-A345-8DEB-4A88D463E4E1}" type="presParOf" srcId="{EDE39B6B-ECBC-D14C-88BF-B094B4D63515}" destId="{45FF7C57-D905-8242-A113-E8E6CAFD9F8D}" srcOrd="0" destOrd="0" presId="urn:microsoft.com/office/officeart/2009/3/layout/HorizontalOrganizationChart"/>
    <dgm:cxn modelId="{1424F7D2-B728-7B44-A3A9-8D6FABB1BF36}" type="presParOf" srcId="{45FF7C57-D905-8242-A113-E8E6CAFD9F8D}" destId="{0F627761-70D6-C445-96C0-07F9070972A5}" srcOrd="0" destOrd="0" presId="urn:microsoft.com/office/officeart/2009/3/layout/HorizontalOrganizationChart"/>
    <dgm:cxn modelId="{D7430F2D-F32A-6148-96D4-20AE948835E9}" type="presParOf" srcId="{45FF7C57-D905-8242-A113-E8E6CAFD9F8D}" destId="{166B8B12-B1E3-1F47-B384-4377E3276A0D}" srcOrd="1" destOrd="0" presId="urn:microsoft.com/office/officeart/2009/3/layout/HorizontalOrganizationChart"/>
    <dgm:cxn modelId="{B5F7FC7B-AF7A-EE4A-B8B9-380D8E558949}" type="presParOf" srcId="{EDE39B6B-ECBC-D14C-88BF-B094B4D63515}" destId="{E3DE5267-439E-994A-8460-51D6E34B0016}" srcOrd="1" destOrd="0" presId="urn:microsoft.com/office/officeart/2009/3/layout/HorizontalOrganizationChart"/>
    <dgm:cxn modelId="{8E3B220D-D864-B944-A89E-BCD16686E703}" type="presParOf" srcId="{EDE39B6B-ECBC-D14C-88BF-B094B4D63515}" destId="{0D128549-1DC0-314F-B419-42F43B05075D}" srcOrd="2" destOrd="0" presId="urn:microsoft.com/office/officeart/2009/3/layout/HorizontalOrganizationChart"/>
    <dgm:cxn modelId="{6BE99F7E-CA26-EC4C-A343-EBFAA5D3E0C9}" type="presParOf" srcId="{2AD490F1-84E6-1640-B4CA-3AA7539E77D1}" destId="{48C35A68-613D-BD46-A5E2-1E2A7E3BCD94}" srcOrd="2" destOrd="0" presId="urn:microsoft.com/office/officeart/2009/3/layout/HorizontalOrganizationChart"/>
    <dgm:cxn modelId="{3112C333-3F52-5A4D-98AE-3D6EB4295E22}" type="presParOf" srcId="{0AE685C7-63FE-DC42-8618-04643B7E1AD2}" destId="{D49A387F-3ECD-654F-94D9-D4449BA538C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85FC8-EA51-1A41-BA9D-1CE09E78572B}">
      <dsp:nvSpPr>
        <dsp:cNvPr id="0" name=""/>
        <dsp:cNvSpPr/>
      </dsp:nvSpPr>
      <dsp:spPr>
        <a:xfrm>
          <a:off x="5002857" y="4727876"/>
          <a:ext cx="375542" cy="403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403708"/>
              </a:lnTo>
              <a:lnTo>
                <a:pt x="375542" y="403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166C4-7758-5042-921B-1433C5F53C6D}">
      <dsp:nvSpPr>
        <dsp:cNvPr id="0" name=""/>
        <dsp:cNvSpPr/>
      </dsp:nvSpPr>
      <dsp:spPr>
        <a:xfrm>
          <a:off x="5002857" y="4324168"/>
          <a:ext cx="375542" cy="403708"/>
        </a:xfrm>
        <a:custGeom>
          <a:avLst/>
          <a:gdLst/>
          <a:ahLst/>
          <a:cxnLst/>
          <a:rect l="0" t="0" r="0" b="0"/>
          <a:pathLst>
            <a:path>
              <a:moveTo>
                <a:pt x="0" y="403708"/>
              </a:moveTo>
              <a:lnTo>
                <a:pt x="187771" y="403708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EE2BE-54CF-2742-85AC-8F1513C86045}">
      <dsp:nvSpPr>
        <dsp:cNvPr id="0" name=""/>
        <dsp:cNvSpPr/>
      </dsp:nvSpPr>
      <dsp:spPr>
        <a:xfrm>
          <a:off x="2749599" y="2911187"/>
          <a:ext cx="375542" cy="181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1816689"/>
              </a:lnTo>
              <a:lnTo>
                <a:pt x="375542" y="18166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DD1E2-888D-D248-BF87-C4E525B2F3F0}">
      <dsp:nvSpPr>
        <dsp:cNvPr id="0" name=""/>
        <dsp:cNvSpPr/>
      </dsp:nvSpPr>
      <dsp:spPr>
        <a:xfrm>
          <a:off x="5002857" y="3113042"/>
          <a:ext cx="375542" cy="403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403708"/>
              </a:lnTo>
              <a:lnTo>
                <a:pt x="375542" y="403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2DFA7-25D3-9049-83D2-CAA271EF75AB}">
      <dsp:nvSpPr>
        <dsp:cNvPr id="0" name=""/>
        <dsp:cNvSpPr/>
      </dsp:nvSpPr>
      <dsp:spPr>
        <a:xfrm>
          <a:off x="5002857" y="2709333"/>
          <a:ext cx="375542" cy="403708"/>
        </a:xfrm>
        <a:custGeom>
          <a:avLst/>
          <a:gdLst/>
          <a:ahLst/>
          <a:cxnLst/>
          <a:rect l="0" t="0" r="0" b="0"/>
          <a:pathLst>
            <a:path>
              <a:moveTo>
                <a:pt x="0" y="403708"/>
              </a:moveTo>
              <a:lnTo>
                <a:pt x="187771" y="403708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16462-C50A-6443-8A59-6F22E5DD5CB1}">
      <dsp:nvSpPr>
        <dsp:cNvPr id="0" name=""/>
        <dsp:cNvSpPr/>
      </dsp:nvSpPr>
      <dsp:spPr>
        <a:xfrm>
          <a:off x="2749599" y="2911187"/>
          <a:ext cx="375542" cy="201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201854"/>
              </a:lnTo>
              <a:lnTo>
                <a:pt x="375542" y="2018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5D812-1F12-0E41-B2E6-EA09B553316B}">
      <dsp:nvSpPr>
        <dsp:cNvPr id="0" name=""/>
        <dsp:cNvSpPr/>
      </dsp:nvSpPr>
      <dsp:spPr>
        <a:xfrm>
          <a:off x="5002857" y="1094498"/>
          <a:ext cx="375542" cy="807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807417"/>
              </a:lnTo>
              <a:lnTo>
                <a:pt x="375542" y="8074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1FDF1-26B7-D943-A5AE-856D18B3F7FB}">
      <dsp:nvSpPr>
        <dsp:cNvPr id="0" name=""/>
        <dsp:cNvSpPr/>
      </dsp:nvSpPr>
      <dsp:spPr>
        <a:xfrm>
          <a:off x="5002857" y="1048778"/>
          <a:ext cx="375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54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4CAEC-E2F0-5B4F-ADAF-85D7A9FE9D24}">
      <dsp:nvSpPr>
        <dsp:cNvPr id="0" name=""/>
        <dsp:cNvSpPr/>
      </dsp:nvSpPr>
      <dsp:spPr>
        <a:xfrm>
          <a:off x="5002857" y="287081"/>
          <a:ext cx="375542" cy="807417"/>
        </a:xfrm>
        <a:custGeom>
          <a:avLst/>
          <a:gdLst/>
          <a:ahLst/>
          <a:cxnLst/>
          <a:rect l="0" t="0" r="0" b="0"/>
          <a:pathLst>
            <a:path>
              <a:moveTo>
                <a:pt x="0" y="807417"/>
              </a:moveTo>
              <a:lnTo>
                <a:pt x="187771" y="807417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1923A-DED3-984A-B91B-6A3158E79F88}">
      <dsp:nvSpPr>
        <dsp:cNvPr id="0" name=""/>
        <dsp:cNvSpPr/>
      </dsp:nvSpPr>
      <dsp:spPr>
        <a:xfrm>
          <a:off x="2749599" y="1094498"/>
          <a:ext cx="375542" cy="1816689"/>
        </a:xfrm>
        <a:custGeom>
          <a:avLst/>
          <a:gdLst/>
          <a:ahLst/>
          <a:cxnLst/>
          <a:rect l="0" t="0" r="0" b="0"/>
          <a:pathLst>
            <a:path>
              <a:moveTo>
                <a:pt x="0" y="1816689"/>
              </a:moveTo>
              <a:lnTo>
                <a:pt x="187771" y="1816689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C1608-CE5E-B742-B1F3-EE44520511CD}">
      <dsp:nvSpPr>
        <dsp:cNvPr id="0" name=""/>
        <dsp:cNvSpPr/>
      </dsp:nvSpPr>
      <dsp:spPr>
        <a:xfrm>
          <a:off x="871884" y="2624836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Unsupervised Learning</a:t>
          </a:r>
        </a:p>
      </dsp:txBody>
      <dsp:txXfrm>
        <a:off x="871884" y="2624836"/>
        <a:ext cx="1877714" cy="572703"/>
      </dsp:txXfrm>
    </dsp:sp>
    <dsp:sp modelId="{BA828854-E18E-2F49-BB91-685E0159C209}">
      <dsp:nvSpPr>
        <dsp:cNvPr id="0" name=""/>
        <dsp:cNvSpPr/>
      </dsp:nvSpPr>
      <dsp:spPr>
        <a:xfrm>
          <a:off x="3125142" y="808147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Clustering Algorithms</a:t>
          </a:r>
        </a:p>
      </dsp:txBody>
      <dsp:txXfrm>
        <a:off x="3125142" y="808147"/>
        <a:ext cx="1877714" cy="572703"/>
      </dsp:txXfrm>
    </dsp:sp>
    <dsp:sp modelId="{F3BC143B-FC30-CE46-8456-2A16E0913BCC}">
      <dsp:nvSpPr>
        <dsp:cNvPr id="0" name=""/>
        <dsp:cNvSpPr/>
      </dsp:nvSpPr>
      <dsp:spPr>
        <a:xfrm>
          <a:off x="5378400" y="729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K-Means</a:t>
          </a:r>
        </a:p>
      </dsp:txBody>
      <dsp:txXfrm>
        <a:off x="5378400" y="729"/>
        <a:ext cx="1877714" cy="572703"/>
      </dsp:txXfrm>
    </dsp:sp>
    <dsp:sp modelId="{0DB453F5-0681-3349-A965-B5BA437486A0}">
      <dsp:nvSpPr>
        <dsp:cNvPr id="0" name=""/>
        <dsp:cNvSpPr/>
      </dsp:nvSpPr>
      <dsp:spPr>
        <a:xfrm>
          <a:off x="5378400" y="808147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Hierarchical Clustering</a:t>
          </a:r>
        </a:p>
      </dsp:txBody>
      <dsp:txXfrm>
        <a:off x="5378400" y="808147"/>
        <a:ext cx="1877714" cy="572703"/>
      </dsp:txXfrm>
    </dsp:sp>
    <dsp:sp modelId="{62D5433B-D210-1249-828D-FF3153097C1E}">
      <dsp:nvSpPr>
        <dsp:cNvPr id="0" name=""/>
        <dsp:cNvSpPr/>
      </dsp:nvSpPr>
      <dsp:spPr>
        <a:xfrm>
          <a:off x="5378400" y="1615564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DBSCAN</a:t>
          </a:r>
        </a:p>
      </dsp:txBody>
      <dsp:txXfrm>
        <a:off x="5378400" y="1615564"/>
        <a:ext cx="1877714" cy="572703"/>
      </dsp:txXfrm>
    </dsp:sp>
    <dsp:sp modelId="{6502CA58-1D65-9A40-89F9-AEEA63EEF5CC}">
      <dsp:nvSpPr>
        <dsp:cNvPr id="0" name=""/>
        <dsp:cNvSpPr/>
      </dsp:nvSpPr>
      <dsp:spPr>
        <a:xfrm>
          <a:off x="3125142" y="2826690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Association Algorithms</a:t>
          </a:r>
        </a:p>
      </dsp:txBody>
      <dsp:txXfrm>
        <a:off x="3125142" y="2826690"/>
        <a:ext cx="1877714" cy="572703"/>
      </dsp:txXfrm>
    </dsp:sp>
    <dsp:sp modelId="{36F592C0-3083-534C-9AD8-778D66448611}">
      <dsp:nvSpPr>
        <dsp:cNvPr id="0" name=""/>
        <dsp:cNvSpPr/>
      </dsp:nvSpPr>
      <dsp:spPr>
        <a:xfrm>
          <a:off x="5378400" y="2422981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Apriori</a:t>
          </a:r>
          <a:endParaRPr lang="en-GB" sz="2100" kern="1200" dirty="0"/>
        </a:p>
      </dsp:txBody>
      <dsp:txXfrm>
        <a:off x="5378400" y="2422981"/>
        <a:ext cx="1877714" cy="572703"/>
      </dsp:txXfrm>
    </dsp:sp>
    <dsp:sp modelId="{706ACB77-4429-8341-9990-175B46623051}">
      <dsp:nvSpPr>
        <dsp:cNvPr id="0" name=""/>
        <dsp:cNvSpPr/>
      </dsp:nvSpPr>
      <dsp:spPr>
        <a:xfrm>
          <a:off x="5378400" y="3230399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Eclat</a:t>
          </a:r>
        </a:p>
      </dsp:txBody>
      <dsp:txXfrm>
        <a:off x="5378400" y="3230399"/>
        <a:ext cx="1877714" cy="572703"/>
      </dsp:txXfrm>
    </dsp:sp>
    <dsp:sp modelId="{BBFF88CF-8990-284C-A421-4B420BDCE288}">
      <dsp:nvSpPr>
        <dsp:cNvPr id="0" name=""/>
        <dsp:cNvSpPr/>
      </dsp:nvSpPr>
      <dsp:spPr>
        <a:xfrm>
          <a:off x="3125142" y="4441525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Dimensionality Reduction</a:t>
          </a:r>
        </a:p>
      </dsp:txBody>
      <dsp:txXfrm>
        <a:off x="3125142" y="4441525"/>
        <a:ext cx="1877714" cy="572703"/>
      </dsp:txXfrm>
    </dsp:sp>
    <dsp:sp modelId="{FE064338-9BD5-3F42-9BFE-464EC7A3E8F6}">
      <dsp:nvSpPr>
        <dsp:cNvPr id="0" name=""/>
        <dsp:cNvSpPr/>
      </dsp:nvSpPr>
      <dsp:spPr>
        <a:xfrm>
          <a:off x="5378400" y="4037816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PCA</a:t>
          </a:r>
        </a:p>
      </dsp:txBody>
      <dsp:txXfrm>
        <a:off x="5378400" y="4037816"/>
        <a:ext cx="1877714" cy="572703"/>
      </dsp:txXfrm>
    </dsp:sp>
    <dsp:sp modelId="{0F627761-70D6-C445-96C0-07F9070972A5}">
      <dsp:nvSpPr>
        <dsp:cNvPr id="0" name=""/>
        <dsp:cNvSpPr/>
      </dsp:nvSpPr>
      <dsp:spPr>
        <a:xfrm>
          <a:off x="5378400" y="4845234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t-SNE</a:t>
          </a:r>
        </a:p>
      </dsp:txBody>
      <dsp:txXfrm>
        <a:off x="5378400" y="4845234"/>
        <a:ext cx="1877714" cy="572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40.3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975 7227 24575,'63'0'0,"-14"0"0,7 0 0,24 0 0,6 0 0,12 6 0,3 3 0,-30 1 0,1 2 0,0 2 0,2 3 0,1 3 0,-2 3-481,0 1 1,-1 3 0,1 0 480,1-1 0,1 1 0,-2 0 0,-4-1 0,0 0 0,-2-1 221,27 11 1,-3 0-222,-6-3 0,-3 1 0,-5-1 0,-1 0 122,-3-1 1,1-1-123,-2-1 0,0 0 0,-4-2 0,-1 0 0,-6-2 0,-1-1 366,-7-3 1,-2 1-367,38 15 20,-12-6-20,-10-5 0,-7-3 0,-6-4 0,-1-2 0,2 1 0,4-3 0,4 2 0,5-3 0,5-1 0,-2 2 0,-2 0 0,-5-2 0,-8-1 0,-1-1 0,-6-1 0,-3 0 0,-2 0 0,-2-1 0,0 1 0,3 0 0,0 0 0,1-1 0,6 0 0,9-1 0,14-1 0,10 1 0,-1 0 0,-4 2 0,-3 0 0,-1-1 0,0-1 0,-1-3 0,6-3 0,2 0 0,5-3 0,4 0 0,-2 0 0,-3 0 0,-7 0 0,-6 0 0,-5-2 0,-7-6 0,-3-4 0,-2-4 0,-5-4 0,2-2 0,0-6 0,5-4 0,8-8 0,5-4 0,0-2 0,-3-2 0,-5 3 0,-4 2 0,-1-1 0,-5 2 0,-6 3 0,-9 6 0,-4 2 0,-1-2 0,-1 0 0,-2 0 0,-4 3 0,-5 2 0,-3 2 0,2 0 0,1-5 0,2-3 0,1-5 0,1-2 0,-1 2 0,-2 1 0,-1 1 0,-2 1 0,0-2 0,0 0 0,-1 2 0,1-1 0,-3 4 0,-3 1 0,-1 0 0,-1-5 0,2-4 0,-1-9 0,-3-12 0,-2-2 0,-1-3 0,-4 1 0,0-2 0,-3-6 0,0-13 0,0 36 0,0-1 0,-2-6 0,-1-2 0,-4-3 0,-2-1 0,-4-4 0,-3 0 0,-3-5 0,-1-1 0,-2-3 0,-1 0 0,1-3 0,-1 1 0,2 5 0,0 1 0,1 7 0,-1 3 0,2 9 0,0 3 0,-17-36 0,-1 16 0,2 9 0,-1 5 0,0 4 0,-2 0 0,1 0 0,1-1 0,5 4 0,5 5 0,6 5 0,5 5 0,4 8 0,3 11 0,-5 7 0,-1 3 0,5-16 0,10-19 0,25-27 0,14-14 0,6 0 0,4-5 0,-4 6 0,1-6 0,-1 1 0,0 3 0,-21 38 0,0 0 0,1-2 0,0 0 0,3-5 0,0-2 0,3-3 0,0-2 0,0 0 0,1 0 0,-1 1 0,-1 1 0,-1 5 0,-1 2 0,-3 3 0,-1 1 0,23-38 0,-3 2 0,-3 1 0,-4 9 0,-6 1 0,-1-1 0,0-6 0,5-8 0,-1 2 0,-4 8 0,-5 15 0,-7 15 0,-5 5 0,-6 6 0,-5 0 0,-2-2 0,-1-5 0,0-7 0,-13-18 0,-18-23 0,7 35 0,-4-3 0,-8-11 0,-4-1 0,-4-5 0,-2 0 0,-7-2 0,-3 2 0,-3 3 0,-4 3 0,-3 5 0,-3 5 0,-4 5 0,-5 3-298,18 16 1,-3 2 0,-3 1 297,-9-2 0,-5 2 0,-4 1 0,8 5 0,-4 1 0,-2 0 0,-4 1-648,3 1 1,-2 2 0,-4-1 0,-1 1 0,-1 0 647,5 3 0,-1 0 0,-2 1 0,-1 0 0,0 0 0,0 0 0,0 0 0,-2 0 0,1 0 0,-1 1 0,1-1 0,1 2 0,3 1 0,0 0 0,1 0 0,0 2 0,2-1 0,2 2-223,-4-1 0,1 1 0,2 1 0,3 0 1,3 1 222,-27-2 0,5 2 0,5 1 0,18 4 0,3 1 0,8 0 0,4 1 0,8 1 693,-22 1-693,-16 12 0,19 3 0,-8 5 655,10-1 0,-3 1 0,-3 3-655,-8 3 0,-3 3 0,1 1 0,0 0 0,0 2 0,1 1 0,3-1 0,2 1 0,2 1 0,4-2 0,3 1 0,0 0 352,2 1 1,1-1 0,1 1-353,5-1 0,1-1 0,1 0 0,-26 14 0,3-1 0,7-3 0,4-1 0,10-5 0,4-1 0,4 1 0,2 0 0,4 0 0,2 2 629,-2 3 0,0 2-629,-3 4 0,0 1 134,-2 3 0,1 2-134,-2 1 0,1 2 0,-2 3 0,0 2 0,2 2 0,0 2 0,-1 5 0,1 2 0,-1 1 0,0 2 0,4-1 0,1 0 0,1-1 0,-1 0 0,2-1 0,0 1 0,1 4 0,1 0 0,1 1 0,0 0 0,3-2 0,3 1 0,4-5 0,2-1 0,5-6 0,3-1 0,5-2 0,2-1 0,4 2 0,1 0 0,1 3 0,2 1 0,2 2 0,1 1 0,1 3 0,2 0 0,1 0 0,0 0 0,2 0 0,0 0 0,0 3 0,1 1 0,2 2 0,3 0 0,2 2 0,2-1 0,2 1 0,2-2 0,2-3 0,1-2 0,0-2 0,1-2 0,1-3 0,0-2 0,1-4 0,1-2 0,2-1 0,1-1 0,-1-3 0,1 0 0,3 1 0,1 1 0,1-1 0,1 0 0,-1-2 0,1 0 0,0-3 0,-1-1 0,22 37 0,-5-9 0,-3-10 0,-3-6 0,-1-8 0,-3-6 0,0-7 0,5 0 0,3 0 0,2 1 0,-2 5 0,-6 4 0,3 18 0,-17-22 0,0 5 0,2 9 0,1 5 0,3 7 0,0 3 0,-1-2 0,-1-2 0,-1-6 0,1-5 0,-1-9 0,1-5 0,20 27 0,-1-20 0,-24-25 0,-6-10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5.88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6.6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7.1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7.70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8.187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8.85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2.4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4.387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4.83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5.237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44.5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2640 28 24575,'-8'-4'0,"1"1"0,-4 3 0,-5 0 0,-4 0 0,-10 0 0,-2 0 0,-7 0 0,-2 0 0,1 0 0,7 0 0,8 0 0,7 0 0,2 0 0,-2 0 0,-1 0 0,1 0 0,4 0 0,-2-2 0,-5-3 0,-14-1 0,-26 1 0,-32 3 0,34 2 0,-3 0 0,-7 0 0,-1 0 0,-4 0 0,0 0 0,-2 0 0,-1 1 0,-2 2 0,0 2 0,-2 6 0,0 3 0,2 3 0,2 4 0,8 0 0,5 1 0,9-2 0,5 1 0,-31 16 0,18 6 0,2 14 0,1 15 0,2 8 0,29-36 0,1 0 0,2 1 0,2 1 0,-1 2 0,2 2 0,-1 3 0,2 2 0,1 4 0,1 2 0,1 3 0,1 1 0,0 4 0,2 3 0,1 4 0,1 2 0,1 4 0,0 2 0,2 6 0,2 1 0,2-2 0,1 0 0,2-4 0,1 0 0,1-6 0,2-1 0,1-4 0,5 0 0,6-2 0,7-1 0,9 3 0,9-1 0,13 3 0,8-3 0,-13-22 0,3-1 0,2-1 0,3 1 0,1-1 0,2-1 0,-1-3 0,2-1 0,0-1 0,-1-2 0,-1-2 0,1-1 0,26 14 0,2-6 0,3-5 0,4-6-196,-23-14 0,3-2 1,2-4 195,8-1 0,3-4 0,1-1-447,6-2 1,1-1-1,0-3 447,1-2 0,0-2 0,0-4 0,-4-3 0,0-3 0,-2-3 0,-2-2 0,0-3 0,-1-3 0,1-3 0,0-3 0,0-1 0,-1 1 0,-1 0 0,0-1 0,1 0 0,1-1 0,-1 0 0,-1 0 0,0 0 0,-2 0-243,-2 0 1,-2 0 0,0 0 242,-5-1 0,-1-1 0,-3 1 0,21-11 0,-6 0 0,-13 6 0,-6-1 263,-10 3 0,-4 0-263,-2-4 0,0-3 662,6-11 1,1-5-663,4-9 0,1-3 0,2-8 0,-2-2 0,-4 3 0,-5 0 0,-10 7 0,-4 1 401,-5 0 1,-5 1-402,-4 0 0,-4-1 0,0-1 0,-4-2 0,-2 2 0,-2-1 0,-2 5 0,-3 1 0,-2 6 0,-2 2 0,-1 4 0,-2 2 0,-6-48 0,-16 5 0,4 44 0,-6 0 0,-6 1 0,-4 1 0,-4-1 0,-2 2 0,-1 1 0,-1 2 0,-1 0 0,0 1 0,2 4 0,0 1 0,-1 3 0,-1 0 0,-1 2 0,-1 2 0,1 4 0,-1 1 0,0 2 0,-1 2 0,-46-13 0,6 13 0,-5 9 0,42 9 0,-1 1 0,0 2 0,-1 0 0,-3 0 0,2 0 0,-46 0 0,18 0 0,14 0 0,9 0 0,0 0 0,-4 0 0,2-1 0,2-2 0,-9 0 0,-20-1 0,22 3 0,-7 1 0,-22-1 0,-10 2-658,15 0 0,-6 1 0,-5 0 658,9 0 0,-5 1 0,-2 1 0,0-1-457,15 0 1,-1-1 0,-1 1 0,-1-1 0,0 2 456,-7 0 0,-3 1 0,1 0 0,4 0 0,8-1 0,-7 0 0,8-2 0,4 1 0,-17 3 0,1-1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5.58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1 16982,'0'33'0,"0"-1"819,0 0 0,0-14 0,0-10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6.020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6.487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6.98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7.35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7.820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8.18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21 1 24575,'-11'4'0,"1"0"0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9.13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9.85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0.18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49.1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831 1 24575,'-6'41'0,"-18"37"0,-2-11 0,-5 6 0,4-13 0,-3 4 0,-2 0 0,-4 6 0,-2 1 0,0 0-228,-2 2 0,0 1 0,0-2 228,4-3 0,0-2 0,1 0 0,4-4 0,1-1 0,2-1 0,-8 24 0,5 0 0,4-2 0,5 0 0,3 3 0,3 2 0,1 5 0,3 1 0,0 1 0,2 1 0,3 1 0,1 0 0,1 1 0,1-1 0,1-3 0,2-1 0,1-4 0,0-2 84,0-8 1,0-2-85,0-8 0,0-1 0,0-2 0,0 0 0,0 3 0,0 2 0,1 6 0,2 4 0,1-16 0,1 2 0,0 2-383,2 4 1,1 0 0,2 4 382,2 11 0,2 3 0,2 2 0,-2-17 0,1 1 0,0 2 0,2 0 0,0 4 0,2 1 0,1 1 0,0 1-349,-2-10 0,1 2 0,1 1 1,0-1-1,0-1 349,5 16 0,0-1 0,1-1 0,0 0 0,1-3 0,-1 0 0,2-2 0,-1-1-217,0-7 1,0-1 0,0-2 0,0-3 216,4 9 0,0-4 0,0-4 0,10 19 0,-1-10 0,-12-26 0,-1-11 988,18 0-988,15-23 2245,32-1-2245,-29-7 0,2 3 519,8 3 0,2 1-519,0-1 0,0 0 0,-5-2 0,-3 0 0,-4-1 0,-2-1 0,-4-2 0,0 1 0,-4 1 0,-1 0 0,1 0 0,1 0 0,4 1 0,2 0 0,8-1 0,3-1 0,7-2 0,3-1 0,11-1 0,3 0 0,-29-6 0,2 0 0,0-1 0,0 0 0,0-1 0,0-1 0,3 0 0,0-1 0,0 0-164,-1 0 1,1-1-1,-1-1 164,1 1 0,1 0 0,-1-1 0,0-3 0,-1-1 0,0-2 0,30-8 0,-3-4 0,-8-4 0,-2-4-19,-9-1 0,-3-3 19,-7 1 0,-3-2 0,-5 1 0,-1-2 0,3-9 0,0-4 0,0-5 0,0-5 0,3-7 0,-2-4 0,1-4 0,-3-1 0,-7 3 0,-3 0 0,-6 3 0,-2-1 0,-6-2 0,-3-4 0,-1-11 0,-4-5-104,-10 21 0,-2-2 0,-2-4 104,1-14 0,-3-3 0,-2-2-461,-4 17 1,-1-1 0,-2 0-1,0-2 461,-1-6 0,-1 0 0,-1-2 0,-1 0 0,1-5 0,0-1 0,-1-1 0,-2 0 0,0-1 0,-1-1 0,-2 1 0,0 0 0,0 1 0,-2 0 0,0 0 0,-2-1 0,0 15 0,0-1 0,-1-1 0,-1 1 0,0-1 0,-2 1 0,0-1 0,-1 0 0,0 0 0,0 0 0,-1 0 0,1 0 0,-2 0 0,1 1 0,-1 0 0,-3-17 0,-2 1 0,1 1 0,-1 3 0,3 11 0,-1 1 0,0 3 0,0 1-153,-4-15 1,-1 3 0,1 5 152,3 15 0,1 3 0,0 4 0,-4-11 0,0 9 0,-13-9 707,-7 37-707,-17 12 1906,-27-7-1906,35 10 0,0-3 263,0-2 1,-1-1-264,-1-1 0,0-2 0,-4-1 0,0 0 0,-3-2 0,0 1 0,0-1 0,0 1 0,1 0 0,2 1 0,6 4 0,2 1 0,1 0 0,2 2 0,1 0 0,0 0 0,-1 1 0,-1-1 0,-7-1 0,-1-1 0,-4-1 0,0 0 0,-4 0 0,-1 0 0,1 2 0,1 1 0,4 3 0,2 2 0,4 3 0,1 2 0,-44-10 0,4 3 0,43 11 0,-1-1 0,-4 0 0,-3 0 0,-8 0 0,-4 1 0,-21-2 0,-7 0-484,19 3 0,-5 1 0,-3 1 484,9 1 0,-2 1 0,-2 0 0,-1 1 0,-7 0 0,-2-1 0,-1 2 0,2 2 0,1 0 0,1 2 0,1 2 0,0 4 0,0 7 0,-2 5 0,4 0 0,9-2 0,-14-3 0,10 3 0,15 16 0,-1-1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0.70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1.1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1.5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2.0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2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2.9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3.020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3.487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3.90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4:10.136"/>
    </inkml:context>
    <inkml:brush xml:id="br0">
      <inkml:brushProperty name="width" value="0.035" units="cm"/>
      <inkml:brushProperty name="height" value="0.035" units="cm"/>
      <inkml:brushProperty name="color" value="#3BB149"/>
    </inkml:brush>
  </inkml:definitions>
  <inkml:trace contextRef="#ctx0" brushRef="#br0">0 379 24575,'7'0'0,"0"0"0,3 0 0,-1 0 0,0 0 0,4 0 0,3 0 0,3 0 0,-2 0 0,-4 0 0,-3 0 0,0 3 0,-1 3 0,2 2 0,1 2 0,-1-3 0,0 1 0,-2-3 0,0-1 0,2 1 0,0-1 0,1 0 0,-1 1 0,-1 0 0,-2 0 0,2-1 0,-1-2 0,0 0 0,-2-2 0,0 0 0,2-3 0,5-15 0,11-19 0,9-21 0,7-10 0,3 2 0,-7 5 0,-7 9 0,-5 8 0,-7 11 0,-8 16 0,-4 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52.9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484 1 15548,'-17'11'0,"2"-1"3862,-4 0-3862,5-2 1558,0 2-1558,-2 5 837,0 4-837,-2 9 2770,0 2-2770,4 4 0,3 4 0,1 8 0,1 12 0,-1 22 0,4-29 0,-1 4 0,-1 9 0,0 3 0,-1 10 0,-2 4 0,2-16 0,-1 4 0,-1 2-568,-1 12 1,-1 3 0,1 5 567,2-8 0,0 4 0,0 4 0,2 3-724,1-4 0,0 4 0,1 2 0,0 2 0,2 1 724,0-12 0,1 2 0,0 1 0,1 1 0,0-1 0,0 0 0,1 1 0,0 1 0,0 0 0,0-1 0,1-2 0,-1-3-92,1 2 1,-1-2 0,1-3 0,0-3 0,3-4 91,0 21 0,3-6 0,6-6 0,11 15 0,10-9 0,7-14 0,6-1 0,-11-18 0,1 1 0,1 0 0,0-1 0,-1 0 0,0-1 0,16 24 0,-1-2 0,1-1 0,0-1 0,0-2 0,1-1 0,1-1 0,1-1 0,2-2 0,1-1-24,2 1 1,1-1 23,3-3 0,1-1 0,1-2 0,1-2 0,-4-5 0,0-2 0,-5-8 0,0-4 664,-6-5 0,0-3-664,-3-6 0,2-4 1908,1-2 1,1-2-1909,6-2 0,3 0 307,5-1 0,2-1-307,1-2 0,0-2 33,0-1 0,0-3-33,-1-1 0,-1-5 0,-2-7 0,-1-5 0,3-7 0,-1-5 0,2-7 0,-1-4 0,-3-5 0,-2-4 0,1-4 0,-2-4 0,-1-7 0,-3-5 0,3-11 0,-3-6-159,-18 20 1,-2-2-1,0-1 159,-2-3 0,0-1 0,-2 0 0,-1 1 0,-2-1 0,-2-1 0,-1-4 0,-1-3 0,-2-1-392,-1-6 1,-1-3-1,-2-1 392,-1-8 0,-1-2 0,-1-1 0,-5 19 0,-1-1 0,-1-1 0,0 2 0,1-23 0,-1 2 0,-1 2 0,-1 9 0,0 2 0,-1 3 0,0-20 0,-1 7 0,-2 23 0,-1 4 0,-1 15 0,-2 2 0,-2-48 224,-3 44 0,-4-2-224,-4-13 0,-5-2 0,-10-15 0,-6-3 0,5 26 0,-2-1 0,-2-1 74,-5-3 1,-3-1 0,-2 1-75,-2-1 0,-3 2 0,-2-1 0,-1 1 0,-2 0 0,-1 1 0,-3-2 0,-1 1 0,-1 0 0,-2-3 0,-1 1 0,0 1 0,-1 3 0,0 2 0,-1 1 0,1 3 0,-1 2 0,0 1 0,2 6 0,-1 1 0,0 4 0,5 8 0,0 4 0,-1 1-67,-27-11 1,0 6 66,5 10 0,0 5 0,0 4 0,-1 1 0,-1 1 0,-1 1 0,1 1 0,2 0 0,1-2 0,1 0 0,4 1 0,1 0 0,5 0 0,0 0 486,0 1 0,1-1-486,2 2 0,2 0 70,1 0 0,2 1-70,0 1 0,1 1 0,2 0 0,-1 0 0,-4 1 0,-1 1 0,-1 1 0,2 1 0,4 1 0,2 2 0,-36 0 0,20 1 0,41 3 0,6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4:28.436"/>
    </inkml:context>
    <inkml:brush xml:id="br0">
      <inkml:brushProperty name="width" value="0.035" units="cm"/>
      <inkml:brushProperty name="height" value="0.035" units="cm"/>
      <inkml:brushProperty name="color" value="#3BB149"/>
    </inkml:brush>
  </inkml:definitions>
  <inkml:trace contextRef="#ctx0" brushRef="#br0">1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9:30.543"/>
    </inkml:context>
    <inkml:brush xml:id="br0">
      <inkml:brushProperty name="width" value="0.035" units="cm"/>
      <inkml:brushProperty name="height" value="0.035" units="cm"/>
      <inkml:brushProperty name="color" value="#3BB149"/>
    </inkml:brush>
  </inkml:definitions>
  <inkml:trace contextRef="#ctx0" brushRef="#br0">3 776 21842,'-2'-10'0,"11"4"1317,16 9-1317,14 11 461,10 8-461,4 4 234,0-4-234,-2-2 721,-5-3-721,-9-5 0,-8-3 0,-7-6 0,-6-2 0,-2-2 0,1-17 0,1-31 0,5-38 0,-11 29 0,-2-2 0,0-3 0,0-1 0,-2 3 0,1 1 0,-2 6 0,-1 2 0,7-43 0,-2 19 0,-2 21 0,-2 21 0,-1 19 0,-2 10 0,-1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13.3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 24575,'18'-4'0,"26"6"0,3 9 0,8 5 0,26 9 0,7 6-187,-18-3 0,2 2 0,4 4 187,-9-2 0,3 2 0,2 3 0,0 0-398,4 3 0,1 2 0,1 1 0,0 0 398,1 2 0,1 1 0,-1 1 0,2 1 0,3 3 0,1 0 0,0 1 0,-2 0 0,-4-3 0,-1 0 0,-1 0 0,-1 0 0,-3-1 0,-1-1 0,0 0 0,0 1 0,2 0 0,-1 0 0,1 0 0,-1-2 0,-3-1 0,0-2 0,-1 0 0,1-1 0,-1 0 0,1-1 0,-1-1 0,0 0 0,-1-1 0,0 0 0,0-2 0,-1-1-323,16 8 0,-2-2 1,-1-1 322,-4-3 0,0-1 0,-1 0 0,-4-3 0,0-1 0,-1-1-94,-4 0 1,0-2 0,0 1 93,-1-1 0,0 0 0,0 0 0,-2-1 0,0 0 0,-1 1 0,2 0 0,-1 2 0,1-1 0,-1 0 0,0 0 0,-1 1 0,27 13 0,-2 2 0,-3 0 0,-1-1 0,-6-3 0,-1 0 0,-1 0 0,0 1 0,-1-1 0,0-1 0,-3-2 0,0-2 179,-2 0 1,-2-2-180,-6-5 0,-3-2 823,-7-4 1,-4-1-824,34 17 1065,-18-6-1065,-1 3 330,5 3-330,4 3 0,4 2 0,-3-3 0,-5-4 0,0-3 0,-2-5 0,-2-3 0,0-1 0,-7-3 0,-4-1 0,-5-2 0,-5 0 0,-1-1 0,-2 0 0,-4 2 0,-2 0 0,-4-1 0,-3-1 0,-2-3 0,-5-2 0,2-1 0,1 1 0,6 4 0,3 5 0,2 0 0,-4-1 0,-8-5 0,-7-7 0,-8-6 0,-3-3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14.4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0 333 24575,'36'0'0,"-3"0"0,5 0 0,-4 0 0,-1 0 0,-4 0 0,-4 0 0,-3 2 0,-5 2 0,-1 0 0,-6 1 0,0-1 0,-2-2 0,-1-6 0,1-11 0,-1-12 0,-2-13 0,-2-9 0,-3-1 0,0 0 0,0 11 0,0 12 0,0 10 0,0 7-1696,4-3 0,-3 9 0,2-4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25.4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24575,'64'3'0,"-1"-1"0,22 8 0,6 4 0,-11 1 0,4 3 0,2 1-3277,8 5 0,2 2 0,0 1 2904,-24-5 1,-1 1-1,1 1 1,-1 0 372,2 1 0,0 1 0,0 0 0,0 0 460,-2 0 0,0 0 1,0 0-1,0 0-460,-1 1 0,0 0 0,0 0 0,0 0 0,1 1 0,1 1 0,-1 0 0,-1-1 0,18 9 0,-2-1 0,0 0 0,0 2 0,-2-1 0,0 1 0,-2-1 0,0-1 0,-3 1 0,-7-4 0,-2 0 0,-1-1 581,-4-1 0,-2 0 0,-1-1-581,21 10 0,-2-3 0,-9-3 0,-1-2 0,-5-3 0,-2-3 3156,-5-3 1,-2-3-3157,-7-2 0,-1-1 1255,39 13-1255,-12-5 169,-8-1-169,-6-1 0,-4 0 0,-3 0 0,4 0 0,5 1 0,5 4 0,9 1 0,3-1 0,1 0 0,4-2 0,-2 0 0,-6 0 0,-6-5 0,-14-1 0,-8-2 0,-6-2 0,-5 1 0,-5-2 0,-7-3 0,-6-1 0,-5-5 0,-6 0 0,-5-3 0,-3-1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26.3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24575,'14'0'0,"0"0"0,1 1 0,-2 3 0,-2 2 0,-1 6 0,2 4 0,0 4 0,-1 5 0,-3 1 0,-1 0 0,-3-4 0,-1-4 0,-2-1 0,-1 2 0,0 3 0,-3 3 0,-4 0 0,-5 0 0,-4-3 0,0-3 0,1-1 0,4-6 0,5-6 0,4-2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27.2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24575,'19'48'0,"8"6"0,20 29 0,-16-36 0,1 1 0,3 9 0,1 1 0,4 5 0,1-1 0,-5-4 0,0-1 0,-4-5 0,0-2 0,21 27 0,-10-24 0,-9-17 0,-6-10 0,-8-8 0,-3-4 0,-3-1 0,-6-6 0,-4-2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28.5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0 164 24575,'65'0'0,"1"0"0,3 1 0,-14 2 0,-19 2 0,-17 0 0,-9 0 0,-5-2 0,1 0 0,2-1 0,1 2 0,1 2 0,2-1 0,1 1 0,1-1 0,2-1 0,-1 0 0,-2-3 0,-3-1 0,-1 0 0,0 0 0,2 0 0,0 0 0,-2 0 0,0 0 0,-1 0 0,-1 0 0,0 0 0,-2-1 0,1-2 0,0-6 0,2-7 0,4-9 0,5-9 0,2-4 0,1-1 0,-3 7 0,-7 14 0,-4 8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34.9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0 288 24575,'28'0'0,"13"0"0,20 0 0,10 0 0,-1 0 0,-14 0 0,-16 0 0,0 0 0,8 0 0,11 0 0,0 0 0,-5 0 0,-4-1 0,4-6 0,10-3 0,8-3 0,-1 2 0,-10 3 0,-11 4 0,-10 1 0,1 1 0,5-1 0,15-4 0,15 0 0,18-3 0,-38 5 0,3 1 0,5 0 0,2-1 0,4-1 0,1 0 0,-2 0 0,0 0 0,-6 0 0,-1 1 0,-8 0 0,-2 0 0,36-1 0,-12 3 0,-9 0 0,-7 3 0,-2 0 0,-3 0 0,3 0 0,5 0 0,3 0 0,1 0 0,6-1 0,4-2 0,1-6 0,0-4 0,-6-2 0,-5 2 0,3-1 0,5-1 0,0 2 0,-4 1 0,-17 4 0,-16 3 0,-19 1 0,-9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36.1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24575,'54'13'0,"2"7"0,12 7 0,-14 2 0,-19-10 0,-13-6 0,-9-7 0,-5-2 0,-3 1 0,-3 0 0,-2 1 0,0 3 0,0 3 0,0 0 0,0 1 0,-2-3 0,-1 0 0,-3 1 0,-5 1 0,-3 4 0,0 0 0,1 0 0,4-4 0,2-2 0,3-5 0,3-3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56.8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5268 10 24575,'-41'0'0,"-19"0"0,-30 0 0,27 0 0,-4 0 0,-4 0 0,-1 0 0,-2 0 0,2 0 0,6 0 0,5 0 0,-27 2 0,27 5 0,8 6 0,3 6 0,-4 3 0,-1 1 0,1-2 0,-1-2 0,-1-2 0,-12 0 0,-6 0 0,-9 2 0,-8 1 0,-5 3 0,43-11 0,-1 2 0,-5 1 0,-1 2 0,-8 4 0,-1 2 0,-4 4 0,-1 3 0,-3 4 0,-1 4 0,0 3 0,1 3 0,4 2 0,2 3 0,0 3 0,1 4 0,3 2 0,2 4 0,1 4 0,2 3 0,0 2 0,1 3 0,0 3 0,2 2 0,19-23 0,0 1 0,0 1-214,-4 6 0,0 1 0,-1 2 214,-4 9 0,-1 3 0,-1 1-492,9-15 0,-1 0 0,-1 2 1,0 1 491,-4 6 0,-1 1 0,0 1 0,-2 0 0,-2 5 0,-1 2 0,0 0 0,-1 1-421,8-12 1,-1 1 0,0 0 0,1 1 0,0-1 420,0 1 0,1 0 0,0 0 0,1 0 0,0 0 0,3-2 0,-1 0 0,1-1 0,2 0 0,1-3-147,-4 9 1,1-1 0,3-2 0,3-4 146,-1 3 0,3-4 0,3-6 245,-3 6 1,10-7-246,19 17 0,27-32 0,14 4 0,6 5 0,10 7 0,4 4-172,1 2 1,4 6 0,4 3 0,1 1 171,-6-8 0,2 2 0,1 2 0,2 0 0,1 1-177,-5-9 0,1 2 0,2 0 0,0 0 1,0-2-1,0-1 177,-4-5 0,1 0 0,-1-2 0,1 0 0,0-3 0,1-1 0,11 6 0,0-3 0,1-2 0,0-1 0,0-3-165,-2-4 0,0-1 0,-1-2 0,1-3 0,-3-2 165,6 1 0,-1-4 0,-2-1 0,0-1-153,-2-1 0,0-1 1,-2-2-1,-1 0 153,10 4 0,-2-2 0,0-1 0,-2-1 0,0-1 0,0-2 0,1-2 0,1-1 0,0-2 0,-2-3 0,-1-2 0,0-3 602,0-2 0,1-3 0,-1-2-602,-3-3 0,1-2 0,-2 0 0,0-1 0,-1-1 0,-1 0 0,31-1 0,-2 0 0,-5 0 0,0 0 0,-3-3 0,-1-2 1569,-1-1 0,-2-4-1569,-5-1 0,-3-2 906,-4-3 0,-3 0-906,-5 1 0,-1-1 471,-2 0 0,0-2-471,0 0 0,1-2 0,-1-1 0,1-2 0,1 0 0,1-1 144,0-1 0,1 1-144,0 1 0,0 1 0,-1 1 0,1 0 0,2-2 0,1 0 0,2-3 0,1-3 0,12-7 0,3-4 0,3-2 0,1-3 0,-30 14 0,1 0 0,-1 0 0,29-15 0,-1 1 0,-11 4 0,-2 2 0,-5 0 0,-1 2 0,-8 2 0,-3 1 0,-8 4 0,-3 1 0,30-24 0,-19 11 0,-14 5 0,-7 0 0,-1-7 0,7-18 0,3-15 0,-22 32 0,-1-1 0,3-5 0,-2 0 0,-1-3 0,0-2 0,2-7 0,1-2 0,1-7 0,-1-2 0,0-4 0,-1 0 0,1-2 0,-1 0 0,-3-4 0,-3-3 0,-6 21 0,-2-1 0,-1-3-333,-1-8 1,0-3-1,-2-1 333,-1-9 0,-2-1 0,0-2 0,0-2 0,-2 0 0,0-1 0,1 3 0,-1-1 0,-2 1 0,0 4 0,-2-1 0,-1 2 0,-2 1 0,-2 0 0,-2 1 0,-1 2 0,-3 1 0,-1 1 0,-3 3 0,-2 1 0,0 1-114,-1 3 0,-1 2 0,0 1 114,-10-24 0,0 5 0,2 10 0,-1 5 0,3 12 0,0 3 0,2 8 0,-2 2 0,1 5 0,-1 2 0,-4-2 0,-2 1 490,-4-4 0,-4 1-490,-4 1 0,-2 1 180,-7-3 0,-3-2-180,-8-3 0,-4-3 0,17 14 0,-2-1 0,-2-1-313,-4-4 0,-3-1 1,-2-1 312,-11-6 0,-4-1 0,-3 2-587,16 12 0,-3 1 0,-2 1 0,-3 1 587,6 7 0,-3 1 0,-1 1 0,-4 2 0,-3 0-753,0 1 1,-4 2 0,-2 0-1,-3 1 1,-2 2 0,-2 0 752,10 5 0,-2 1 0,-1 1 0,-2 1 0,-2 1 0,-2 0 0,-2 1 0,-1 0-420,5 2 0,-2 0 0,-2 1 0,-1 1 0,-2 0 0,-1 1 0,-1 0 0,0 1 0,0 0 0,0 0 420,2 2 0,-2-1 0,-1 2 0,-2 0 0,0 0 0,0 1 0,2 0 0,1 0 0,4 0 0,2 1 0,4 0 0,-16-1 0,4 0 0,3 1 0,4 0 0,1 1 0,2 0 0,1 2 0,5 1 0,0 1 0,0-1 0,0 1 0,-1-1 0,1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16.1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23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24575,'0'34'0,"0"36"0,0 10 0,0 14 0,0-6 0,0 8 0,0 5-1395,0-8 0,0 4 1,0 3-1,0 5 1395,0-21 0,0 3 0,0 2 0,0 1 0,0 2 0,0 0-522,0-7 1,0 1-1,0 1 1,0 0-1,0 1 1,0 1-1,0 1 522,0 6 0,0 2 0,0 0 0,0 2 0,0 0 0,0 0 0,0 1 0,0-8 0,0 0 0,0 2 0,0-1 0,0 1 0,0 0 0,0 0 0,0 0-213,0 0 0,0-1 1,0 1-1,0 0 1,0 0-1,0 0 1,0 0-1,0 0 213,0 1 0,0 0 0,0 1 0,0-1 0,0 0 0,0 0 0,0 0 0,0-1 0,0-2 0,0 0 0,0 0 0,0 0 0,0-1 0,0 0 0,0-1 0,0 0-298,0 9 0,0 1 1,-1-2-1,1 1 1,0-2-1,0 0 0,1-1 298,-1-6 0,1-1 0,-1-1 0,1 0 0,0-1 0,0-1 0,1-1-3,0 9 0,1-2 0,0-1 0,0 0 0,0-1 1,1-1 2,0 12 0,1-2 0,0 0 0,0-2 0,1-1 277,-1-7 0,2-2 0,-1-1 0,0-1 0,0-1-277,1 17 0,-1-2 0,0-1 0,-1-2 0,-1-9 0,-1-2 0,0-1 0,-1-2 856,1 18 0,-1-2 1,0-4-857,-2-8 0,0-3 0,0-3 959,0-7 1,0-2 0,0-2-960,-1 22 0,2-5 1251,-1-14 0,1-4-1251,0-13 0,1-3 2133,3 31-2133,1-13 1138,1-7-1138,-2-3 426,-1-5-426,-2-2 0,-1-4 0,-1-4 0,0-4 0,0-20 0,0-8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25.1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32 201 18005,'-20'0'0,"9"0"2968,32 0-2968,25-2 0,13 0 0,5-1 0,7-1 0,6 0-362,-5 1 0,5-1 1,3 0-1,1-2 362,11-1 0,3-2 0,2 0 0,0 0 0,-16 2 0,0 1 0,2-1 0,0 0 0,1 1-305,7-1 1,0 0 0,2 1 0,1-1 0,1 1 304,-10 1 0,1 1 0,1-1 0,1 1 0,0 0 0,2 0-346,7 1 1,1 0-1,2 1 1,0 0-1,1 0 1,2-1 345,-9 1 0,1 0 0,2 0 0,0 0 0,1 0 0,0 0 0,0 0-384,-8 1 1,0 0 0,1 0 0,0 0 0,0 0 0,1 0 0,1 0 0,-1 0 383,5 0 0,0 1 0,1-1 0,0 0 0,0 0 0,1 1 0,0-1 0,0 1 0,-10 0 0,2 0 0,-1 0 0,1 0 0,0 0 0,0 0 0,0 0 0,-1 0 0,1 0 0,-1 0 0,0 0 0,0 0 0,0 0 0,0 0 0,0 0 0,-1 0 0,0 0 0,0 0 0,8 0 0,0 0 0,0 0 0,-1 0 0,0 0 0,-2 0 0,0 0 0,-2 0-79,4 0 0,-1 0 0,-2 0 0,0 0 0,-2 0 1,-2 0-1,-1 0 79,2 1 0,-2-1 0,-1 1 0,-2 0 0,-2 0 0,-2 0 392,21 1 0,-4 1 0,-4 0 0,-5 0-392,1 1 0,-6 0 0,-2 0 0,-8-1 0,-2 1 0,4-1 142,-2-1 1,2-1 0,5 0 0,5-1-143,-2 0 0,5 0 0,4-1 0,4 0 0,3 0 0,1-1-113,-17 2 1,2-1 0,2 0-1,2-1 1,1 1 0,2 0 0,0 0-1,2 0 1,0 0 112,-8 0 0,2 0 0,1 0 0,0 0 0,2 0 0,0 0 0,1 0 0,-1 0 0,1 0 0,0 0 0,0 0-170,2 1 1,0-1 0,1 0 0,0 0 0,0 0 0,1 0 0,-1 0 0,0 0 0,0 1 0,-1-1 0,0 0 169,5 1 0,1-1 0,-2 1 0,1-1 0,-1 1 0,0-1 0,0 1 0,0 0 0,-1 0 0,0 0 0,-3 0 0,-1 0 0,1 1 0,-1-1 0,0 0 0,0 1 0,0 0 0,-1 0 0,-1 0 0,0 1-219,6 0 1,-1 1 0,-1-1 0,0 1 0,0 1 0,-1-1 0,0 1 0,0 1 0,-1-1 218,7 2 0,0 0 0,0 1 0,-1-1 0,-1 2 0,0 0 0,0 0 0,-1 1 0,-5-1 0,0 2 0,0-1 0,-1 2 0,-1-1 0,0 1 0,-2-1 0,-1 1 0,3 1 0,0-1 0,-2 1 0,-1 1 0,-2-1 0,0 0 0,-2-1 62,4 1 1,-1 0 0,-2 0-1,-1-1 1,-1 0 0,-2 0-63,4 1 0,-2 0 0,-1-1 0,-2 0 0,-2-1 563,5 0 0,-3 0 1,-1-1-1,-1 0-563,21 2 0,-2-1 0,-2-1 1268,-11-2 1,-1-1 0,-3-1-1269,-7-2 0,-2-1 0,-1 0 0,0-1 0,0 1 0,-1-1 0,28-1 0,-2 0 0,0 0 0,-2 0 0,-1 0 0,0 0 0,-1 1 0,-1 2 0,0-1 0,0 0 0,-2 0 0,-1 1 2125,-4-1 0,-1-1-2125,-8 0 0,-4-2 1177,-11 1 1,-5 0-1178,26 2 1523,-28 0-1523,-19 2 98,-12 1 0,-11-2 0,-5-1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25.9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24575,'33'0'0,"40"0"0,-21 0 0,4 2 0,10 2 0,1 2 0,-1 4 0,-2 3 0,-13 2 0,-3 3 0,31 20 0,-24-4 0,-20-5 0,-9 3 0,-10 6 0,-5 4 0,-4 0 0,-3-6 0,-3-2 0,-1 0 0,-5 9 0,-17 15 0,-30 21 0,13-28 0,-5 2 0,-10 7 0,-3 2 0,-2 1 0,1-2 0,4-6 0,3-3 0,11-11 0,2-4 0,-11 6 0,28-23 0,11-14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27.9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24575,'0'81'0,"0"-18"0,0 6 0,0 18 0,0 5 0,0-24 0,0 2 0,0-1 0,0 24 0,0-5 0,0-21 0,0-7 0,0 15 0,0-46 0,0-20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29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336 0 24575,'-22'0'0,"-15"0"0,-15 0 0,-12 0 0,11 4 0,12 5 0,18 2 0,11 0 0,4-1 0,2-4 0,-1 2 0,1-1 0,1 0 0,5 1 0,7 3 0,9 9 0,11 14 0,14 16 0,13 11 0,5 9 0,1-3 0,-9-12 0,-12-14 0,-11-16 0,-10-11 0,-9-7 0,-3-4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2.1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119 1 24575,'66'0'0,"4"0"0,2 0 0,-17 8 0,-22 15 0,-17 28 0,-25 48 0,-8-30 0,-7 3 0,-13 14 0,-5 2 0,9-29 0,-1 1 0,-1-3 0,-12 16 0,2-6 0,10-16 0,4-5 0,-2 7 0,25-33 0,33-11 0,34-8 0,35-1 0,-38-1 0,1-2 0,-2-1 0,-2-2 0,39-7 0,-27-3 0,-20 3 0,-18 4 0,-9 2 0,-10 5 0,-2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3.6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24575,'82'0'0,"-32"0"0,3 0 0,6 0 0,1 0 0,-4 0 0,-4 2 0,23 9 0,-35 22 0,-23 23 0,-13 11 0,-9-4 0,-2-20 0,-2-17 0,6-13 0,25-7 0,30 0 0,30 6 0,-33-1 0,1 5 0,-3 5 0,-3 4 0,26 41 0,-23 17 0,-21 5 0,-15-9 0,-15-17 0,-23-15 0,-26-12 0,-23-4 0,-7-5 0,11-8 0,21-7 0,17-5 0,10 0 0,6-1 0,7-2 0,5-1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5.2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24575,'0'57'0,"0"13"0,0 12 0,0-10 0,0-18 0,0-23 0,4-17 0,14-8 0,25-3 0,31-3 0,-23-1 0,4-2 0,3-1 0,1-2 0,-4-2 0,-2-1 0,34-11 0,-30 4 0,-21 2 0,-13 4 0,-11 4 0,-7 4 0,-4 13 0,-1 36 0,1 52 0,-1-29 0,0 4 0,0 7 0,0-1 0,0-9 0,0-6 0,0 21 0,1-41 0,0-29 0,0-11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6.9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24575,'0'87'0,"0"7"0,0 6 0,0-24 0,1-36 0,17-33 0,20-19 0,26-9 0,22-1 0,-2 8 0,-8 7 0,-19 5 0,-17 14 0,-12 17 0,-11 18 0,-7 12 0,-6 6 0,-4 2 0,-5-2 0,-4-5 0,-6-16 0,-3-15 0,3-10 0,0-7 0,-10-1 0,-17 0 0,-18 3 0,-11 0 0,5-3 0,16-4 0,22-5 0,15-1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59.3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355 941 24575,'-37'44'0,"7"-5"0,-2 5 0,-5 11 0,0 4 0,-3 7 0,3 2 0,8-5 0,5-2 0,8-8 0,4 0 0,-7 44 0,15-2 0,4-2 0,7-40 0,9 1 0,17 9 0,12 0 0,15 5 0,10-1 0,-13-17 0,5 0 0,2-1-313,7 3 0,2-2 1,1 1 312,-1-1 0,0-1 0,1 1 0,4 0 0,1 1 0,0-2 0,-3-4 0,2-1 0,0-2 0,1-2 0,1-2 0,2-3 0,5-1 0,3-4 0,0-3 0,-1-4 0,1-4 0,2-2 0,1-2 0,1-2 0,0-4 0,1-2 0,0-3 0,0-2 0,-5 0 0,0-1 0,0-1 0,-1 0 0,0-1 0,-2-1 0,-1-2 0,-2-2 0,-2-2 0,-7-1 0,-2-3 0,-1-2-33,-3-3 1,-2-2 0,-1-3 32,22-12 0,-4-5 0,-11 1 0,-6-2 0,-10 3 0,-5-2 0,-10 2 0,-6-4 0,-6-10 0,-7-5 0,-5-19 0,-7-8 0,-9 7 0,-5-6 0,-5-3-322,-3 6 0,-4-3 1,-4-3-1,-3 0 322,0 9 0,-4-1 0,-2-1 0,-2 0 0,-3 1 0,-5-5 0,-2 1 0,-3 0 0,-2 1 0,-2 2-510,-3 1 0,-3 1 0,-1 1 0,-3 3 0,-2 2 510,-2 3 0,-1 2 0,-3 2 0,-3 2 0,-2 5 0,-3 2 0,-3 2 0,-3 4 0,-1 4 0,-2 2 0,-4 3 0,-1 4 0,-3 3 0,0 3 0,1 3 0,3 4 0,-1 2 0,1 3 0,-1 3 0,2 1-248,3 2 0,0 3 1,1 1-1,1 3 1,1 3 247,-11 2 0,1 4 0,2 4 0,2 4 0,7 5 0,1 3 0,2 6 0,0 4 0,-4 10 0,0 6 0,2 5 0,2 6 0,11-2 0,1 6 0,2 3 0,3-2 0,4-5 0,-7 8 0,7-6 0,2 1 0,6 0 0,0 0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7.8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24575,'52'0'0,"17"0"0,-20 0 0,4 0 0,9 0 0,3 0 0,4 0 0,0 0 0,1 0 0,-3 0 0,-12 0 0,-4 0 0,23 0 0,-32 0 0,-28 0 0,-6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9.0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24575,'0'47'0,"0"16"0,0 18 0,0 9 0,0-14 0,0-18 0,0-15 0,0-17 0,0-6 0,0-3 0,0-9 0,0-3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41.0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18 15091,'-15'9'0,"7"-4"4010,1 2-4010,7 2 1639,0 9-1639,0 5 886,0 2-886,0 0 2949,0-2-2949,0-3 0,0-1 0,0-3 0,2 0 0,2 3 0,2 0 0,2 1 0,-2-2 0,1-2 0,0 0 0,0-1 0,3 1 0,2-1 0,0-1 0,2-2 0,0-4 0,1-1 0,7-3 0,12-2 0,15 0 0,15-3 0,7-6 0,-3-6 0,-12-5 0,-16-2 0,-12 0 0,-9 0 0,-4-2 0,-4-3 0,-4 2 0,-2 1 0,-3 3 0,-1 3 0,-1 2 0,0 1 0,0 2 0,0 1 0,0 0 0,0 2 0,-3-1 0,-7-5 0,-11-7 0,-5-3 0,-3 1 0,4 4 0,5 7 0,2 2 0,2 4 0,-3 2 0,-1 2 0,1 2 0,-1 0 0,0 0 0,1 0 0,0 0 0,2 0 0,1 0 0,1 0 0,2 2 0,4 2 0,3 4 0,0 3 0,1 2 0,1-1 0,2-3 0,1 0 0,1-5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56.0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1 662 24575,'35'-58'0,"24"-20"0,-18 28 0,2 0 0,2 1 0,-2 2 0,-8 6 0,-4 4 0,14-12 0,-17 17 0,-10 13 0,-7 6 0,-3 3 0,0 3 0,3-5 0,9-2 0,7-7 0,2-6 0,0 4 0,-6 6 0,-5 10 0,-5 11 0,0 12 0,1 15 0,3 13 0,5 13 0,1 6 0,3 1 0,0-5 0,-2-9 0,-4-9 0,-8-9 0,-3-8 0,-6-8 0,-1-8 0,-1-3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59.9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853 1 24575,'-32'1'0,"-33"25"0,10 5 0,-3 7 0,-12 13 0,-1 7 0,20-11 0,1 3 0,1 1 0,-18 23 0,5-1 0,12-9 0,6-1 0,8-11 0,6-3 0,-7 24 0,20-8 0,10 10 0,5 13 0,8 5 0,8-6 0,16-24 0,16-22 0,16-19 0,19-17 0,10-18 0,0-15 0,-16-6 0,-23 5 0,-28 14 0,-13 10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01.5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232 0 24575,'-13'0'0,"-8"0"0,-6 7 0,-10 10 0,-4 13 0,6 8 0,6 0 0,13-7 0,8-8 0,4-7 0,3-7 0,5 1 0,7-1 0,11 2 0,14 3 0,10 2 0,9 4 0,-4 0 0,-8-1 0,-12-3 0,-10-1 0,-4 4 0,-3 2 0,-4 6 0,-5 4 0,-3 3 0,-4 8 0,-10 1 0,-8-1 0,-10-1 0,-12-4 0,-1-3 0,-2-3 0,3-6 0,12-8 0,9-6 0,12-7 0,4-2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24.2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86 24575,'11'0'0,"-1"0"0,-3-2 0,0 0 0,-1-2 0,-1-2 0,0-2 0,-2-2 0,1 0 0,-2 1 0,-1 0 0,-1 2 0,0 1 0,-2 0 0,-6 2 0,-3 3 0,-2 0 0,1 1 0,5 0 0,0 1 0,3 2 0,1 3 0,2 3 0,1 2 0,0 0 0,0-1 0,0-1 0,0-5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43.5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24575,'10'0'0,"0"0"0,-2 0 0,1 0 0,2 0 0,3 0 0,4 0 0,4 0 0,4 0 0,2 0 0,0 0 0,-3 0 0,-3 0 0,-3 0 0,-3 0 0,-2 1 0,-1 1 0,1 0 0,0-1 0,6-1 0,5 0 0,4 0 0,1 0 0,2 0 0,-2 0 0,1 0 0,2 2 0,-3 1 0,-4 0 0,-5-1 0,-2-2 0,1 0 0,2 0 0,4 0 0,4 1 0,7 1 0,6 1 0,0 0 0,-3-2 0,-6-1 0,-2 2 0,3 0 0,2 3 0,1 0 0,-3-2 0,-4 1 0,-5-2 0,-5 1 0,2 1 0,0-1 0,7 1 0,5 2 0,0-2 0,0 1 0,3-1 0,8-2 0,9 2 0,12 0 0,4 2 0,1 2 0,-7-1 0,-11 0 0,-12-2 0,-5 0 0,-5 0 0,1 0 0,-1-1 0,1 0 0,-1 0 0,7 1 0,7 1 0,5-3 0,7 0 0,1 0 0,0 0 0,1 1 0,-2 2 0,-1-2 0,-6 2 0,-8 1 0,-10-2 0,-7 0 0,-2 1 0,1-1 0,3 1 0,1-1 0,-3-1 0,0 0 0,0-2 0,2 2 0,2-1 0,2-1 0,3 3 0,2-3 0,2 3 0,0 0 0,-4-1 0,-4 4 0,-2-2 0,-3 0 0,-4-1 0,-3-3 0,-3 0 0,0 0 0,0 0 0,2 0 0,4 2 0,4-2 0,2 3 0,0 2 0,3-1 0,0 3 0,3 0 0,0 0 0,-2 1 0,-1-2 0,-6-1 0,0-1 0,-3-1 0,0 2 0,0-2 0,-3-2 0,3 2 0,0-1 0,3 2 0,0 0 0,-3 1 0,-3-2 0,-3-1 0,2 0 0,2 0 0,-1 1 0,2 0 0,-1 0 0,-1 0 0,-1-1 0,-2-1 0,-2 1 0,-5-3 0,-4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50.1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61 24575,'37'0'0,"8"0"0,15 0 0,10 0 0,2 0 0,-6 0 0,-11 0 0,-5 0 0,-2 0 0,5 0 0,5 0 0,1 0 0,-1 0 0,-8 0 0,-1 0 0,-3 0 0,-1 0 0,-4 0 0,-5 0 0,-3 0 0,-2 0 0,4 0 0,3 0 0,0 0 0,-4 0 0,-6 0 0,-6 0 0,-3 0 0,-3 0 0,0 0 0,0 0 0,-1 0 0,-1 0 0,1 0 0,7 0 0,5 0 0,8 0 0,2 0 0,6 0 0,6 0 0,5 0 0,-1 0 0,-7 0 0,-11 1 0,-5 2 0,-2-1 0,1 2 0,0-2 0,-1 1 0,-3-1 0,0-2 0,-3 0 0,-3 2 0,3 0 0,-2 0 0,3 0 0,2-2 0,-3 0 0,-1 1 0,-5 1 0,0 0 0,5 0 0,6-2 0,9 2 0,11 3 0,7 2 0,5-2 0,2-2 0,-2-3 0,-4 0 0,-6 0 0,-5 0 0,-6 0 0,-5 0 0,-3 0 0,-2 0 0,-1 0 0,0 0 0,-2 2 0,-3 0 0,-2 0 0,-4 0 0,0-2 0,4 0 0,6 0 0,5 0 0,5 0 0,5 0 0,4 0 0,6 0 0,3 0 0,-4 0 0,-4 0 0,-3 2 0,2 1 0,0 0 0,1 1 0,-5-1 0,-9 2 0,-5-1 0,-2-1 0,9 1 0,10 1 0,12 1 0,9-1 0,5-3 0,8-2 0,8 0 0,1 0 0,-1 0 0,-9 0 0,-10 0 0,-4 0 0,2 0 0,11 0 0,10 0 0,-34 0 0,2 0 0,2 0 0,0 0 0,1 0 0,-1 0 0,-2 0 0,-2 0 0,32 0 0,-12 0 0,-9 0 0,-8 0 0,-2 0 0,1 0 0,1 0 0,13 0 0,8 0 0,13 0 0,8 0 0,-5 0 0,-3 0 0,-8 0 0,-5 0 0,-4 0 0,-8 0 0,-3 0 0,-2 0 0,6 0 0,11 0 0,2 0 0,-1 0 0,-6 0 0,-1-2 0,3-3 0,9-8 0,5-4 0,-7 3 0,-8 1 0,-9 6 0,-1 0 0,1 1 0,0 1 0,-2-1 0,-3 2 0,0 0 0,3-1 0,8 0 0,9-3 0,5-1 0,4 1 0,-6-1 0,-8 3 0,-6 3 0,-8 0 0,-6 0 0,-4-1 0,-3 1 0,-4 1 0,-1 2 0,2 0 0,3 0 0,7 0 0,-2 0 0,-2 0 0,-9 0 0,-8 0 0,-7 0 0,-6 0 0,-7 0 0,-5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37.3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24575,'27'6'0,"0"4"0,3 5 0,1 4 0,5 1 0,3 3 0,2 2 0,-3 1 0,-3-2 0,-4-3 0,-3-3 0,1 0 0,1 1 0,1-1 0,1 1 0,1 0 0,1 1 0,5 0 0,4 0 0,6 2 0,1 0 0,0-1 0,0 1 0,-4-1 0,3 1 0,0-1 0,2 1 0,-4 0 0,-5-2 0,-6 0 0,-1-1 0,0 0 0,-3-2 0,-1-2 0,-2-2 0,2-1 0,4 3 0,7 3 0,8 1 0,5 4 0,9 0 0,4 5 0,0 3 0,-3 1 0,-6 3 0,-4-5 0,-3 0 0,5 3 0,9 3 0,12 4 0,-33-18 0,1 1 0,1-1 0,0 0 0,40 22 0,-6-2 0,-10-7 0,-10-4 0,-8-4 0,-8-3 0,-4-2 0,3-1 0,1 0 0,1 0 0,-1 0 0,-5-3 0,-3 0 0,-3-1 0,-2-2 0,-1 1 0,-5-1 0,-1-1 0,-3-1 0,-3-4 0,-1-2 0,-4 0 0,-3-1 0,-1-1 0,-3-2 0,0 1 0,-2-1 0,0 0 0,-1 2 0,3-1 0,1 0 0,0 0 0,1 0 0,0 1 0,0-1 0,0-2 0,-2 1 0,-4-3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5:01.2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1631 185 24575,'-15'4'0,"4"8"0,8 18 0,3 21 0,0 27 0,0-28 0,0 2 0,0 5 0,0 0 0,0 4 0,0 1 0,-1-1 0,2 0 0,0-2 0,5-1 0,5 2 0,6-1 0,7 5 0,5 0 0,9 5 0,6 0 0,6 4 0,4-2 0,2-1 0,5-3 0,4-3 0,3-5 0,4-5 0,2-3 0,4-4 0,2-3 0,5-3 0,3-2 0,5-3 0,1-3 0,-31-12 0,1-2 0,0 0 0,31 7 0,0-2 0,-7-3 0,-1-3 0,-3-3 0,-1-3 0,-3-3 0,0-1 0,-1-4 0,1-1 0,2-3 0,0-3 0,-2-3 0,-1-4 0,-2-5 0,-3-4 0,-7-3 0,-4-4 0,-7-5 0,-3-2 0,-6-1 0,-2-1 0,-7-2 0,-2-1 0,21-42 0,-18 5 0,-19-5 0,-10-19 0,-12 42 0,-5-4 0,-11-13 0,-10-4 0,0 17 0,-6-1 0,-4-1-397,-12-6 1,-7-1-1,-3 1 397,9 13 0,-2 0 0,-3 1 0,0 1 0,-3 1 0,0 0 0,-2 2 0,0 1 0,1 3 0,-1 1 0,0 1 0,0 3 0,-14-10 0,0 3 0,0 5 0,2 5 0,-1 4 0,-1 4 0,-3 4 0,-1 6 0,-4 3 0,-12 4 0,-5 6 0,-3 1-609,13 2 0,-2 1 0,-4 2 0,-1 3 609,9 1 0,-3 2 0,-2 2 0,0 2 0,1 1-508,-3 2 0,-1 1 0,0 2 1,1 2-1,1 2 508,1 1 0,1 2 0,0 1 0,2 2 0,2 1 0,5 1 0,2 1 0,1 2 0,2 0 0,3 0-174,-2 2 0,2 0 1,3 1-1,3-1 174,-10 6 0,3-1 0,10-3 0,10-5 0,10-2 0,-8 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38.0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1:06.9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46 24575,'18'0'0,"4"0"0,3-4 0,7-1 0,0-1 0,-1-1 0,-2 2 0,-4 0 0,-2-1 0,2 2 0,-4 2 0,-2 1 0,0 1 0,0 0 0,0 0 0,3 0 0,-2 0 0,2 0 0,3 0 0,4 0 0,2 0 0,0 0 0,-2 0 0,-3 0 0,2 0 0,1 0 0,1 0 0,-1 0 0,-4 0 0,2 0 0,1 0 0,5 4 0,1 4 0,-2 2 0,-1 3 0,-6-1 0,-4-1 0,-2 2 0,-3-2 0,-1 1 0,-1-1 0,-2 1 0,0 2 0,0 0 0,0 4 0,2 4 0,-1 1 0,-1-1 0,0-4 0,-4-2 0,-1-2 0,-1-2 0,-1-2 0,0 0 0,1 1 0,-1 1 0,2-1 0,0 1 0,1 0 0,0 5 0,0 2 0,0 0 0,-3-3 0,-1-8 0,-2-4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30.9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24575,'15'20'0,"4"5"0,10 7 0,5 6 0,-1-2 0,-3-4 0,-4-4 0,-2-2 0,1 1 0,2 2 0,-3-3 0,-2-3 0,-4-4 0,-2-3 0,0 3 0,1 3 0,2 6 0,0 4 0,2 0 0,3 1 0,1-1 0,2 3 0,1 2 0,3 0 0,1-1 0,0-2 0,1-2 0,-4-1 0,1 1 0,-1 3 0,-1 2 0,3 4 0,-1 0 0,1 0 0,-1 0 0,-1 0 0,1 1 0,1-3 0,0-1 0,0 0 0,1 1 0,1 2 0,1 4 0,2 1 0,3 7 0,6 9 0,8 8 0,7 9 0,0-1 0,2-3 0,-3-7 0,-4-6 0,-1-5 0,-6-3 0,-2-3 0,-5 0 0,-2 2 0,-4 1 0,3 8 0,1 1 0,7 5 0,1 1 0,-4-5 0,-6-11 0,-12-15 0,-7-12 0,-7-10 0,-4-3 0,-4-8 0,-1-2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31.7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1:12.4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24575,'20'0'0,"5"0"0,5 0 0,5 0 0,-1 0 0,-3 0 0,-2 0 0,-2 0 0,-3 0 0,0 0 0,-1 0 0,-5 2 0,4 4 0,3 5 0,4 4 0,3-1 0,-4-3 0,-7-3 0,-3 0 0,-2 0 0,0 3 0,0 0 0,0 2 0,0 1 0,0 0 0,-2 2 0,-1-1 0,-1 1 0,-1 0 0,-1 0 0,-2 0 0,0-1 0,0-1 0,1 0 0,0 0 0,-1 0 0,0-1 0,-1 1 0,2 0 0,-3 2 0,0 0 0,0 0 0,-2 0 0,2-1 0,-2 1 0,0 0 0,1 0 0,-1 0 0,-1 0 0,-1 0 0,0 0 0,0 0 0,0 0 0,0-1 0,-2 1 0,0 0 0,0 0 0,0 0 0,0 0 0,0 0 0,0 0 0,0 2 0,0 1 0,0 3 0,0 0 0,0-1 0,0 1 0,0 4 0,0 5 0,0-5 0,0-5 0,0-12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4.905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5.376"/>
    </inkml:context>
    <inkml:brush xml:id="br0">
      <inkml:brushProperty name="width" value="0.2" units="cm"/>
      <inkml:brushProperty name="height" value="0.2" units="cm"/>
      <inkml:brushProperty name="color" value="#FF0030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47641-88EE-B24B-94D5-E83A120A440E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D3BA-58E8-2F40-913F-2CAEDE83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D3BA-58E8-2F40-913F-2CAEDE835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August 23,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78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.xml"/><Relationship Id="rId18" Type="http://schemas.openxmlformats.org/officeDocument/2006/relationships/image" Target="../media/image14.png"/><Relationship Id="rId26" Type="http://schemas.openxmlformats.org/officeDocument/2006/relationships/customXml" Target="../ink/ink27.xml"/><Relationship Id="rId39" Type="http://schemas.openxmlformats.org/officeDocument/2006/relationships/image" Target="../media/image16.png"/><Relationship Id="rId21" Type="http://schemas.openxmlformats.org/officeDocument/2006/relationships/customXml" Target="../ink/ink23.xml"/><Relationship Id="rId34" Type="http://schemas.openxmlformats.org/officeDocument/2006/relationships/customXml" Target="../ink/ink35.xml"/><Relationship Id="rId42" Type="http://schemas.openxmlformats.org/officeDocument/2006/relationships/customXml" Target="../ink/ink41.xml"/><Relationship Id="rId47" Type="http://schemas.openxmlformats.org/officeDocument/2006/relationships/image" Target="../media/image20.png"/><Relationship Id="rId50" Type="http://schemas.openxmlformats.org/officeDocument/2006/relationships/customXml" Target="../ink/ink45.xml"/><Relationship Id="rId55" Type="http://schemas.openxmlformats.org/officeDocument/2006/relationships/image" Target="../media/image24.png"/><Relationship Id="rId7" Type="http://schemas.openxmlformats.org/officeDocument/2006/relationships/customXml" Target="../ink/ink11.xml"/><Relationship Id="rId2" Type="http://schemas.openxmlformats.org/officeDocument/2006/relationships/customXml" Target="../ink/ink8.xml"/><Relationship Id="rId16" Type="http://schemas.openxmlformats.org/officeDocument/2006/relationships/customXml" Target="../ink/ink19.xml"/><Relationship Id="rId29" Type="http://schemas.openxmlformats.org/officeDocument/2006/relationships/customXml" Target="../ink/ink30.xml"/><Relationship Id="rId11" Type="http://schemas.openxmlformats.org/officeDocument/2006/relationships/customXml" Target="../ink/ink14.xml"/><Relationship Id="rId24" Type="http://schemas.openxmlformats.org/officeDocument/2006/relationships/customXml" Target="../ink/ink26.xml"/><Relationship Id="rId32" Type="http://schemas.openxmlformats.org/officeDocument/2006/relationships/customXml" Target="../ink/ink33.xml"/><Relationship Id="rId37" Type="http://schemas.openxmlformats.org/officeDocument/2006/relationships/customXml" Target="../ink/ink38.xml"/><Relationship Id="rId40" Type="http://schemas.openxmlformats.org/officeDocument/2006/relationships/customXml" Target="../ink/ink40.xml"/><Relationship Id="rId45" Type="http://schemas.openxmlformats.org/officeDocument/2006/relationships/image" Target="../media/image19.png"/><Relationship Id="rId53" Type="http://schemas.openxmlformats.org/officeDocument/2006/relationships/image" Target="../media/image23.png"/><Relationship Id="rId58" Type="http://schemas.openxmlformats.org/officeDocument/2006/relationships/customXml" Target="../ink/ink49.xml"/><Relationship Id="rId5" Type="http://schemas.openxmlformats.org/officeDocument/2006/relationships/image" Target="../media/image12.png"/><Relationship Id="rId19" Type="http://schemas.openxmlformats.org/officeDocument/2006/relationships/customXml" Target="../ink/ink21.xml"/><Relationship Id="rId4" Type="http://schemas.openxmlformats.org/officeDocument/2006/relationships/customXml" Target="../ink/ink9.xml"/><Relationship Id="rId9" Type="http://schemas.openxmlformats.org/officeDocument/2006/relationships/customXml" Target="../ink/ink12.xml"/><Relationship Id="rId14" Type="http://schemas.openxmlformats.org/officeDocument/2006/relationships/customXml" Target="../ink/ink17.xml"/><Relationship Id="rId22" Type="http://schemas.openxmlformats.org/officeDocument/2006/relationships/customXml" Target="../ink/ink24.xml"/><Relationship Id="rId27" Type="http://schemas.openxmlformats.org/officeDocument/2006/relationships/customXml" Target="../ink/ink28.xml"/><Relationship Id="rId30" Type="http://schemas.openxmlformats.org/officeDocument/2006/relationships/customXml" Target="../ink/ink31.xml"/><Relationship Id="rId35" Type="http://schemas.openxmlformats.org/officeDocument/2006/relationships/customXml" Target="../ink/ink36.xml"/><Relationship Id="rId43" Type="http://schemas.openxmlformats.org/officeDocument/2006/relationships/image" Target="../media/image18.png"/><Relationship Id="rId48" Type="http://schemas.openxmlformats.org/officeDocument/2006/relationships/customXml" Target="../ink/ink44.xml"/><Relationship Id="rId56" Type="http://schemas.openxmlformats.org/officeDocument/2006/relationships/customXml" Target="../ink/ink48.xml"/><Relationship Id="rId8" Type="http://schemas.openxmlformats.org/officeDocument/2006/relationships/image" Target="../media/image13.png"/><Relationship Id="rId51" Type="http://schemas.openxmlformats.org/officeDocument/2006/relationships/image" Target="../media/image22.png"/><Relationship Id="rId3" Type="http://schemas.openxmlformats.org/officeDocument/2006/relationships/image" Target="../media/image11.png"/><Relationship Id="rId12" Type="http://schemas.openxmlformats.org/officeDocument/2006/relationships/customXml" Target="../ink/ink15.xml"/><Relationship Id="rId17" Type="http://schemas.openxmlformats.org/officeDocument/2006/relationships/customXml" Target="../ink/ink20.xml"/><Relationship Id="rId25" Type="http://schemas.openxmlformats.org/officeDocument/2006/relationships/image" Target="../media/image15.png"/><Relationship Id="rId33" Type="http://schemas.openxmlformats.org/officeDocument/2006/relationships/customXml" Target="../ink/ink34.xml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59" Type="http://schemas.openxmlformats.org/officeDocument/2006/relationships/image" Target="../media/image26.png"/><Relationship Id="rId20" Type="http://schemas.openxmlformats.org/officeDocument/2006/relationships/customXml" Target="../ink/ink22.xml"/><Relationship Id="rId41" Type="http://schemas.openxmlformats.org/officeDocument/2006/relationships/image" Target="../media/image17.png"/><Relationship Id="rId54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5" Type="http://schemas.openxmlformats.org/officeDocument/2006/relationships/customXml" Target="../ink/ink18.xml"/><Relationship Id="rId23" Type="http://schemas.openxmlformats.org/officeDocument/2006/relationships/customXml" Target="../ink/ink25.xml"/><Relationship Id="rId28" Type="http://schemas.openxmlformats.org/officeDocument/2006/relationships/customXml" Target="../ink/ink29.xml"/><Relationship Id="rId36" Type="http://schemas.openxmlformats.org/officeDocument/2006/relationships/customXml" Target="../ink/ink37.xml"/><Relationship Id="rId49" Type="http://schemas.openxmlformats.org/officeDocument/2006/relationships/image" Target="../media/image21.png"/><Relationship Id="rId57" Type="http://schemas.openxmlformats.org/officeDocument/2006/relationships/image" Target="../media/image25.png"/><Relationship Id="rId10" Type="http://schemas.openxmlformats.org/officeDocument/2006/relationships/customXml" Target="../ink/ink13.xml"/><Relationship Id="rId31" Type="http://schemas.openxmlformats.org/officeDocument/2006/relationships/customXml" Target="../ink/ink32.xml"/><Relationship Id="rId44" Type="http://schemas.openxmlformats.org/officeDocument/2006/relationships/customXml" Target="../ink/ink42.xml"/><Relationship Id="rId52" Type="http://schemas.openxmlformats.org/officeDocument/2006/relationships/customXml" Target="../ink/ink4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9" Type="http://schemas.openxmlformats.org/officeDocument/2006/relationships/image" Target="../media/image45.png"/><Relationship Id="rId21" Type="http://schemas.openxmlformats.org/officeDocument/2006/relationships/image" Target="../media/image36.png"/><Relationship Id="rId34" Type="http://schemas.openxmlformats.org/officeDocument/2006/relationships/customXml" Target="../ink/ink66.xml"/><Relationship Id="rId42" Type="http://schemas.openxmlformats.org/officeDocument/2006/relationships/customXml" Target="../ink/ink70.xml"/><Relationship Id="rId47" Type="http://schemas.openxmlformats.org/officeDocument/2006/relationships/customXml" Target="../ink/ink73.xml"/><Relationship Id="rId7" Type="http://schemas.openxmlformats.org/officeDocument/2006/relationships/image" Target="../media/image29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9" Type="http://schemas.openxmlformats.org/officeDocument/2006/relationships/image" Target="../media/image40.png"/><Relationship Id="rId11" Type="http://schemas.openxmlformats.org/officeDocument/2006/relationships/image" Target="../media/image31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37" Type="http://schemas.openxmlformats.org/officeDocument/2006/relationships/image" Target="../media/image44.png"/><Relationship Id="rId40" Type="http://schemas.openxmlformats.org/officeDocument/2006/relationships/customXml" Target="../ink/ink69.xml"/><Relationship Id="rId45" Type="http://schemas.openxmlformats.org/officeDocument/2006/relationships/customXml" Target="../ink/ink72.xm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49.png"/><Relationship Id="rId10" Type="http://schemas.openxmlformats.org/officeDocument/2006/relationships/customXml" Target="../ink/ink54.xml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4" Type="http://schemas.openxmlformats.org/officeDocument/2006/relationships/image" Target="../media/image47.png"/><Relationship Id="rId4" Type="http://schemas.openxmlformats.org/officeDocument/2006/relationships/customXml" Target="../ink/ink51.xml"/><Relationship Id="rId9" Type="http://schemas.openxmlformats.org/officeDocument/2006/relationships/image" Target="../media/image30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39.png"/><Relationship Id="rId30" Type="http://schemas.openxmlformats.org/officeDocument/2006/relationships/customXml" Target="../ink/ink64.xml"/><Relationship Id="rId35" Type="http://schemas.openxmlformats.org/officeDocument/2006/relationships/image" Target="../media/image43.png"/><Relationship Id="rId43" Type="http://schemas.openxmlformats.org/officeDocument/2006/relationships/customXml" Target="../ink/ink71.xml"/><Relationship Id="rId48" Type="http://schemas.openxmlformats.org/officeDocument/2006/relationships/customXml" Target="../ink/ink74.xml"/><Relationship Id="rId8" Type="http://schemas.openxmlformats.org/officeDocument/2006/relationships/customXml" Target="../ink/ink53.xml"/><Relationship Id="rId3" Type="http://schemas.openxmlformats.org/officeDocument/2006/relationships/image" Target="../media/image27.png"/><Relationship Id="rId12" Type="http://schemas.openxmlformats.org/officeDocument/2006/relationships/customXml" Target="../ink/ink55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68.xml"/><Relationship Id="rId46" Type="http://schemas.openxmlformats.org/officeDocument/2006/relationships/image" Target="../media/image48.png"/><Relationship Id="rId20" Type="http://schemas.openxmlformats.org/officeDocument/2006/relationships/customXml" Target="../ink/ink59.xml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9E95-2699-C3D3-3085-F0E220FE5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5207620" cy="2947210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108 Unsupervised Learning - Clustering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7376-0E2C-6F4F-ADB3-EE56FF30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/>
              <a:t>Sunil Gorantla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8FF15-7D47-1D9C-C3C7-077914A9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41" r="7208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245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FAD2-E70A-92C8-C107-95B64EB1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C8FB-9915-BE0F-9DD4-E1C50156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 = sqrt( (x1- x2)^2 + (y1-y2)^2 + (z1- z2)^2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C1 : 10, 300 , 210</a:t>
            </a:r>
          </a:p>
          <a:p>
            <a:pPr marL="0" indent="0">
              <a:buNone/>
            </a:pPr>
            <a:r>
              <a:rPr lang="en-US" dirty="0"/>
              <a:t>C2:  15, 170, 75</a:t>
            </a:r>
          </a:p>
          <a:p>
            <a:pPr marL="0" indent="0">
              <a:buNone/>
            </a:pPr>
            <a:r>
              <a:rPr lang="en-US" dirty="0"/>
              <a:t>C3: 10, 170, 210</a:t>
            </a:r>
          </a:p>
        </p:txBody>
      </p:sp>
    </p:spTree>
    <p:extLst>
      <p:ext uri="{BB962C8B-B14F-4D97-AF65-F5344CB8AC3E}">
        <p14:creationId xmlns:p14="http://schemas.microsoft.com/office/powerpoint/2010/main" val="177733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363C-2448-E392-2E23-D7A2AF59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(bottom-up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9B3F-384B-9144-32A0-4C250015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Algorithm Steps</a:t>
            </a:r>
          </a:p>
          <a:p>
            <a:pPr lvl="1"/>
            <a:r>
              <a:rPr lang="en-US" dirty="0"/>
              <a:t>Begin with n clusters, one for each data point.</a:t>
            </a:r>
          </a:p>
          <a:p>
            <a:pPr lvl="1"/>
            <a:r>
              <a:rPr lang="en-US" dirty="0"/>
              <a:t>Compute the proximity matrix.</a:t>
            </a:r>
          </a:p>
          <a:p>
            <a:pPr lvl="1"/>
            <a:r>
              <a:rPr lang="en-US" dirty="0"/>
              <a:t>Merge the closest pair of clusters</a:t>
            </a:r>
          </a:p>
          <a:p>
            <a:pPr lvl="1"/>
            <a:r>
              <a:rPr lang="en-US" dirty="0"/>
              <a:t>Update the proximity matrix</a:t>
            </a:r>
          </a:p>
          <a:p>
            <a:pPr lvl="1"/>
            <a:r>
              <a:rPr lang="en-US" dirty="0"/>
              <a:t>Repeat until only a single cluster remains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Distance matric: Euclidean, Manhattan</a:t>
            </a:r>
          </a:p>
          <a:p>
            <a:pPr lvl="1"/>
            <a:r>
              <a:rPr lang="en-US" dirty="0"/>
              <a:t>Linkage Criterion: Distance between two sets of observation (single, complete, average, ward’s methods)</a:t>
            </a:r>
          </a:p>
        </p:txBody>
      </p:sp>
    </p:spTree>
    <p:extLst>
      <p:ext uri="{BB962C8B-B14F-4D97-AF65-F5344CB8AC3E}">
        <p14:creationId xmlns:p14="http://schemas.microsoft.com/office/powerpoint/2010/main" val="71787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C876-D7A0-EA76-2DEA-8DD83B12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Divisive (Top-down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3797-A297-CE7F-E91E-80FDC836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Steps:</a:t>
            </a:r>
          </a:p>
          <a:p>
            <a:pPr lvl="1"/>
            <a:r>
              <a:rPr lang="en-US" dirty="0"/>
              <a:t>Begin with one clusters that includes all data points.</a:t>
            </a:r>
          </a:p>
          <a:p>
            <a:pPr lvl="1"/>
            <a:r>
              <a:rPr lang="en-US" dirty="0"/>
              <a:t>Determine the best point to split the cluster into two using a flat clustering method like k-means.</a:t>
            </a:r>
          </a:p>
          <a:p>
            <a:pPr lvl="1"/>
            <a:r>
              <a:rPr lang="en-US" dirty="0"/>
              <a:t>Repeat the process for each new cluster until each data point is a cluster.</a:t>
            </a:r>
          </a:p>
        </p:txBody>
      </p:sp>
    </p:spTree>
    <p:extLst>
      <p:ext uri="{BB962C8B-B14F-4D97-AF65-F5344CB8AC3E}">
        <p14:creationId xmlns:p14="http://schemas.microsoft.com/office/powerpoint/2010/main" val="53170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0D92D-50CB-9D97-97F4-22CF7A5F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868785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DBSCAN (Density-based spatial clustering of applications with noise)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6EF0-E9A9-67DD-C0A1-33D26D15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4189"/>
            <a:ext cx="5868785" cy="33273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u="sng"/>
              <a:t>Algorithm 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/>
              <a:t>eps : the maximum distance between two points for them to be considered as in the same neighborhood.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/>
              <a:t>MinPts: The minimum number of points required to form a dense region.</a:t>
            </a:r>
          </a:p>
          <a:p>
            <a:pPr marL="0" indent="0">
              <a:buNone/>
            </a:pPr>
            <a:r>
              <a:rPr lang="en-US" sz="1600" u="sng"/>
              <a:t>Algorithm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/>
              <a:t>Classify points as core, border, or noise, form cluster based on core points and reachability</a:t>
            </a:r>
          </a:p>
        </p:txBody>
      </p:sp>
      <p:pic>
        <p:nvPicPr>
          <p:cNvPr id="3074" name="Picture 2" descr="Role of DBSCAN in machine learning">
            <a:extLst>
              <a:ext uri="{FF2B5EF4-FFF2-40B4-BE49-F238E27FC236}">
                <a16:creationId xmlns:a16="http://schemas.microsoft.com/office/drawing/2014/main" id="{427C6981-2DA0-2011-EDDC-2EF68FDB5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7585" y="1028700"/>
            <a:ext cx="4037215" cy="385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3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D439-005D-1521-07E0-135AE9BF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Unsupervised 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1937-C8C7-A0A7-9E1A-0753A0A59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Definition</a:t>
            </a:r>
          </a:p>
          <a:p>
            <a:pPr lvl="1"/>
            <a:r>
              <a:rPr lang="en-IN" dirty="0"/>
              <a:t>A type of machine learning algorithm used to draw inference from datasets consisting of input data without labelled responses.</a:t>
            </a:r>
          </a:p>
          <a:p>
            <a:pPr lvl="1"/>
            <a:r>
              <a:rPr lang="en-IN" dirty="0"/>
              <a:t>The most common unsupervised learning methods is clustering analysis.</a:t>
            </a:r>
          </a:p>
          <a:p>
            <a:r>
              <a:rPr lang="en-IN" dirty="0"/>
              <a:t>How It works</a:t>
            </a:r>
          </a:p>
          <a:p>
            <a:pPr lvl="1"/>
            <a:r>
              <a:rPr lang="en-IN" dirty="0"/>
              <a:t>Algorithms are used to identify pattern in data.</a:t>
            </a:r>
          </a:p>
          <a:p>
            <a:pPr lvl="1"/>
            <a:r>
              <a:rPr lang="en-IN" dirty="0"/>
              <a:t>The model tries to learn structure of the data without any supervision.</a:t>
            </a:r>
          </a:p>
          <a:p>
            <a:r>
              <a:rPr lang="en-IN" dirty="0"/>
              <a:t>Applications:</a:t>
            </a:r>
          </a:p>
          <a:p>
            <a:pPr lvl="1"/>
            <a:r>
              <a:rPr lang="en-IN" dirty="0"/>
              <a:t>Market basket analysis, anomaly detection, customer segmentation, etc…</a:t>
            </a:r>
          </a:p>
          <a:p>
            <a:r>
              <a:rPr lang="en-IN" dirty="0"/>
              <a:t>Drawbacks</a:t>
            </a:r>
          </a:p>
          <a:p>
            <a:pPr lvl="1"/>
            <a:r>
              <a:rPr lang="en-IN" dirty="0"/>
              <a:t>Complex and computationally intensive.</a:t>
            </a:r>
          </a:p>
          <a:p>
            <a:pPr lvl="1"/>
            <a:r>
              <a:rPr lang="en-IN" dirty="0"/>
              <a:t>Harder to evaluate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3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A09F519-3CA2-F61D-6F7D-4636944CD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1569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97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F14CA-900B-0132-0AAF-7FA07E14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Clustering Analysis</a:t>
            </a:r>
            <a:endParaRPr lang="en-US"/>
          </a:p>
        </p:txBody>
      </p:sp>
      <p:pic>
        <p:nvPicPr>
          <p:cNvPr id="1026" name="Picture 2" descr="K-Means Clustering. K-Means Clustering is an unsupervised… | by Deep  Gojariya | Medium">
            <a:extLst>
              <a:ext uri="{FF2B5EF4-FFF2-40B4-BE49-F238E27FC236}">
                <a16:creationId xmlns:a16="http://schemas.microsoft.com/office/drawing/2014/main" id="{4F2F67CC-880C-F944-C129-FFE6A87C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0269" y="620684"/>
            <a:ext cx="5852159" cy="32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E56EE-F05C-E686-5347-B4370CB02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270" y="4198217"/>
            <a:ext cx="5852158" cy="1820198"/>
          </a:xfrm>
        </p:spPr>
        <p:txBody>
          <a:bodyPr anchor="t">
            <a:normAutofit/>
          </a:bodyPr>
          <a:lstStyle/>
          <a:p>
            <a:r>
              <a:rPr lang="en-US" sz="1600"/>
              <a:t>Unsupervised learning that groups a set of objects un such a way that the objects in the same group are more similar to each other then to those in other groups.</a:t>
            </a:r>
          </a:p>
          <a:p>
            <a:endParaRPr lang="en-US" sz="160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B17D4-72C4-41E5-8A17-E3B0494D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9086-F164-83AA-A859-6D87F4501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600"/>
              <a:t>Algorithm Steps</a:t>
            </a:r>
          </a:p>
          <a:p>
            <a:pPr lvl="1"/>
            <a:r>
              <a:rPr lang="en-US" sz="1600"/>
              <a:t>Choose the number of clusters (k)</a:t>
            </a:r>
          </a:p>
          <a:p>
            <a:pPr lvl="1"/>
            <a:r>
              <a:rPr lang="en-US" sz="1600"/>
              <a:t>Select k random points as cluster centers.</a:t>
            </a:r>
          </a:p>
          <a:p>
            <a:pPr lvl="1"/>
            <a:r>
              <a:rPr lang="en-US" sz="1600"/>
              <a:t>Assign each object to the cluster with the nearest center.</a:t>
            </a:r>
          </a:p>
          <a:p>
            <a:pPr lvl="1"/>
            <a:r>
              <a:rPr lang="en-US" sz="1600"/>
              <a:t>Recompute the cluster centers.</a:t>
            </a:r>
          </a:p>
          <a:p>
            <a:pPr lvl="1"/>
            <a:r>
              <a:rPr lang="en-US" sz="1600"/>
              <a:t>Repeat the steps and center change until no further changes can be made</a:t>
            </a:r>
          </a:p>
        </p:txBody>
      </p:sp>
      <p:pic>
        <p:nvPicPr>
          <p:cNvPr id="2050" name="Picture 2" descr="Kernel K-Means, K-Means++ and Cluster ...">
            <a:extLst>
              <a:ext uri="{FF2B5EF4-FFF2-40B4-BE49-F238E27FC236}">
                <a16:creationId xmlns:a16="http://schemas.microsoft.com/office/drawing/2014/main" id="{BA075544-57CE-7097-4050-A3B424123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118483"/>
            <a:ext cx="5090161" cy="414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ernel K-Means, K-Means++ and Cluster ...">
            <a:extLst>
              <a:ext uri="{FF2B5EF4-FFF2-40B4-BE49-F238E27FC236}">
                <a16:creationId xmlns:a16="http://schemas.microsoft.com/office/drawing/2014/main" id="{55C73C09-27E1-316F-6A88-91B2F490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0287" y="0"/>
            <a:ext cx="7591425" cy="618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16A3EA-3081-A7B5-D936-AE7FF1868AC3}"/>
                  </a:ext>
                </a:extLst>
              </p14:cNvPr>
              <p14:cNvContentPartPr/>
              <p14:nvPr/>
            </p14:nvContentPartPr>
            <p14:xfrm>
              <a:off x="2461575" y="300765"/>
              <a:ext cx="3146040" cy="307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16A3EA-3081-A7B5-D936-AE7FF1868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3575" y="283125"/>
                <a:ext cx="3181680" cy="31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72E977-2233-0529-B729-A5A926A2BB93}"/>
                  </a:ext>
                </a:extLst>
              </p14:cNvPr>
              <p14:cNvContentPartPr/>
              <p14:nvPr/>
            </p14:nvContentPartPr>
            <p14:xfrm>
              <a:off x="5561535" y="1354125"/>
              <a:ext cx="1945440" cy="1310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72E977-2233-0529-B729-A5A926A2BB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3895" y="1336485"/>
                <a:ext cx="1981080" cy="13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CC774B-B2F6-11CA-B714-976A78B3725E}"/>
                  </a:ext>
                </a:extLst>
              </p14:cNvPr>
              <p14:cNvContentPartPr/>
              <p14:nvPr/>
            </p14:nvContentPartPr>
            <p14:xfrm>
              <a:off x="7879935" y="498765"/>
              <a:ext cx="2037600" cy="2659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CC774B-B2F6-11CA-B714-976A78B372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62295" y="481125"/>
                <a:ext cx="2073240" cy="26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1AA01DD-F0F2-B22B-692A-843356845653}"/>
                  </a:ext>
                </a:extLst>
              </p14:cNvPr>
              <p14:cNvContentPartPr/>
              <p14:nvPr/>
            </p14:nvContentPartPr>
            <p14:xfrm>
              <a:off x="8084775" y="3583605"/>
              <a:ext cx="1495440" cy="2223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1AA01DD-F0F2-B22B-692A-8433568456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66775" y="3565965"/>
                <a:ext cx="1531080" cy="22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674D3EA-D05F-59A2-3B6D-B1F086350891}"/>
              </a:ext>
            </a:extLst>
          </p:cNvPr>
          <p:cNvGrpSpPr/>
          <p:nvPr/>
        </p:nvGrpSpPr>
        <p:grpSpPr>
          <a:xfrm>
            <a:off x="2662815" y="3205245"/>
            <a:ext cx="4210200" cy="2911320"/>
            <a:chOff x="2662815" y="3205245"/>
            <a:chExt cx="4210200" cy="29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8F6EC6-A6D3-B2A4-246E-F88CB344F296}"/>
                    </a:ext>
                  </a:extLst>
                </p14:cNvPr>
                <p14:cNvContentPartPr/>
                <p14:nvPr/>
              </p14:nvContentPartPr>
              <p14:xfrm>
                <a:off x="3788175" y="3423405"/>
                <a:ext cx="3084840" cy="2693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8F6EC6-A6D3-B2A4-246E-F88CB344F29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70535" y="3405765"/>
                  <a:ext cx="3120480" cy="27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5F6C51-CF49-3816-9E56-505CDCEA8012}"/>
                    </a:ext>
                  </a:extLst>
                </p14:cNvPr>
                <p14:cNvContentPartPr/>
                <p14:nvPr/>
              </p14:nvContentPartPr>
              <p14:xfrm>
                <a:off x="2662815" y="3205245"/>
                <a:ext cx="1605240" cy="1168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5F6C51-CF49-3816-9E56-505CDCEA80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45175" y="3187605"/>
                  <a:ext cx="1640880" cy="120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922C1F-F85F-12B6-0B9E-3B80CFE93221}"/>
                  </a:ext>
                </a:extLst>
              </p14:cNvPr>
              <p14:cNvContentPartPr/>
              <p14:nvPr/>
            </p14:nvContentPartPr>
            <p14:xfrm>
              <a:off x="2165295" y="5145285"/>
              <a:ext cx="1741320" cy="817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922C1F-F85F-12B6-0B9E-3B80CFE932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47655" y="5127285"/>
                <a:ext cx="1776960" cy="85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399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D284F2-35D0-B9BE-4211-AA78ACAC7E19}"/>
                  </a:ext>
                </a:extLst>
              </p14:cNvPr>
              <p14:cNvContentPartPr/>
              <p14:nvPr/>
            </p14:nvContentPartPr>
            <p14:xfrm>
              <a:off x="2526015" y="111220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D284F2-35D0-B9BE-4211-AA78ACAC7E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0015" y="10762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9AAFE2-41AD-4F99-2FD5-4255B468179E}"/>
                  </a:ext>
                </a:extLst>
              </p14:cNvPr>
              <p14:cNvContentPartPr/>
              <p14:nvPr/>
            </p14:nvContentPartPr>
            <p14:xfrm>
              <a:off x="2041095" y="1709085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9AAFE2-41AD-4F99-2FD5-4255B46817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5455" y="16734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1DFA5A-4F2B-8270-DE31-137205449853}"/>
                  </a:ext>
                </a:extLst>
              </p14:cNvPr>
              <p14:cNvContentPartPr/>
              <p14:nvPr/>
            </p14:nvContentPartPr>
            <p14:xfrm>
              <a:off x="2041095" y="94732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1DFA5A-4F2B-8270-DE31-137205449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455" y="911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6457A62-4786-F707-FA45-3ADC2B61E461}"/>
                  </a:ext>
                </a:extLst>
              </p14:cNvPr>
              <p14:cNvContentPartPr/>
              <p14:nvPr/>
            </p14:nvContentPartPr>
            <p14:xfrm>
              <a:off x="1829415" y="257236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6457A62-4786-F707-FA45-3ADC2B61E4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93775" y="25367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FE791E8-D7D1-9CAC-0638-8C4FA0176187}"/>
                  </a:ext>
                </a:extLst>
              </p14:cNvPr>
              <p14:cNvContentPartPr/>
              <p14:nvPr/>
            </p14:nvContentPartPr>
            <p14:xfrm>
              <a:off x="2846775" y="2578845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FE791E8-D7D1-9CAC-0638-8C4FA01761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1135" y="25428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5CEAB-AD7C-2856-F543-B68B16E0383C}"/>
                  </a:ext>
                </a:extLst>
              </p14:cNvPr>
              <p14:cNvContentPartPr/>
              <p14:nvPr/>
            </p14:nvContentPartPr>
            <p14:xfrm>
              <a:off x="3333855" y="1872885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5CEAB-AD7C-2856-F543-B68B16E03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855" y="18368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448342-9F2D-1C76-C114-162230AA0927}"/>
                  </a:ext>
                </a:extLst>
              </p14:cNvPr>
              <p14:cNvContentPartPr/>
              <p14:nvPr/>
            </p14:nvContentPartPr>
            <p14:xfrm>
              <a:off x="3940095" y="1252245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448342-9F2D-1C76-C114-162230AA0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095" y="12166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877780-006A-E23B-998B-7B91609F808A}"/>
                  </a:ext>
                </a:extLst>
              </p14:cNvPr>
              <p14:cNvContentPartPr/>
              <p14:nvPr/>
            </p14:nvContentPartPr>
            <p14:xfrm>
              <a:off x="4520055" y="2054325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877780-006A-E23B-998B-7B91609F80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4055" y="2018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1A037F-7897-E979-5EBE-C4AB58CB4F60}"/>
                  </a:ext>
                </a:extLst>
              </p14:cNvPr>
              <p14:cNvContentPartPr/>
              <p14:nvPr/>
            </p14:nvContentPartPr>
            <p14:xfrm>
              <a:off x="4453455" y="477448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1A037F-7897-E979-5EBE-C4AB58CB4F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7455" y="47384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062DD9-F7DD-B5EC-5E7D-DC9880F2B56B}"/>
                  </a:ext>
                </a:extLst>
              </p14:cNvPr>
              <p14:cNvContentPartPr/>
              <p14:nvPr/>
            </p14:nvContentPartPr>
            <p14:xfrm>
              <a:off x="9038055" y="719445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062DD9-F7DD-B5EC-5E7D-DC9880F2B5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2055" y="6834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DE15F87-269E-78AF-C09D-79B09CE6D4CB}"/>
                  </a:ext>
                </a:extLst>
              </p14:cNvPr>
              <p14:cNvContentPartPr/>
              <p14:nvPr/>
            </p14:nvContentPartPr>
            <p14:xfrm>
              <a:off x="9588855" y="2011485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DE15F87-269E-78AF-C09D-79B09CE6D4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2855" y="19754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33ACFA9-269F-123E-66E2-026CDB312922}"/>
                  </a:ext>
                </a:extLst>
              </p14:cNvPr>
              <p14:cNvContentPartPr/>
              <p14:nvPr/>
            </p14:nvContentPartPr>
            <p14:xfrm>
              <a:off x="8868855" y="2443845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33ACFA9-269F-123E-66E2-026CDB3129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855" y="24078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CF598EB-7C14-A5B7-3E92-D90C24277019}"/>
                  </a:ext>
                </a:extLst>
              </p14:cNvPr>
              <p14:cNvContentPartPr/>
              <p14:nvPr/>
            </p14:nvContentPartPr>
            <p14:xfrm>
              <a:off x="8837175" y="3185805"/>
              <a:ext cx="360" cy="44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CF598EB-7C14-A5B7-3E92-D90C2427701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01175" y="3150165"/>
                <a:ext cx="720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35F911C-2F60-7F88-2D9F-F71F9DACE29C}"/>
                  </a:ext>
                </a:extLst>
              </p14:cNvPr>
              <p14:cNvContentPartPr/>
              <p14:nvPr/>
            </p14:nvContentPartPr>
            <p14:xfrm>
              <a:off x="8745375" y="3501885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35F911C-2F60-7F88-2D9F-F71F9DACE2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9375" y="34658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E86A73E-342F-1A7D-7F9C-A9D33C76DD3B}"/>
                  </a:ext>
                </a:extLst>
              </p14:cNvPr>
              <p14:cNvContentPartPr/>
              <p14:nvPr/>
            </p14:nvContentPartPr>
            <p14:xfrm>
              <a:off x="9566175" y="4198845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E86A73E-342F-1A7D-7F9C-A9D33C76D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0535" y="41632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8F4DDC3-08DF-DB2B-43DF-DD5993717972}"/>
                  </a:ext>
                </a:extLst>
              </p14:cNvPr>
              <p14:cNvContentPartPr/>
              <p14:nvPr/>
            </p14:nvContentPartPr>
            <p14:xfrm>
              <a:off x="9572295" y="3010485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8F4DDC3-08DF-DB2B-43DF-DD59937179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6655" y="29744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5761662-26A4-04CC-7238-BD4FDEFE9F70}"/>
                  </a:ext>
                </a:extLst>
              </p14:cNvPr>
              <p14:cNvContentPartPr/>
              <p14:nvPr/>
            </p14:nvContentPartPr>
            <p14:xfrm>
              <a:off x="9388335" y="3743085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5761662-26A4-04CC-7238-BD4FDEFE9F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2335" y="37074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EA22760-5D89-D536-2A7C-2166631B157E}"/>
                  </a:ext>
                </a:extLst>
              </p14:cNvPr>
              <p14:cNvContentPartPr/>
              <p14:nvPr/>
            </p14:nvContentPartPr>
            <p14:xfrm>
              <a:off x="9155055" y="4077885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EA22760-5D89-D536-2A7C-2166631B1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9415" y="40422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09EE1B4-E01C-A079-65EF-D01287DD3140}"/>
                  </a:ext>
                </a:extLst>
              </p14:cNvPr>
              <p14:cNvContentPartPr/>
              <p14:nvPr/>
            </p14:nvContentPartPr>
            <p14:xfrm>
              <a:off x="8857695" y="4203165"/>
              <a:ext cx="7920" cy="3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09EE1B4-E01C-A079-65EF-D01287DD31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21695" y="4167525"/>
                <a:ext cx="795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D81FE3-6264-464F-50A8-C538AE87875D}"/>
                  </a:ext>
                </a:extLst>
              </p14:cNvPr>
              <p14:cNvContentPartPr/>
              <p14:nvPr/>
            </p14:nvContentPartPr>
            <p14:xfrm>
              <a:off x="7820535" y="4786365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D81FE3-6264-464F-50A8-C538AE8787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4535" y="47503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2F95A87-1ACB-E5F7-9405-EC175E3D2D3E}"/>
                  </a:ext>
                </a:extLst>
              </p14:cNvPr>
              <p14:cNvContentPartPr/>
              <p14:nvPr/>
            </p14:nvContentPartPr>
            <p14:xfrm>
              <a:off x="7784535" y="4072125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2F95A87-1ACB-E5F7-9405-EC175E3D2D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895" y="40364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239BAB-83ED-E2C9-EE86-BDD00501A7F1}"/>
                  </a:ext>
                </a:extLst>
              </p14:cNvPr>
              <p14:cNvContentPartPr/>
              <p14:nvPr/>
            </p14:nvContentPartPr>
            <p14:xfrm>
              <a:off x="8309775" y="4480365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239BAB-83ED-E2C9-EE86-BDD00501A7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3775" y="44443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452659D-B87D-705A-A8C2-9B019E2332FB}"/>
                  </a:ext>
                </a:extLst>
              </p14:cNvPr>
              <p14:cNvContentPartPr/>
              <p14:nvPr/>
            </p14:nvContentPartPr>
            <p14:xfrm>
              <a:off x="6496815" y="4629405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452659D-B87D-705A-A8C2-9B019E2332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0815" y="45934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4E8AC34-B5F9-B88C-95EF-2D227D032C51}"/>
                  </a:ext>
                </a:extLst>
              </p14:cNvPr>
              <p14:cNvContentPartPr/>
              <p14:nvPr/>
            </p14:nvContentPartPr>
            <p14:xfrm>
              <a:off x="5270655" y="5087325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4E8AC34-B5F9-B88C-95EF-2D227D032C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4655" y="5051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75CF7B4-D575-33AD-6385-2F1F2725E570}"/>
                  </a:ext>
                </a:extLst>
              </p14:cNvPr>
              <p14:cNvContentPartPr/>
              <p14:nvPr/>
            </p14:nvContentPartPr>
            <p14:xfrm>
              <a:off x="4010655" y="3691605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75CF7B4-D575-33AD-6385-2F1F2725E5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74655" y="36556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8592E65-680F-BC8F-A847-199DA8312708}"/>
                  </a:ext>
                </a:extLst>
              </p14:cNvPr>
              <p14:cNvContentPartPr/>
              <p14:nvPr/>
            </p14:nvContentPartPr>
            <p14:xfrm>
              <a:off x="2114175" y="4310805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8592E65-680F-BC8F-A847-199DA83127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8535" y="42748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C17C59B-7E57-145F-C225-993F5B74E60B}"/>
                  </a:ext>
                </a:extLst>
              </p14:cNvPr>
              <p14:cNvContentPartPr/>
              <p14:nvPr/>
            </p14:nvContentPartPr>
            <p14:xfrm>
              <a:off x="1613775" y="2642565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C17C59B-7E57-145F-C225-993F5B74E6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77775" y="26065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4E4775D-8557-B68C-57E3-04916A7D5D86}"/>
                  </a:ext>
                </a:extLst>
              </p14:cNvPr>
              <p14:cNvContentPartPr/>
              <p14:nvPr/>
            </p14:nvContentPartPr>
            <p14:xfrm>
              <a:off x="2446095" y="3583245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4E4775D-8557-B68C-57E3-04916A7D5D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0095" y="354760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8D4C214-6E81-F71E-6120-EF7088075215}"/>
              </a:ext>
            </a:extLst>
          </p:cNvPr>
          <p:cNvSpPr txBox="1"/>
          <p:nvPr/>
        </p:nvSpPr>
        <p:spPr>
          <a:xfrm>
            <a:off x="10058400" y="600075"/>
            <a:ext cx="1333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2</a:t>
            </a:r>
          </a:p>
          <a:p>
            <a:r>
              <a:rPr lang="en-US" dirty="0"/>
              <a:t>Pick 2 points</a:t>
            </a:r>
          </a:p>
          <a:p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40EA7F-2FF5-10F7-EC7C-6DB031A0FF7E}"/>
              </a:ext>
            </a:extLst>
          </p:cNvPr>
          <p:cNvGrpSpPr/>
          <p:nvPr/>
        </p:nvGrpSpPr>
        <p:grpSpPr>
          <a:xfrm>
            <a:off x="6230415" y="1594965"/>
            <a:ext cx="1726200" cy="2327040"/>
            <a:chOff x="6230415" y="1594965"/>
            <a:chExt cx="1726200" cy="23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003DDA-51C6-7958-3F7C-3C56DFF1E9DB}"/>
                    </a:ext>
                  </a:extLst>
                </p14:cNvPr>
                <p14:cNvContentPartPr/>
                <p14:nvPr/>
              </p14:nvContentPartPr>
              <p14:xfrm>
                <a:off x="6230415" y="3675405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003DDA-51C6-7958-3F7C-3C56DFF1E9D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94775" y="363940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FE7D33-5F80-3E66-E026-4E55B46FE263}"/>
                    </a:ext>
                  </a:extLst>
                </p14:cNvPr>
                <p14:cNvContentPartPr/>
                <p14:nvPr/>
              </p14:nvContentPartPr>
              <p14:xfrm>
                <a:off x="6409335" y="2241525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FE7D33-5F80-3E66-E026-4E55B46FE2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73695" y="220552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B99FF6-84F5-D9A8-CDFA-AEE635AA7090}"/>
                    </a:ext>
                  </a:extLst>
                </p14:cNvPr>
                <p14:cNvContentPartPr/>
                <p14:nvPr/>
              </p14:nvContentPartPr>
              <p14:xfrm>
                <a:off x="7956255" y="1594965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B99FF6-84F5-D9A8-CDFA-AEE635AA70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20255" y="155896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79ADC7C-5550-9C25-7C85-B6FEEF6DD729}"/>
                    </a:ext>
                  </a:extLst>
                </p14:cNvPr>
                <p14:cNvContentPartPr/>
                <p14:nvPr/>
              </p14:nvContentPartPr>
              <p14:xfrm>
                <a:off x="7653855" y="3753885"/>
                <a:ext cx="219960" cy="168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79ADC7C-5550-9C25-7C85-B6FEEF6DD7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7735" y="3747765"/>
                  <a:ext cx="23220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D1FAF3F-B5AA-6688-EAD6-AF9BBD7E6A39}"/>
                  </a:ext>
                </a:extLst>
              </p14:cNvPr>
              <p14:cNvContentPartPr/>
              <p14:nvPr/>
            </p14:nvContentPartPr>
            <p14:xfrm>
              <a:off x="3361935" y="1896285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D1FAF3F-B5AA-6688-EAD6-AF9BBD7E6A3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55815" y="189016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9DD05D9-FFA8-1A2E-E01C-FA99C78AD863}"/>
                  </a:ext>
                </a:extLst>
              </p14:cNvPr>
              <p14:cNvContentPartPr/>
              <p14:nvPr/>
            </p14:nvContentPartPr>
            <p14:xfrm>
              <a:off x="3212895" y="1445565"/>
              <a:ext cx="212760" cy="327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9DD05D9-FFA8-1A2E-E01C-FA99C78AD8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06775" y="1439445"/>
                <a:ext cx="225000" cy="339840"/>
              </a:xfrm>
              <a:prstGeom prst="rect">
                <a:avLst/>
              </a:prstGeom>
            </p:spPr>
          </p:pic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7B4E3AC-F1D3-C333-41A6-15C4C5E45B28}"/>
              </a:ext>
            </a:extLst>
          </p:cNvPr>
          <p:cNvCxnSpPr/>
          <p:nvPr/>
        </p:nvCxnSpPr>
        <p:spPr>
          <a:xfrm>
            <a:off x="2846775" y="533400"/>
            <a:ext cx="4096950" cy="544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C932BA8-DB4F-C33E-7EF7-45E96F9A663E}"/>
              </a:ext>
            </a:extLst>
          </p:cNvPr>
          <p:cNvSpPr/>
          <p:nvPr/>
        </p:nvSpPr>
        <p:spPr>
          <a:xfrm>
            <a:off x="3153946" y="3429000"/>
            <a:ext cx="207989" cy="154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7507E42-10C8-5F7F-1E6D-0341C1E986CF}"/>
              </a:ext>
            </a:extLst>
          </p:cNvPr>
          <p:cNvSpPr/>
          <p:nvPr/>
        </p:nvSpPr>
        <p:spPr>
          <a:xfrm>
            <a:off x="5403705" y="992902"/>
            <a:ext cx="207989" cy="154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1B34A93-53DF-A01B-8830-02CE7596B998}"/>
              </a:ext>
            </a:extLst>
          </p:cNvPr>
          <p:cNvSpPr/>
          <p:nvPr/>
        </p:nvSpPr>
        <p:spPr>
          <a:xfrm>
            <a:off x="8528264" y="3844882"/>
            <a:ext cx="207989" cy="154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389FE9-9795-946F-2203-24135B597031}"/>
              </a:ext>
            </a:extLst>
          </p:cNvPr>
          <p:cNvCxnSpPr/>
          <p:nvPr/>
        </p:nvCxnSpPr>
        <p:spPr>
          <a:xfrm flipV="1">
            <a:off x="5143500" y="66675"/>
            <a:ext cx="5581813" cy="343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73CE70D0-3A17-0B56-AAAD-6C7C62F2C267}"/>
              </a:ext>
            </a:extLst>
          </p:cNvPr>
          <p:cNvSpPr/>
          <p:nvPr/>
        </p:nvSpPr>
        <p:spPr>
          <a:xfrm>
            <a:off x="7070146" y="2856240"/>
            <a:ext cx="207989" cy="154245"/>
          </a:xfrm>
          <a:prstGeom prst="ellipse">
            <a:avLst/>
          </a:prstGeom>
          <a:solidFill>
            <a:srgbClr val="C9653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89F7FBC-3CEB-D63A-473F-66C4C92E61EE}"/>
              </a:ext>
            </a:extLst>
          </p:cNvPr>
          <p:cNvGrpSpPr/>
          <p:nvPr/>
        </p:nvGrpSpPr>
        <p:grpSpPr>
          <a:xfrm>
            <a:off x="4058175" y="1321005"/>
            <a:ext cx="2862360" cy="1703160"/>
            <a:chOff x="4058175" y="1321005"/>
            <a:chExt cx="2862360" cy="170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29BA478-9B99-5FBC-4593-D72774C858E5}"/>
                    </a:ext>
                  </a:extLst>
                </p14:cNvPr>
                <p14:cNvContentPartPr/>
                <p14:nvPr/>
              </p14:nvContentPartPr>
              <p14:xfrm>
                <a:off x="4058175" y="1321005"/>
                <a:ext cx="2850120" cy="1544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29BA478-9B99-5FBC-4593-D72774C858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40535" y="1303005"/>
                  <a:ext cx="2885760" cy="15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46C6D97-5B0C-CF9F-CE9D-6C3CF0E569C4}"/>
                    </a:ext>
                  </a:extLst>
                </p14:cNvPr>
                <p14:cNvContentPartPr/>
                <p14:nvPr/>
              </p14:nvContentPartPr>
              <p14:xfrm>
                <a:off x="6794535" y="2745525"/>
                <a:ext cx="126000" cy="127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46C6D97-5B0C-CF9F-CE9D-6C3CF0E569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76535" y="2727885"/>
                  <a:ext cx="161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E828935-7604-7A5D-5624-32F6F7F1E5FD}"/>
                    </a:ext>
                  </a:extLst>
                </p14:cNvPr>
                <p14:cNvContentPartPr/>
                <p14:nvPr/>
              </p14:nvContentPartPr>
              <p14:xfrm>
                <a:off x="4747215" y="2199405"/>
                <a:ext cx="1994760" cy="724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E828935-7604-7A5D-5624-32F6F7F1E5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29215" y="2181765"/>
                  <a:ext cx="203040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92540CF-D7CF-D905-0FD0-4BAEEF7B3DFF}"/>
                    </a:ext>
                  </a:extLst>
                </p14:cNvPr>
                <p14:cNvContentPartPr/>
                <p14:nvPr/>
              </p14:nvContentPartPr>
              <p14:xfrm>
                <a:off x="6722535" y="2883765"/>
                <a:ext cx="49320" cy="140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92540CF-D7CF-D905-0FD0-4BAEEF7B3D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04895" y="2865765"/>
                  <a:ext cx="84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E29FDA0-D86B-A64F-F849-96D04BC9AD59}"/>
                    </a:ext>
                  </a:extLst>
                </p14:cNvPr>
                <p14:cNvContentPartPr/>
                <p14:nvPr/>
              </p14:nvContentPartPr>
              <p14:xfrm>
                <a:off x="6584655" y="2359605"/>
                <a:ext cx="239760" cy="354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E29FDA0-D86B-A64F-F849-96D04BC9AD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66655" y="2341605"/>
                  <a:ext cx="2754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EC52E3-B3A0-D963-31FD-3E3D2D76262A}"/>
                    </a:ext>
                  </a:extLst>
                </p14:cNvPr>
                <p14:cNvContentPartPr/>
                <p14:nvPr/>
              </p14:nvContentPartPr>
              <p14:xfrm>
                <a:off x="6596175" y="2581365"/>
                <a:ext cx="236880" cy="81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EC52E3-B3A0-D963-31FD-3E3D2D7626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78175" y="2563725"/>
                  <a:ext cx="2725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699779D-CE6B-F9B9-F252-E4B63FC2E2A0}"/>
              </a:ext>
            </a:extLst>
          </p:cNvPr>
          <p:cNvGrpSpPr/>
          <p:nvPr/>
        </p:nvGrpSpPr>
        <p:grpSpPr>
          <a:xfrm>
            <a:off x="4043415" y="1106445"/>
            <a:ext cx="1411200" cy="169920"/>
            <a:chOff x="4043415" y="1106445"/>
            <a:chExt cx="141120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A4F5C07-6BA8-62FD-951F-8E65D3CCD8FE}"/>
                    </a:ext>
                  </a:extLst>
                </p14:cNvPr>
                <p14:cNvContentPartPr/>
                <p14:nvPr/>
              </p14:nvContentPartPr>
              <p14:xfrm>
                <a:off x="4043415" y="1172685"/>
                <a:ext cx="1324080" cy="103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A4F5C07-6BA8-62FD-951F-8E65D3CCD8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25415" y="1155045"/>
                  <a:ext cx="1359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DAB7660-D843-E64C-280F-03BFF6C440E5}"/>
                    </a:ext>
                  </a:extLst>
                </p14:cNvPr>
                <p14:cNvContentPartPr/>
                <p14:nvPr/>
              </p14:nvContentPartPr>
              <p14:xfrm>
                <a:off x="5340495" y="1106445"/>
                <a:ext cx="114120" cy="113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DAB7660-D843-E64C-280F-03BFF6C440E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22495" y="1088805"/>
                  <a:ext cx="149760" cy="14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561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AC9082-5BF5-11BC-0031-0123017C9FA1}"/>
                  </a:ext>
                </a:extLst>
              </p14:cNvPr>
              <p14:cNvContentPartPr/>
              <p14:nvPr/>
            </p14:nvContentPartPr>
            <p14:xfrm>
              <a:off x="1885935" y="181672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AC9082-5BF5-11BC-0031-0123017C9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8295" y="179872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B44C87D-5A59-7AE9-4B15-A4F6A451705F}"/>
              </a:ext>
            </a:extLst>
          </p:cNvPr>
          <p:cNvGrpSpPr/>
          <p:nvPr/>
        </p:nvGrpSpPr>
        <p:grpSpPr>
          <a:xfrm>
            <a:off x="923655" y="959205"/>
            <a:ext cx="8069040" cy="4871160"/>
            <a:chOff x="923655" y="959205"/>
            <a:chExt cx="8069040" cy="48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10E133-2607-C6B7-E2A5-999B9C8C8C08}"/>
                    </a:ext>
                  </a:extLst>
                </p14:cNvPr>
                <p14:cNvContentPartPr/>
                <p14:nvPr/>
              </p14:nvContentPartPr>
              <p14:xfrm>
                <a:off x="1205175" y="959205"/>
                <a:ext cx="56520" cy="4001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10E133-2607-C6B7-E2A5-999B9C8C8C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7175" y="941205"/>
                  <a:ext cx="92160" cy="40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8140D0-6A64-BBB3-D410-DFD926B444F3}"/>
                    </a:ext>
                  </a:extLst>
                </p14:cNvPr>
                <p14:cNvContentPartPr/>
                <p14:nvPr/>
              </p14:nvContentPartPr>
              <p14:xfrm>
                <a:off x="923655" y="4901925"/>
                <a:ext cx="8004240" cy="187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8140D0-6A64-BBB3-D410-DFD926B444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6015" y="4884285"/>
                  <a:ext cx="8039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C7062A-6AAD-C541-4E15-7191DF033F04}"/>
                    </a:ext>
                  </a:extLst>
                </p14:cNvPr>
                <p14:cNvContentPartPr/>
                <p14:nvPr/>
              </p14:nvContentPartPr>
              <p14:xfrm>
                <a:off x="8700735" y="4867725"/>
                <a:ext cx="291960" cy="436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C7062A-6AAD-C541-4E15-7191DF033F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82735" y="4849725"/>
                  <a:ext cx="3276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D0F227-171D-CC11-39C9-97CE444423EE}"/>
                    </a:ext>
                  </a:extLst>
                </p14:cNvPr>
                <p14:cNvContentPartPr/>
                <p14:nvPr/>
              </p14:nvContentPartPr>
              <p14:xfrm>
                <a:off x="8332095" y="5462805"/>
                <a:ext cx="360" cy="367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D0F227-171D-CC11-39C9-97CE444423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14455" y="5444805"/>
                  <a:ext cx="360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E3FABC-649B-339C-A303-F2D177464EDD}"/>
                    </a:ext>
                  </a:extLst>
                </p14:cNvPr>
                <p14:cNvContentPartPr/>
                <p14:nvPr/>
              </p14:nvContentPartPr>
              <p14:xfrm>
                <a:off x="8494095" y="5566485"/>
                <a:ext cx="149760" cy="194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E3FABC-649B-339C-A303-F2D177464E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76095" y="5548485"/>
                  <a:ext cx="18540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F259212-3473-5F9E-9E2D-6C37F7644DD4}"/>
                  </a:ext>
                </a:extLst>
              </p14:cNvPr>
              <p14:cNvContentPartPr/>
              <p14:nvPr/>
            </p14:nvContentPartPr>
            <p14:xfrm>
              <a:off x="1879815" y="5125485"/>
              <a:ext cx="237960" cy="357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F259212-3473-5F9E-9E2D-6C37F7644D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2175" y="5107845"/>
                <a:ext cx="2736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20B6EE-C7CF-AE59-E82B-7D3B2617CE19}"/>
                  </a:ext>
                </a:extLst>
              </p14:cNvPr>
              <p14:cNvContentPartPr/>
              <p14:nvPr/>
            </p14:nvContentPartPr>
            <p14:xfrm>
              <a:off x="2823735" y="5138445"/>
              <a:ext cx="369000" cy="352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20B6EE-C7CF-AE59-E82B-7D3B2617CE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06095" y="5120445"/>
                <a:ext cx="404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F0DA56-018C-2706-32B1-2BFAF726E247}"/>
                  </a:ext>
                </a:extLst>
              </p14:cNvPr>
              <p14:cNvContentPartPr/>
              <p14:nvPr/>
            </p14:nvContentPartPr>
            <p14:xfrm>
              <a:off x="4062495" y="5117925"/>
              <a:ext cx="250560" cy="374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F0DA56-018C-2706-32B1-2BFAF726E2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4495" y="5099925"/>
                <a:ext cx="286200" cy="41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3C6AB3A-1216-BF64-85E9-0595C9B78FB3}"/>
              </a:ext>
            </a:extLst>
          </p:cNvPr>
          <p:cNvGrpSpPr/>
          <p:nvPr/>
        </p:nvGrpSpPr>
        <p:grpSpPr>
          <a:xfrm>
            <a:off x="5215215" y="5170125"/>
            <a:ext cx="314280" cy="326160"/>
            <a:chOff x="5215215" y="5170125"/>
            <a:chExt cx="31428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918885-7137-383B-76C4-249DBE00C759}"/>
                    </a:ext>
                  </a:extLst>
                </p14:cNvPr>
                <p14:cNvContentPartPr/>
                <p14:nvPr/>
              </p14:nvContentPartPr>
              <p14:xfrm>
                <a:off x="5215215" y="5170125"/>
                <a:ext cx="188280" cy="326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918885-7137-383B-76C4-249DBE00C7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97215" y="5152125"/>
                  <a:ext cx="2239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3393FA-5B60-43C3-3FE1-2FA0B867DE1E}"/>
                    </a:ext>
                  </a:extLst>
                </p14:cNvPr>
                <p14:cNvContentPartPr/>
                <p14:nvPr/>
              </p14:nvContentPartPr>
              <p14:xfrm>
                <a:off x="5216295" y="5194965"/>
                <a:ext cx="31320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3393FA-5B60-43C3-3FE1-2FA0B867DE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98655" y="5176965"/>
                  <a:ext cx="348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E568BB-DA30-693B-911A-FFEEE9A67979}"/>
              </a:ext>
            </a:extLst>
          </p:cNvPr>
          <p:cNvGrpSpPr/>
          <p:nvPr/>
        </p:nvGrpSpPr>
        <p:grpSpPr>
          <a:xfrm>
            <a:off x="7617135" y="5365245"/>
            <a:ext cx="375120" cy="192600"/>
            <a:chOff x="7617135" y="5365245"/>
            <a:chExt cx="375120" cy="19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AC4345-CB44-7EAD-4179-6E163693EA79}"/>
                    </a:ext>
                  </a:extLst>
                </p14:cNvPr>
                <p14:cNvContentPartPr/>
                <p14:nvPr/>
              </p14:nvContentPartPr>
              <p14:xfrm>
                <a:off x="7617135" y="5365245"/>
                <a:ext cx="360" cy="192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AC4345-CB44-7EAD-4179-6E163693EA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99135" y="5347605"/>
                  <a:ext cx="36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441B34-7507-B04D-D203-865821404959}"/>
                    </a:ext>
                  </a:extLst>
                </p14:cNvPr>
                <p14:cNvContentPartPr/>
                <p14:nvPr/>
              </p14:nvContentPartPr>
              <p14:xfrm>
                <a:off x="7770135" y="5388285"/>
                <a:ext cx="222120" cy="157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441B34-7507-B04D-D203-8658214049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52135" y="5370285"/>
                  <a:ext cx="25776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9B22A97-1B84-6306-976F-EC5FB7A87915}"/>
                  </a:ext>
                </a:extLst>
              </p14:cNvPr>
              <p14:cNvContentPartPr/>
              <p14:nvPr/>
            </p14:nvContentPartPr>
            <p14:xfrm>
              <a:off x="1067295" y="720885"/>
              <a:ext cx="300240" cy="238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9B22A97-1B84-6306-976F-EC5FB7A8791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9655" y="703245"/>
                <a:ext cx="3358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344D5C6-0F69-6746-B0FC-C4019DDA5DE6}"/>
                  </a:ext>
                </a:extLst>
              </p14:cNvPr>
              <p14:cNvContentPartPr/>
              <p14:nvPr/>
            </p14:nvContentPartPr>
            <p14:xfrm>
              <a:off x="160095" y="623325"/>
              <a:ext cx="307440" cy="482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344D5C6-0F69-6746-B0FC-C4019DDA5D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2095" y="605685"/>
                <a:ext cx="3430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B8AC782-558D-8369-89F3-25AB1F851103}"/>
                  </a:ext>
                </a:extLst>
              </p14:cNvPr>
              <p14:cNvContentPartPr/>
              <p14:nvPr/>
            </p14:nvContentPartPr>
            <p14:xfrm>
              <a:off x="754095" y="535485"/>
              <a:ext cx="132480" cy="295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B8AC782-558D-8369-89F3-25AB1F85110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6095" y="517485"/>
                <a:ext cx="1681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E2ED24D-DC7A-577A-88A5-A26E96CDC634}"/>
                  </a:ext>
                </a:extLst>
              </p14:cNvPr>
              <p14:cNvContentPartPr/>
              <p14:nvPr/>
            </p14:nvContentPartPr>
            <p14:xfrm>
              <a:off x="1746975" y="1240725"/>
              <a:ext cx="24840" cy="30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E2ED24D-DC7A-577A-88A5-A26E96CDC63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29335" y="1223085"/>
                <a:ext cx="604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B34380-2A79-7D65-E165-DD615B973D89}"/>
                  </a:ext>
                </a:extLst>
              </p14:cNvPr>
              <p14:cNvContentPartPr/>
              <p14:nvPr/>
            </p14:nvContentPartPr>
            <p14:xfrm>
              <a:off x="3745695" y="2914725"/>
              <a:ext cx="1491480" cy="176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B34380-2A79-7D65-E165-DD615B973D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28055" y="2897085"/>
                <a:ext cx="15271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407C0C3-EDBF-9BD6-CE51-54AAC5C60202}"/>
                  </a:ext>
                </a:extLst>
              </p14:cNvPr>
              <p14:cNvContentPartPr/>
              <p14:nvPr/>
            </p14:nvContentPartPr>
            <p14:xfrm>
              <a:off x="5241495" y="3074205"/>
              <a:ext cx="3250440" cy="62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407C0C3-EDBF-9BD6-CE51-54AAC5C6020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23495" y="3056565"/>
                <a:ext cx="32860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BE9E5D5-CD0B-F7EB-3FD6-16299919FA5B}"/>
                  </a:ext>
                </a:extLst>
              </p14:cNvPr>
              <p14:cNvContentPartPr/>
              <p14:nvPr/>
            </p14:nvContentPartPr>
            <p14:xfrm>
              <a:off x="2528175" y="2301645"/>
              <a:ext cx="1217880" cy="608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BE9E5D5-CD0B-F7EB-3FD6-16299919FA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10535" y="2283645"/>
                <a:ext cx="125352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AE47B85-C959-7F8A-F85E-6A4E06E5D4DD}"/>
                  </a:ext>
                </a:extLst>
              </p14:cNvPr>
              <p14:cNvContentPartPr/>
              <p14:nvPr/>
            </p14:nvContentPartPr>
            <p14:xfrm>
              <a:off x="3745695" y="2914725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AE47B85-C959-7F8A-F85E-6A4E06E5D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8055" y="28970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DFFE26F-2B73-D2F6-03A0-E8C9D71534A6}"/>
                  </a:ext>
                </a:extLst>
              </p14:cNvPr>
              <p14:cNvContentPartPr/>
              <p14:nvPr/>
            </p14:nvContentPartPr>
            <p14:xfrm>
              <a:off x="3516015" y="2761365"/>
              <a:ext cx="442440" cy="162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DFFE26F-2B73-D2F6-03A0-E8C9D71534A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498375" y="2743725"/>
                <a:ext cx="47808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9959AA29-0499-BCFD-A7D0-8D3AB977EC76}"/>
              </a:ext>
            </a:extLst>
          </p:cNvPr>
          <p:cNvGrpSpPr/>
          <p:nvPr/>
        </p:nvGrpSpPr>
        <p:grpSpPr>
          <a:xfrm>
            <a:off x="1746975" y="1274925"/>
            <a:ext cx="995760" cy="1153800"/>
            <a:chOff x="1746975" y="1274925"/>
            <a:chExt cx="995760" cy="11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80BFE4-B35D-233E-D45D-55DC06803AF1}"/>
                    </a:ext>
                  </a:extLst>
                </p14:cNvPr>
                <p14:cNvContentPartPr/>
                <p14:nvPr/>
              </p14:nvContentPartPr>
              <p14:xfrm>
                <a:off x="1746975" y="1274925"/>
                <a:ext cx="793440" cy="100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80BFE4-B35D-233E-D45D-55DC06803AF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29335" y="1257285"/>
                  <a:ext cx="829080" cy="10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DB662E-2EB9-1303-AF7C-0553112DCF2E}"/>
                    </a:ext>
                  </a:extLst>
                </p14:cNvPr>
                <p14:cNvContentPartPr/>
                <p14:nvPr/>
              </p14:nvContentPartPr>
              <p14:xfrm>
                <a:off x="2528175" y="2317125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7DB662E-2EB9-1303-AF7C-0553112DCF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10535" y="22991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F02ECA-3821-5889-B915-E5F57EE330A9}"/>
                    </a:ext>
                  </a:extLst>
                </p14:cNvPr>
                <p14:cNvContentPartPr/>
                <p14:nvPr/>
              </p14:nvContentPartPr>
              <p14:xfrm>
                <a:off x="2460495" y="2089965"/>
                <a:ext cx="282240" cy="338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F02ECA-3821-5889-B915-E5F57EE330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42495" y="2071965"/>
                  <a:ext cx="317880" cy="37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118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A470-091E-1736-7189-8C29055A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5E8E-A8EE-3924-D41E-5A314371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clustering is a method of clustering analysis which seeks to build a hierarchy of clusters.</a:t>
            </a:r>
          </a:p>
          <a:p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Agglomerative</a:t>
            </a:r>
          </a:p>
          <a:p>
            <a:pPr lvl="1"/>
            <a:r>
              <a:rPr lang="en-US" dirty="0"/>
              <a:t>Divisive</a:t>
            </a:r>
          </a:p>
        </p:txBody>
      </p:sp>
    </p:spTree>
    <p:extLst>
      <p:ext uri="{BB962C8B-B14F-4D97-AF65-F5344CB8AC3E}">
        <p14:creationId xmlns:p14="http://schemas.microsoft.com/office/powerpoint/2010/main" val="156354323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7798FC-A417-364F-A955-1B292627FBEC}">
  <we:reference id="wa200006038" version="1.0.0.3" store="en-US" storeType="OMEX"/>
  <we:alternateReferences>
    <we:reference id="wa200006038" version="1.0.0.3" store="en-US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7145</TotalTime>
  <Words>442</Words>
  <Application>Microsoft Macintosh PowerPoint</Application>
  <PresentationFormat>Widescreen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Tw Cen MT</vt:lpstr>
      <vt:lpstr>GradientRiseVTI</vt:lpstr>
      <vt:lpstr>108 Unsupervised Learning - Clustering</vt:lpstr>
      <vt:lpstr>What is Unsupervised learning ?</vt:lpstr>
      <vt:lpstr>PowerPoint Presentation</vt:lpstr>
      <vt:lpstr>Clustering Analysis</vt:lpstr>
      <vt:lpstr>K-Means</vt:lpstr>
      <vt:lpstr>PowerPoint Presentation</vt:lpstr>
      <vt:lpstr>PowerPoint Presentation</vt:lpstr>
      <vt:lpstr>PowerPoint Presentation</vt:lpstr>
      <vt:lpstr>Hierarchical clustering</vt:lpstr>
      <vt:lpstr>PowerPoint Presentation</vt:lpstr>
      <vt:lpstr>Agglomerative (bottom-up Approach)</vt:lpstr>
      <vt:lpstr>Divisive (Top-down Approach)</vt:lpstr>
      <vt:lpstr>DBSCAN (Density-based spatial clustering of applications with noise)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Gorantla</dc:creator>
  <cp:lastModifiedBy>Sunil Gorantla</cp:lastModifiedBy>
  <cp:revision>28</cp:revision>
  <dcterms:created xsi:type="dcterms:W3CDTF">2024-07-29T10:36:17Z</dcterms:created>
  <dcterms:modified xsi:type="dcterms:W3CDTF">2024-08-23T05:17:26Z</dcterms:modified>
</cp:coreProperties>
</file>