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3" r:id="rId9"/>
    <p:sldId id="264" r:id="rId10"/>
    <p:sldId id="261" r:id="rId11"/>
    <p:sldId id="262" r:id="rId12"/>
    <p:sldId id="274" r:id="rId13"/>
    <p:sldId id="275" r:id="rId14"/>
    <p:sldId id="267" r:id="rId15"/>
    <p:sldId id="276" r:id="rId16"/>
    <p:sldId id="278" r:id="rId17"/>
    <p:sldId id="268" r:id="rId18"/>
    <p:sldId id="269" r:id="rId19"/>
    <p:sldId id="277" r:id="rId20"/>
    <p:sldId id="280" r:id="rId21"/>
    <p:sldId id="281" r:id="rId22"/>
    <p:sldId id="279" r:id="rId23"/>
    <p:sldId id="282" r:id="rId24"/>
    <p:sldId id="283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6530"/>
    <a:srgbClr val="FF0030"/>
    <a:srgbClr val="CE0045"/>
    <a:srgbClr val="CC3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5652"/>
  </p:normalViewPr>
  <p:slideViewPr>
    <p:cSldViewPr snapToGrid="0">
      <p:cViewPr varScale="1">
        <p:scale>
          <a:sx n="102" d="100"/>
          <a:sy n="102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4:26:25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817 60 24575,'-18'0'0,"-10"0"0,-20 0 0,-1 1 0,-3 2 0,-27 10 0,23-3 0,2 4 0,-10 21 0,8 9 0,10 2 0,7 4 0,5 4 0,4 5 0,-1 13 0,1 8 0,1 13 0,15-43 0,2 0 0,1 0 0,0 1 0,-4 44 0,7-9 0,5-11 0,3-10 0,0-4 0,0-8 0,0-7 0,3-5 0,2-5 0,3 2 0,3-1 0,4 0 0,2-1 0,2-1 0,1 2 0,8 1 0,14 6 0,29 10 0,-15-22 0,7-2 0,22 6 0,7-2-305,-21-10 0,4-1 0,1 0 305,7 1 0,1-1 0,1-1 0,0-1 0,-1-1 0,1 0 0,-4-1 0,0-1 0,-1-1 0,-2 0 0,-1-2 0,-1 0 0,-5-3 0,-1-2 0,-1-1-13,28 2 1,-2-3 12,-9-3 0,-2-3 0,-12-4 0,-2-5 0,-8-3 0,-3-6 0,-9-3 0,-3-5 0,29-33 914,-10-8-914,-17-1 26,-9-10-26,-11-11 0,-18 39 0,-3-3 0,-1-5 0,-2-3 0,-2-4 0,-2-1 0,-1-6 0,-4-1 0,-3-3 0,-3 0 0,-5 0 0,-4 0 0,-5 0 0,-3 1 0,-2 0 0,-1 2 0,-2 3 0,-2 1 0,0 5 0,-3 3 0,0 7 0,-2 4 0,1 7 0,-3 4 0,1 4 0,-2 5 0,-42-21 0,-1 7 0,-4 6 0,0 4 0,-1 5 0,41 16 0,-1 2 0,-2-1 0,-2 3 0,-6 0 0,-3 2 0,-8 1 0,-4 1 0,-11 1 0,-4 1 0,22 0 0,-3 2 0,0-1-155,0 0 1,-1 0-1,1 0 155,-1 0 0,0 0 0,7 1 0,4-1 0,8 0 0,-23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4:26:44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24575,'0'56'0,"0"9"0,0 16 0,0-5 0,0-11 0,0-12 0,0-10 0,0-5 0,0-7 0,-1-5 0,-1-8 0,0-6 0,0-7 0,5-7 0,14-5 0,15-6 0,19-6 0,9 1 0,-2 1 0,-5 3 0,-14 5 0,-12 1 0,-8 4 0,-9 0 0,-5-2 0,-4-3 0,-1-3 0,0 0 0,0 0 0,-1 4 0,-3 4 0,0 11 0,-2 15 0,2 14 0,1 12 0,2 4 0,1 0 0,0-4 0,0-6 0,0-6 0,0-2 0,0-2 0,0-1 0,0-2 0,1-3 0,0 0 0,4-4 0,1-2 0,1-5 0,-1-9 0,-4-2 0,0-6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4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24575,'0'32'0,"0"8"0,0 16 0,0 6 0,0-2 0,0-8 0,0-13 0,0-10 0,0-7 0,0-6 0,0 1 0,0 0 0,0 4 0,0 1 0,0-3 0,0-5 0,0-6 0,0-6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4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24575,'0'22'0,"0"17"0,0 27 0,0 20 0,0 3 0,0-9 0,0-16 0,0-20 0,0-16 0,0-9 0,0-6 0,0-1 0,0 2 0,0-1 0,0 1 0,0 2 0,0-7 0,0-2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24575,'0'10'0,"0"4"0,0 8 0,0 10 0,0 6 0,0 10 0,0 4 0,0-3 0,0-4 0,0-11 0,0-4 0,0-4 0,0-2 0,0-3 0,0-12 0,0-2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8:4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24575,'0'22'0,"0"12"0,0 12 0,1 4 0,5-11 0,6-3 0,11-5 0,13-1 0,10-3 0,8-5 0,7-4 0,11-6 0,7-6 0,7-4 0,1-2 0,-6 0 0,-2 0 0,-7 0 0,2 0 0,2 0 0,7 0 0,4-3 0,-3-5 0,-4-5 0,-12-2 0,-9 1 0,-6 2 0,-7 1 0,3-1 0,4-1 0,-1 1 0,4-1 0,-3 1 0,-3 2 0,-2 2 0,-5 3 0,-5 3 0,-3 2 0,-3 0 0,-3 0 0,0 2 0,-1 5 0,0 8 0,-1 6 0,-4 6 0,-5 1 0,-5-3 0,-3-3 0,-5-5 0,0-6 0,0-5 0,1-4 0,1-2 0,-1 0 0,0-1 0,2-6 0,8-7 0,9-9 0,10-3 0,5-4 0,-1 4 0,-4 6 0,-4 5 0,-2 7 0,-1 4 0,0 2 0,0 0 0,0 2 0,2 0 0,0 0 0,1 0 0,2 0 0,2 0 0,1 0 0,1 0 0,0 0 0,2 0 0,2 0 0,0 2 0,0 1 0,-3 2 0,-3-1 0,-3-2 0,-3 0 0,-2-2 0,-3 0 0,-4 0 0,-3 0 0,-2 0 0,-1 0 0,-2-2 0,-3-2 0,0-2 0,-2-2 0,0-2 0,-2 0 0,0-2 0,0-6 0,-3-4 0,0-7 0,-2-2 0,0 4 0,0 5 0,0 6 0,0 4 0,0 2 0,0-3 0,0-5 0,-3-9 0,0-9 0,-3 0 0,1-2 0,3 0 0,0 2 0,2 5 0,0 13 0,0 8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8:4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 0 24575,'-15'2'0,"-18"13"0,-17 18 0,-19 25 0,31-22 0,2 2 0,2 0 0,2 0 0,-26 34 0,10-9 0,3-2 0,1-1 0,2 1 0,5-7 0,6-8 0,6-10 0,4-8 0,4-3 0,1-2 0,1-4 0,5-2 0,4-9 0,4-3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8:4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24575,'0'54'0,"0"-1"0,0 6 0,0-17 0,0-10 0,1-13 0,2-10 0,1-1 0,2-5 0,1 1 0,3 0 0,0-2 0,1 0 0,3-2 0,3 0 0,9 0 0,12 0 0,12-4 0,8-7 0,-1-7 0,-13-2 0,-12 2 0,-14 8 0,-10 5 0,-2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8:5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50 385 24575,'-8'0'0,"2"4"0,2 3 0,-2 4 0,0 2 0,-1 6 0,-1 4 0,6 3 0,-1 4 0,3 0 0,0 4 0,0 1 0,0-4 0,0-3 0,0-6 0,0-5 0,0-1 0,0 0 0,3 0 0,10 3 0,8 1 0,7 2 0,3-3 0,-5-6 0,-4-4 0,0-5 0,9-2 0,16-2 0,16-6 0,10-8 0,-3-8 0,-6-8 0,-9 1 0,-12 1 0,-10 3 0,-10 4 0,-11 4 0,-4 3 0,-4 1 0,-4-10 0,-14-21 0,-23-28 0,5 23 0,-4-3 0,-9-5 0,-1 1 0,-2 1 0,0 3 0,4 7 0,0 5 0,-24-17 0,17 25 0,16 18 0,11 11 0,7 5 0,5 4 0,2 7 0,0 7 0,-3 5 0,-2 1 0,1-4 0,4-6 0,5-7 0,4-4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8:5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925 0 24575,'-6'21'0,"-10"16"0,-14 24 0,-13 25 0,17-39 0,-1 3 0,-2 6 0,-1 2 0,-3 6 0,-2 1 0,-1 2 0,-2 1 0,-1 2 0,-1 0 0,-1-3 0,0 0 0,1-3 0,0-1 0,1-3 0,1 0 0,3-3 0,1-2 0,4-7 0,2-2 0,-15 27 0,12-21 0,11-18 0,5-7 0,6-7 0,1-5 0,6-7 0,0-4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8:5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24575,'0'13'0,"0"6"0,0 19 0,0 14 0,0 19 0,0 17 0,-1 12 0,1-44 0,2 1 0,4 2 0,2 0 0,1-1 0,1-1 0,3-2 0,0 0 0,1-4 0,0 1 0,-1-1 0,0 0 0,0 1 0,-1-1 0,7 45 0,-4-17 0,-7-25 0,-3-21 0,-3-17 0,-2-9 0,0-3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0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7 24575,'-11'-4'0,"-9"1"0,-13 3 0,-14 1 0,-12 4 0,0 7 0,2 8 0,5 6 0,4 0 0,5 3 0,7-4 0,5-2 0,8-3 0,5-3 0,0 2 0,4 0 0,1 0 0,5-1 0,4-2 0,2-3 0,2 1 0,0 9 0,2 12 0,6 17 0,6 10 0,8 2 0,8-7 0,8-10 0,14-10 0,27-11 0,-29-16 0,2-2 0,3-2 0,1-3 0,-3-1 0,-3-1 0,26-1 0,-23-1 0,-15-4 0,-7-6 0,-2-6 0,-2-4 0,-3-1 0,-5-1 0,-8 1 0,-4-1 0,-5 0 0,-4-2 0,-13-6 0,-20-8 0,-27-6 0,21 18 0,-2 0 0,-2-2 0,1 0 0,0 0 0,2 2 0,-30-20 0,22 16 0,19 16 0,17 13 0,10 3 0,3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0:54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512 53 24575,'-27'3'0,"-3"4"0,-2 9 0,-1 7 0,-7 10 0,-7 10 0,-8 9 0,-3 2 0,12-9 0,15-13 0,13-11 0,6-2 0,0 8 0,-1 10 0,-5 6 0,3 0 0,3-7 0,4-4 0,5 3 0,2 4 0,1 9 0,0 5 0,0 0 0,0 0 0,0-3 0,0 0 0,0-2 0,0-2 0,2-4 0,5-5 0,5 0 0,4-3 0,3 2 0,0-2 0,-1-3 0,2 1 0,1-4 0,2 0 0,2 0 0,1 0 0,3 1 0,2 0 0,3 0 0,4 1 0,10 1 0,5 2 0,14 0 0,8-2 0,5-4 0,5-1 0,-6-1 0,-5 0 0,-4-4 0,-5-3 0,1-4 0,-1-6 0,1-2 0,1-4 0,-1-2 0,0 0 0,-5-2 0,1-9 0,-1-10 0,5-12 0,-2-5 0,-10-1 0,-11 6 0,-14 7 0,-9 2 0,-2-2 0,0-13 0,0-13 0,1-19 0,0-17 0,-9 38 0,-1 0 0,8-47 0,-4 10 0,-5 12 0,-4 14 0,-3 5 0,-1 6 0,0 1 0,0 1 0,0 5 0,0 5 0,-4 6 0,-4 7 0,-5 0 0,-6 0 0,-1 3 0,-2-3 0,-5 1 0,-1 0 0,-6-2 0,-3-1 0,-1-1 0,-2-1 0,0-2 0,-4 0 0,-1 0 0,-4-2 0,-7-1 0,-2 3 0,-8 2 0,-2 3 0,2 5 0,5 2 0,9 5 0,3 1 0,-1 0 0,-5-2 0,0-1 0,3 3 0,4 3 0,-6 5 0,-31 4 0,42 1 0,-15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24575,'-10'0'0,"-3"0"0,-6 0 0,-7 2 0,-5 8 0,-7 10 0,0 10 0,2 5 0,6-4 0,8-2 0,6-3 0,2 0 0,4-1 0,3-4 0,4-2 0,3 5 0,0 6 0,0 11 0,0 5 0,0-3 0,1-4 0,3-7 0,11-6 0,13-2 0,13-8 0,15-6 0,8-7 0,8-3 0,3-4 0,4-10 0,-2-13 0,-3-8 0,-12 0 0,-16 7 0,-15 6 0,-15 5 0,-7 0 0,-8 1 0,-1 2 0,-2 1 0,-12-3 0,-19-2 0,-25-5 0,-23 1 0,-11-1 0,3 2 0,17 7 0,19 4 0,19 8 0,18 2 0,5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0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24575,'0'21'0,"3"11"0,16 26 0,18 22 0,-12-35 0,2 1 0,1 0 0,1 0 0,17 30 0,-12-18 0,-9-11 0,-2-6 0,3 1 0,1-4 0,1-2 0,-2-4 0,-1-3 0,1 3 0,4 4 0,1 0 0,-2-2 0,-6-6 0,-7-10 0,-8-8 0,-5-6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0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24575,'12'-3'0,"9"5"0,8 4 0,5 4 0,-7 3 0,-8-4 0,-9-5 0,-3-2 0,0-2 0,-1 0 0,1 0 0,-3-1 0,1-3 0,-2-3 0,1-5 0,0-4 0,0-7 0,0-2 0,-2-1 0,-1 4 0,-1 4 0,0 2 0,0 2 0,0 1 0,2-3 0,4-7 0,7-13 0,4-4 0,1-2 0,-3 7 0,-3 10 0,-2 5 0,-2 7 0,-1 5 0,-5 3 0,-1 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1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24575,'0'13'0,"0"3"0,0 7 0,0 10 0,0 3 0,0 3 0,0-3 0,0-9 0,0-6 0,0-5 0,0-5 0,0-2 0,0-3 0,0 1 0,0-1 0,0 0 0,0-1 0,0 1 0,0 0 0,0 0 0,0 0 0,0-1 0,0 2 0,0-1 0,0 1 0,2 0 0,0 1 0,0 2 0,0-1 0,-1 1 0,1-3 0,0-2 0,-1-5 0,-1-3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2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24575,'-9'7'0,"0"2"0,4 4 0,0 1 0,0 2 0,3 2 0,-4 7 0,0 11 0,1 5 0,0-1 0,5-4 0,0-7 0,0 0 0,4-1 0,5 1 0,5-1 0,3-2 0,0-4 0,0-7 0,-1-6 0,1-4 0,3-3 0,5-1 0,6-1 0,6-4 0,4-5 0,0-7 0,-4-1 0,-10 3 0,-8 1 0,-9 1 0,-4-1 0,-4-3 0,-2 0 0,0 2 0,-1 1 0,-4-1 0,-5 0 0,-3-2 0,-3 2 0,0 1 0,0 2 0,0 0 0,0 1 0,0 2 0,0 3 0,0-1 0,0 1 0,0 0 0,2 1 0,1 2 0,1 1 0,1 1 0,0 0 0,6 0 0,2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2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24575,'0'20'0,"0"14"0,0 16 0,0 16 0,0-2 0,0-8 0,0-11 0,0-15 0,0-8 0,0-10 0,0-5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2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91 24575,'-4'9'0,"1"4"0,6 5 0,7 5 0,6-2 0,8-4 0,3-5 0,-1-7 0,0-4 0,-3-1 0,-1-4 0,0-5 0,-2-7 0,0-4 0,-5-2 0,-5 2 0,-4 3 0,-5 4 0,-1 1 0,-1-1 0,-6 0 0,-8-1 0,-7-1 0,-7 4 0,0 3 0,-2 6 0,-1 1 0,0 1 0,4 0 0,7 1 0,6 3 0,8 6 0,4-4 0,3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2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24575,'4'0'0,"-1"9"0,-3 15 0,0 10 0,0 3 0,0 2 0,0 3 0,0 12 0,0 9 0,0 2 0,0-5 0,0-17 0,0-13 0,0-8 0,0-6 0,0-7 0,0-2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2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0 24575,'-6'7'0,"-6"20"0,-6 27 0,-6 24 0,1 11 0,2-2 0,5-1 0,8-11 0,3-8 0,6-10 0,4-14 0,7-7 0,13-8 0,11-6 0,6-5 0,3-5 0,-2-7 0,-5-2 0,0-3 0,-1 0 0,-2-1 0,3-8 0,4-11 0,7-17 0,4-14 0,-2-3 0,-10 5 0,-15 12 0,-13 8 0,-8 6 0,-17 2 0,-25-4 0,-34-4 0,17 11 0,-5 0 0,-11-2 0,-3 1 0,-4 0 0,0 0 0,3 3 0,5 1 0,-12-2 0,32 8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0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32 527 24575,'-3'11'0,"1"2"0,1 4 0,1-2 0,0 2 0,0 0 0,0 4 0,0 1 0,0 2 0,0-2 0,0 2 0,2-2 0,4 0 0,4 0 0,4-3 0,3-1 0,-1-2 0,2-2 0,6-2 0,11-3 0,18-4 0,20-3 0,24-2 0,-41 0 0,2-2 0,3-4 0,1-4 0,-1-2 0,-1-3 0,-4-5 0,-2-2 0,-1-1 0,-2-2 0,38-21 0,-15 3 0,-18 8 0,-19 8 0,-15 7 0,-10 3 0,-7 1 0,-4 1 0,-4-9 0,-20-22 0,-27-27 0,13 25 0,-5-2 0,-5-2 0,-2 2 0,0 5 0,0 4 0,3 8 0,0 6 0,-42-4 0,1 18 0,6 10 0,0 3 0,11 0 0,8 1 0,10 3 0,6 5 0,0 8 0,0 7 0,1 2 0,7 2 0,12-4 0,10-4 0,9-1 0,4 0 0,-1 7 0,-1 10 0,-1 12 0,0 2 0,4 0 0,2-23 0,0-7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0:58.0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24575,'23'1'0,"8"7"0,19 12 0,21 14 0,9 12 0,-5 5 0,-19-3 0,-18-3 0,-9 0 0,-2 4 0,-2 6 0,-1-5 0,-3-7 0,-5-12 0,-5-9 0,-4-6 0,-1-4 0,-4-7 0,1-1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0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1 24575,'-14'44'0,"-14"13"0,-18 21 0,15-29 0,-2 2 0,-6 5 0,0 2 0,-3 6 0,-1 1 0,-2 3 0,-1 0 0,2-2 0,0-2 0,6-5 0,1-4 0,7-12 0,3-3 0,-7 12 0,19-23 0,7-14 0,6-7 0,0-5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0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24575,'0'20'0,"2"12"0,8 18 0,10 22 0,10 2 0,7 5 0,0-3 0,1-10 0,-3-3 0,0-10 0,-3-8 0,-1-3 0,-2-5 0,-3 1 0,1-1 0,-1 2 0,-1-1 0,0 0 0,0-2 0,0 1 0,2 4 0,-1-1 0,-3-1 0,-4-7 0,-9-15 0,-4-7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0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293 102 24575,'-9'0'0,"-5"0"0,-20 6 0,-13 13 0,-10 12 0,3 9 0,18-1 0,13-7 0,12-6 0,6 2 0,3 1 0,1 7 0,1 10 0,0 6 0,4 3 0,7-3 0,6-10 0,6-9 0,3-6 0,4-8 0,9-4 0,12-6 0,14-4 0,18-3 0,15-7 0,-48-2 0,-1-2 0,40-16 0,-22-6 0,-23 3 0,-18 6 0,-11 3 0,-9-3 0,-4-6 0,-5-15 0,-13-13 0,-20-20 0,9 32 0,-5 1 0,-4-2 0,-1 1 0,-1 3 0,-1 2 0,-28-20 0,16 22 0,15 21 0,13 11 0,12 5 0,4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0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0 24575,'-8'0'0,"-9"0"0,-9 0 0,-13 0 0,-9 0 0,-1 0 0,3 0 0,5 0 0,9 0 0,8 0 0,6 0 0,6 1 0,5 2 0,2 5 0,-1 9 0,-5 7 0,-4 8 0,-3 6 0,1 3 0,3 4 0,2 3 0,2-2 0,1 3 0,3 0 0,1 0 0,-1 4 0,3-6 0,1-6 0,2-6 0,0-6 0,0-3 0,2-2 0,3-2 0,4-3 0,3-2 0,7-6 0,12-1 0,22-5 0,24-1 0,13-2 0,-2-2 0,-24-1 0,-22-3 0,-17-5 0,-9-3 0,0-2 0,0-2 0,-2 0 0,-3-3 0,-2-2 0,-1-3 0,1-6 0,3-11 0,0-11 0,-2-7 0,-1-2 0,-2 6 0,-4 5 0,0 6 0,-3 9 0,-6 8 0,-13 7 0,-22 2 0,-8 5 0,0 2 0,0-2 0,-24-1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1:5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2400 0 24575,'0'24'0,"0"25"0,0 21 0,0 15 0,0-6 0,0-8 0,0-2 0,0 1 0,0 0 0,0-9 0,0-11 0,0-15 0,1-12 0,4-10 0,12-4 0,23 2 0,34 6 0,-22-7 0,4 1 0,11 2 0,4 1 0,11-1 0,1 0 0,4-1 0,2-1 0,4 0 0,2 0 0,1 0 0,2-1-202,-30-3 1,1 0 0,2 0 201,4-1 0,2 0 0,0 0 0,3 0 0,0 1 0,0-1 0,0 0 0,0-1 0,-1 0 0,-2 0 0,-2 1 0,1 0 0,1 2 0,-1 0 0,2 0 0,2 0 0,2 0 0,1 0-439,9 2-1,1-1 1,3 1 439,-17-2 0,2 0 0,1 1 0,1-1-476,6 0 0,0 0 1,2 0-1,0 0 476,3 0 0,1 1 0,0-1 0,0 0 0,-1-2 0,0 1 0,0-1 0,-1-1 0,-4 0 0,-1-1 0,-1-1 0,1 0 0,-3 1 0,0-1 0,-1 0 0,1-1 0,-1 0 0,0 0 0,0 0 0,0 0-347,-1 0 0,0 0 1,0 1-1,-1-1 347,1 1 0,0 0 0,0 0 0,-2-1-116,-4 0 1,-1 0 0,-1 1 0,0-1 115,19 1 0,-1 1 0,-2 0 0,-6-1 0,-1 0 0,-2-1 273,-8 0 1,-1-1 0,-2 1-274,30-1 0,-3 0 0,-7-1 0,-3 0 0,0 0 0,-2 0 0,2 0 0,-2 0 0,-1 0 0,-1 0 0,-4 0 0,0 0 892,-4-2 1,-1-1-893,-5-2 0,-1-2 791,-2-1 0,-2-2-791,-4-1 0,-1 0 593,-6 1 1,-2 1-594,-1 1 0,-2 0 298,46-6-298,-5 4 0,1 1 0,-5 3 0,-8 0 0,-7 0 0,-8 2 0,-4-1 0,0 0 0,-1-4 0,-2 1 0,-6 1 0,-9 1 0,-8 1 0,-9-1 0,-3 0 0,-2 0 0,-2-2 0,-1-2 0,1-7 0,2-19 0,5-35 0,-10 19 0,0-6 0,2-10 0,-1-4 0,2-4 0,-1 0 0,-2 4 0,0 2 0,-3 8 0,-1 4 0,2-34 0,-7 26 0,-2 24 0,-3 15 0,-1 13 0,-6 8 0,-7 3 0,-19 1 0,-26-4 0,8 3 0,-6 0 0,-26 0 0,-9 1 0,15 1 0,-5 0 0,-2 1-390,-8-1 1,-2 1 0,-1 1 389,-2-1 0,-2 0 0,-1 0 0,22 0 0,-2 0 0,1 0 0,-1 0 0,1 0 0,0 0 0,0 0 0,-2 0-571,-8 0 1,0 0 0,-2 0 0,-1 0 570,14 0 0,-2 0 0,-1 0 0,0 0 0,0 0 0,-2-1 0,-1 1 0,0 0 0,0 0 0,-1 1 0,-4-1 0,0 0 0,-1 0 0,0 0 0,1 1 0,2 0 0,0 1 0,0-1 0,1 1 0,0 0 0,1 0 0,0 0 0,1 1 0,-1-1 0,0 1 0,-1-1 0,-1 1 0,1-1 0,-2 1 0,1 0 0,-4 0 0,0 0 0,0 0 0,-1 0 0,-1 0-475,-4 0 0,-2 0 0,0-1 0,0 1 0,-1 0 475,16 0 0,-1 0 0,1 0 0,-1 0 0,0 1 0,1-1 0,-16 1 0,0 0 0,0 0 0,0 0 0,1 0 0,-1-1 0,1 0 0,0 0 0,0 0 0,0-1 0,0 0 0,0 0 0,0 0 0,0-1 0,-1 0-427,13 0 1,-1-1-1,0 1 1,0-1 0,-1 0-1,-1 0 427,-3 0 0,-1 0 0,0 0 0,-1 0 0,0 0 0,-1 0 0,-1 0 0,0 0 0,-1 0 0,0 0 0,0 0 0,0 0 0,1 0 0,-1 0 0,0 0 0,1 0 0,1 0 0,1 0 0,7 0 0,1 0 0,0-1 0,2 1 0,0 0 0,1-1-200,-11 0 1,0 0 0,2 0 0,1-1-1,2 0 200,-11-1 0,2 0 0,3-1 0,2 0 210,11 0 0,3 0 1,1-1-1,2 1-210,-16-2 0,4 0 0,4 0 967,-16 0 1,7 0-968,17 1 0,6-1 1467,12 1 1,5-1-1468,-29-5 2617,19 0-2617,19-1 1052,18 2-1052,13 2 0,11 3 0,7 3 0,5 1 0,12 1 0,17 0 0,26 0 0,14 2 0,-3 2 0,-30-1 0,-23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1:53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24575,'0'11'0,"0"15"0,0 22 0,0 12 0,0 0 0,0-13 0,0-19 0,0-10 0,0-6 0,0-6 0,0-2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1:5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24575,'0'51'0,"0"12"0,0 21 0,0-34 0,0 1 0,0 7 0,0 1 0,0 2 0,0-1 0,0-3 0,0-3 0,0 31 0,0-32 0,0-29 0,0-15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1:5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24575,'0'54'0,"0"14"0,0 29 0,0-46 0,0 1 0,0 41 0,0-8 0,0-23 0,0-11 0,0-11 0,0-11 0,0 0 0,0 8 0,-3 7 0,0 0-1696,-2-6 0,2-18 0,1-11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1:5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24575,'0'13'0,"0"2"0,0 13 0,0 23 0,0 23 0,0-17 0,0 5 0,0 19 0,0 5 0,0 9 0,0 2 0,0-29 0,0 0 0,0-1 0,0 24 0,0-5 0,0-16 0,0-4 0,0-12 0,0-4 0,0 19 0,0-25 0,0-18 0,0-8 0,0-9 0,0-3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1:5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24575,'0'27'0,"0"22"0,0 24 0,0 18 0,0 2 0,0-12 0,0-14 0,0-10 0,0-14 0,0-6 0,0-9 0,0-6 0,0 0 0,0 5 0,0 8 0,0 0 0,0-3 0,0-15 0,0-7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0:59.2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754 0 24575,'-28'42'0,"-7"8"0,-19 12 0,-7 8 0,0-3 0,1 0 0,6-4 0,12-10 0,7-7 0,-4 5 0,-11 10 0,-12 15 0,30-35 0,1-1 0,-20 25 0,18-20 0,17-22 0,8-13 0,6-5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1:5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24575,'0'13'0,"0"13"0,0 22 0,0 32 0,0-27 0,0 3 0,0 6 0,0 1 0,0 3 0,0-1 0,0-6 0,0-3 0,0 36 0,0-20 0,0-20 0,0-11 0,0-12 0,0-13 0,0-8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1:5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24575,'0'75'0,"0"5"0,0-16 0,0 3 0,0-7 0,0-1 0,0-3 0,0-1 0,0 40 0,0-14 0,0-18 0,0-15 0,0-16 0,0-12 0,0-3 0,0 0 0,0 5 0,0 0 0,0-8 0,0-5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0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24575,'0'36'0,"0"17"0,0 19 0,0 15 0,0 7 0,0 3 0,0-44 0,0 1 0,0 0 0,0 0 0,0 46 0,0-16 0,0-28 0,0-20 0,0-12 0,0 0 0,-1 3 0,-5-2 0,3-11 0,-2-5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1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24575,'0'19'0,"0"11"0,0 11 0,5 4 0,5-10 0,8-8 0,12-4 0,10 1 0,11 3 0,3 0 0,-3-7 0,1-9 0,6-3 0,15-5 0,8 1 0,-5-2 0,-8-2 0,-7 0 0,6 0 0,9 0 0,4-2 0,-5-5 0,-17-1 0,-12-1 0,-8 1 0,-1 1 0,1-1 0,3 0 0,-6 3 0,-3 0 0,-1 2 0,2 1 0,8 0 0,4 2 0,1 0 0,-3 0 0,-6 0 0,-5 4 0,-4 4 0,-1 8 0,0 8 0,-3 6 0,-2 2 0,0 4 0,-2 2 0,-1-3 0,-2-2 0,-4-7 0,-5-9 0,-3-6 0,0-7 0,1-3 0,0-3 0,2-4 0,4-6 0,12-8 0,14-7 0,15-2 0,12-2 0,5 3 0,5 5 0,-3 7 0,-9 6 0,-5 7 0,0 3 0,6 0 0,5 0 0,-4 0 0,-6 3 0,-7 2 0,-3 4 0,-2 1 0,-4-1 0,-3 0 0,-3 1 0,-4 0 0,0 0 0,0 0 0,-1 1 0,2 1 0,1 0 0,6 1 0,4-2 0,1 1 0,-1 0 0,-5-3 0,-7-1 0,-4-4 0,-3 1 0,0 0 0,2-3 0,0 0 0,-2-2 0,0 2 0,1 0 0,2 0 0,0 0 0,1-2 0,-2 0 0,2 0 0,5 0 0,3 0 0,2 0 0,-2 0 0,-3-2 0,-3-2 0,-4-5 0,-2-4 0,-2-2 0,-1-3 0,0 0 0,-1-4 0,-1-6 0,-1-4 0,-3 2 0,-7 11 0,-3 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1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24575,'0'19'0,"0"19"0,0 27 0,0 21 0,0 7 0,0-6 0,0-17 0,0-19 0,0-18 0,0-17 0,0-8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1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24575,'10'9'0,"0"1"0,8 6 0,-1-2 0,-2-3 0,-2-2 0,-4-2 0,2-2 0,-2-2 0,2-2 0,13-8 0,17-9 0,16-10 0,9-4 0,-4-1 0,-7 3 0,-3 0 0,-6 4 0,-11 6 0,-8 7 0,-16 8 0,-5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2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24575,'3'14'0,"8"8"0,11 7 0,9 2 0,3-5 0,1-7 0,3-3 0,4-5 0,8-4 0,7-4 0,6-3 0,4 0 0,0 0 0,0 0 0,-4-3 0,-1-3 0,-3-3 0,3-5 0,1-1 0,0-2 0,1-3 0,-4 0 0,-3 1 0,-2 4 0,0 2 0,1 0 0,5 4 0,1 3 0,-3 3 0,-5 3 0,-9 0 0,-5 3 0,-2 8 0,-4 13 0,-3 16 0,-6 9 0,-9-1 0,-7-9 0,-6-13 0,-3-8 0,2-8 0,1-4 0,3-5 0,1-6 0,3-5 0,9-11 0,20-12 0,26-12 0,16-4 0,6 4 0,-9 12 0,-13 12 0,-11 10 0,-5 6 0,-2 2 0,3 3 0,5 0 0,1 0 0,7 5 0,7 1 0,11 1 0,11 2 0,-41-7 0,1 1 0,0-1 0,1 0 0,-3 1 0,0 0 0,42 0 0,-6 0 0,-5 0 0,-4-3 0,-8 0 0,-16 0 0,-16 0 0,-10 0 0,-11-1 0,-4-3 0,-3-2 0,-3-3 0,-3-1 0,-1 0 0,-1 0 0,-1-1 0,0-3 0,0-2 0,0-3 0,0 0 0,0 0 0,0 4 0,0 3 0,0 3 0,0 1 0,0-2 0,0-7 0,0-7 0,0-6 0,0-1 0,0 8 0,0 9 0,0 8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2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24575,'-9'0'0,"-5"0"0,-4 1 0,-6 11 0,-4 16 0,-1 20 0,5 16 0,3 6 0,9-4 0,7-11 0,2-15 0,3-11 0,0-6 0,0-1 0,0 1 0,0 0 0,2 2 0,2 0 0,4 2 0,5 1 0,2 0 0,2-3 0,0-3 0,-1-7 0,3-6 0,19-6 0,18-3 0,20-3 0,4-6 0,-13-10 0,-14-6 0,-12-7 0,-5-3 0,-1-4 0,0-2 0,-6 2 0,-4 4 0,-9 5 0,-6 8 0,-6 5 0,-4 4 0,-2 2 0,-8-1 0,-8-5 0,-11-7 0,-4-1 0,2 1 0,1 5 0,7 5 0,5 4 0,2 2 0,2 0 0,-1 1 0,-1 1 0,2 2 0,0 2 0,1 2 0,-1 0 0,-2 0 0,4 0 0,4 0 0,4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2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796 0 24575,'0'13'0,"-1"10"0,-13 26 0,-20 32 0,4-27 0,-4 2 0,-8 10 0,-3 0 0,-2 2 0,-1 0 0,2-5 0,-1-2 0,7-7 0,1-2 0,4-8 0,0-3 0,-22 24 0,15-15 0,11-16 0,11-9 0,0 0 0,-4 6 0,-1 1 0,3-5 0,10-12 0,7-7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3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24575,'5'18'0,"11"15"0,13 18 0,12 20 0,4 12 0,-21-36 0,-1 0 0,1 0 0,1 0 0,3 1 0,1 1 0,1 1 0,0 0 0,3-1 0,1 0 0,3 4 0,1-2 0,-1-2 0,2-3 0,0-3 0,0-2 0,-1-1 0,-2-3 0,28 23 0,-13-10 0,-10-12 0,-13-11 0,-9-6 0,-8-11 0,-8-4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1:00.8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419 1 24575,'-33'13'0,"-9"13"0,-10 12 0,-3 6 0,4-4 0,6-7 0,6-7 0,4-2 0,6-3 0,8-4 0,9-5 0,7-7 0,8-5 0,11-1 0,16 4 0,17 6 0,17 10 0,5 7 0,-3 0 0,-14-2 0,-14-6 0,-15-5 0,-5-3 0,-3-3 0,-1 0 0,-3-1 0,-3-1 0,-2 0 0,-3-4 0,-1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3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1 24575,'-22'0'0,"-7"0"0,-15 0 0,-12 0 0,-3 0 0,1 0 0,9 0 0,5 0 0,6 3 0,1 5 0,2 6 0,2 7 0,2 4 0,5 2 0,4 2 0,1-1 0,5 3 0,1 4 0,5 5 0,2 4 0,2 0 0,3-2 0,2 0 0,4-3 0,7-3 0,10-3 0,8-5 0,6-4 0,3-6 0,5-8 0,8-5 0,4-5 0,4-1 0,-4-3 0,-6-4 0,-8-3 0,-7-1 0,-3-1 0,-4-1 0,-4-1 0,-4 0 0,-3 1 0,-5 1 0,-4-1 0,-4-5 0,-2-7 0,0-15 0,-1-16 0,-8-12 0,-10-1 0,-9 9 0,-8 12 0,0 19 0,4 13 0,5 10 0,9 6 0,10 1 0,2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3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476 161 24575,'-5'-3'0,"-3"1"0,-8 0 0,-8 2 0,-13 0 0,-10 8 0,-7 13 0,-3 12 0,1 11 0,4 1 0,8-5 0,14-4 0,11-9 0,9-7 0,7-4 0,1-3 0,-1 3 0,0 4 0,1 5 0,-1 1 0,3-4 0,0-3 0,0-3 0,9 1 0,18 2 0,22 3 0,25-3 0,16-4 0,8-8 0,-47-6 0,0 0 0,44-1 0,-10 0 0,-14-3 0,-14-7 0,-13-6 0,-11-4 0,-12 0 0,-7 1 0,-6 0 0,-5-2 0,-1-5 0,-2-10 0,0-16 0,-8-18 0,-11-13 0,-10-5 0,-11 9 0,-4 16 0,-5 21 0,-5 20 0,2 12 0,10 7 0,20 3 0,11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3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24575,'64'0'0,"6"0"0,13 0 0,-1 0 0,4 0 0,9 0 0,-42 0 0,2 0 0,6 0 0,1 0 0,-1 0 0,1 0 0,-6 0 0,-1 0 0,40 0 0,-26 0 0,-16 0 0,-14 0 0,-12 0 0,-13 0 0,-6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3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24575,'3'20'0,"8"7"0,13 9 0,16 3 0,7-2 0,-1-7 0,-9-9 0,-11-6 0,-10-4 0,-7-3 0,-5 0 0,-4 1 0,0 2 0,-1 2 0,-4 5 0,-7 6 0,-11 7 0,-19 15 0,-13 12 0,-3-3 0,3-5 0,18-18 0,14-12 0,11-8 0,8-7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4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24575,'3'20'0,"12"15"0,18 20 0,9 12 0,1-3 0,-4-8 0,-8-10 0,-2-9 0,-6-11 0,-5-5 0,-3-9 0,-5-5 0,-5-4 0,-2-3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4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24575,'0'21'0,"0"12"0,0 24 0,0 31 0,0-31 0,0 4 0,-2 8 0,0 0 0,-1 1 0,-2-2 0,-1-7 0,-2-2 0,-9 35 0,1-25 0,1-12 0,1-4 0,1-6 0,2-5 0,2-11 0,6-17 0,1-6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4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24575,'0'25'0,"0"2"0,0 4 0,0 7 0,0 6 0,0 13 0,0 4 0,0 6 0,0-8 0,0-15 0,0-15 0,0-21 0,0-3 0,0-6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4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24575,'29'0'0,"44"0"0,-8 0 0,9 0 0,19 0 0,6 0 0,-23 0 0,3 0 0,1 0-281,0 0 0,1 0 0,-1 0 281,-4 0 0,-1 0 0,-2 0 0,24 0 0,-6 0 103,-22 0 1,-8 0-104,18 0 0,-40 0 0,-24 0 0,-8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4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24575,'42'8'0,"7"6"0,9 2 0,-8-2 0,-15-5 0,-16-6 0,-13 1 0,-3 3 0,-3 4 0,0 3 0,-2 4 0,-4 8 0,-8 14 0,-12 20 0,-7 14 0,-2-3 0,4-12 0,8-21 0,9-16 0,6-10 0,6-8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4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24575,'-3'6'0,"11"4"0,17 3 0,15 2 0,21 1 0,2 0 0,0-3 0,-7-4 0,-17-6 0,-11-3 0,-9 0 0,-6-1 0,-4-4 0,-2-4 0,-2-3 0,-1-4 0,-1 0 0,-1 1 0,-2 3 0,-3 8 0,-3 15 0,-3 15 0,1 10 0,0 5 0,1 4 0,-1 8 0,-2 8 0,-2 6 0,1 3 0,-1-2 0,-2-5 0,-1 2 0,-2-2 0,0-4 0,4-9 0,3-13 0,6-12 0,1-6 0,2-7 0,-1-6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1:03.3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24575,'17'0'0,"6"3"0,8 7 0,4 5 0,1 6 0,-3 2 0,-5-4 0,-5-1 0,-6-2 0,-5-4 0,-2 0 0,-3-3 0,0-3 0,-1-3 0,1-1 0,2 0 0,3 4 0,1 2 0,3 4 0,-1 1 0,0-1 0,1-1 0,-1-2 0,-1-2 0,-4 0 0,-4-4 0,-4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4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26 24575,'-4'-4'0,"0"1"0,4-4 0,3 2 0,0 1 0,6 2 0,3 2 0,1 4 0,-1 3 0,-4 8 0,-2 6 0,0 4 0,0 1 0,-2-3 0,-2-1 0,-1-1 0,-1 3 0,0 2 0,0 5 0,-4 4 0,-9 7 0,-9 7 0,-5 2 0,1-5 0,6-8 0,6-11 0,7-10 0,6-9 0,15-14 0,21-10 0,19-7 0,13-1 0,-7 5 0,-14 5 0,-14 4 0,-11 3 0,-5 3 0,-5 1 0,-3 1 0,-3 0 0,0 1 0,2 1 0,-4 0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5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24575,'87'0'0,"-35"0"0,6 0 0,19 0 0,8 0 0,-18 0 0,5 0 0,0 0 0,4 0 0,2 0 0,2 0-1182,10 0 1,4 0 0,1 0 1181,-17 0 0,1 0 0,0 0 0,2 0 0,5 0 0,0 0 0,1 0 0,0 0 0,1 0 0,0 0 0,-1 0 0,0 0 0,-2 0 0,-1 0 0,-1 0 0,-2 0 111,19 0 0,-2 0 1,-4 0-112,-13 0 0,-3 0 0,-2 0 0,24 0 0,-6 0 376,-21 0 0,-5 0-376,-16 0 0,-3 0 0,25 0 0,-27 0 1796,-19 0-1796,-14 0 662,-5 0-662,0 0 0,6 0 0,9 0 0,12-4 0,11-2 0,4-2 0,-4-1 0,-6 2 0,-11 0 0,-13 4 0,-8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53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43 23576,'-9'0'0,"0"0"493,0 3-493,3 4 167,2 10-167,5 18 84,6 14-84,4 9 255,6-3-255,1-12 0,4-11 0,1-10 0,2-7 0,3-7 0,2-5 0,3-3 0,4 0 0,3 0 0,-1 0 0,-2-4 0,-2-6 0,-3-5 0,-4-3 0,-6 1 0,-6 1 0,-6 0 0,-5 0 0,-4 2 0,-1 2 0,-3 1 0,-8-9 0,-9-11 0,-8-8 0,-3-5 0,3 8 0,-1 7 0,0 10 0,-3 8 0,-4 4 0,-4 4 0,-6 2 0,-6 7 0,-1 9 0,8 4 0,12 0 0,17-8 0,8-6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5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11219,'-23'42'0,"5"-7"0,4-8 0,8-12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5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0 24575,'0'17'0,"0"6"0,0 10 0,0 5 0,-2 10 0,-14 20 0,-22 24 0,9-31 0,-3 2 0,-4 9 0,-3 1 0,0 1 0,1 1 0,3-5 0,1 0 0,5-9 0,1-2 0,4-8 0,1-1 0,-13 30 0,10-15 0,8-21 0,7-17 0,6-13 0,2-13 0,1-7 0,2-2 0,0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5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24575,'0'27'0,"5"20"0,13 30 0,-1-24 0,4 2 0,5 4 0,2 1 0,4 6 0,0-1 0,0 0 0,-1-1 0,0-1 0,-1 0 0,0 3 0,-2 1 0,-2-2 0,-2 0 0,2 4 0,-2 0 0,-2-5 0,-1 0 0,-1-4 0,0 0 0,-2-5 0,0-3 0,6 28 0,-7-21 0,-6-26 0,-7-20 0,-3-5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2:5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24575,'-12'0'0,"-12"0"0,-15 0 0,-8 0 0,-3 0 0,6 0 0,3 4 0,4 3 0,6 6 0,2 5 0,8 2 0,2 1 0,1 1 0,4-1 0,3 0 0,5-3 0,3 1 0,1 1 0,0 2 0,0 2 0,0 2 0,2 3 0,4 2 0,4 1 0,9-3 0,10-4 0,5-5 0,8-7 0,7-6 0,13-5 0,18-12 0,1-9 0,-2-7 0,-19-2 0,-19 9 0,-13 6 0,-12 4 0,-5 2 0,-5-2 0,-3-2 0,0-5 0,-1-5 0,-5-8 0,-4-2 0,-8-1 0,-7 1 0,-2 5 0,-2 5 0,3 9 0,3 6 0,11 5 0,4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3:0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24575,'-15'0'0,"-4"3"0,-14 6 0,-6 12 0,1 10 0,5 4 0,14-1 0,8-6 0,7-6 0,2-3 0,2-2 0,0 3 0,2 7 0,5 6 0,10 6 0,11 4 0,9-2 0,3-5 0,2-8 0,3-13 0,5-8 0,13-13 0,11-15 0,-2-13 0,-9-8 0,-21 3 0,-18 8 0,-11 7 0,-8 5 0,-6 4 0,-7 0 0,-15 2 0,-19-2 0,-18-4 0,-11-6 0,4-5 0,11-1 0,15 4 0,21 11 0,9 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3:0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24575,'32'0'0,"35"0"0,-10 0 0,8 0 0,15 0 0,5 0 0,7 0 0,0 0 0,-2 0 0,-2 0 0,-16 0 0,-4 0 0,30 0 0,-38 0 0,-37 0 0,-11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3:0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24575,'31'0'0,"20"10"0,26 7 0,2 8 0,-21-2 0,-24-8 0,-23-7 0,-6-1 0,-6 4 0,-3 3 0,-4 2 0,-7 3 0,-8 8 0,-16 14 0,-9 11 0,-3 1 0,7-7 0,16-14 0,15-16 0,8-9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1:05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1 24575,'0'21'0,"0"4"0,0 3 0,0 2 0,0 2 0,0-2 0,0 3 0,0-4 0,-5-1 0,-1-4 0,-1-8 0,1-4 0,4-5 0,5-3 0,7-5 0,23-12 0,20-8 0,15-6 0,2 1 0,-17 8 0,-16 6 0,-15 7 0,-13 7 0,-6 5 0,-5 7 0,-2 10 0,-1 16 0,-1 24 0,0 27 0,2-36 0,0 1 0,1 4 0,1-1 0,-1-6 0,2-2 0,-1 25 0,2-29 0,-1-25 0,1-13 0,-2-7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3:0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24575,'0'16'0,"3"8"0,9 13 0,9 6 0,5-2 0,0-3 0,-4-9 0,-1-2 0,0-1 0,-2-2 0,-1-2 0,-6-6 0,-2-5 0,-1-4 0,-1-4 0,0-8 0,0-11 0,1-13 0,1-8 0,0-3 0,4-10 0,7-10 0,12-14 0,-12 29 0,2-1 0,2-2 0,-2 0 0,20-40 0,-11 21 0,-13 30 0,-9 26 0,-6 18 0,-8 16 0,-1 9 0,-2 6 0,-1 4 0,1 0 0,-3 3 0,-1 4 0,-3 12 0,-4 15 0,6-25 0,-3 2 0,-3 13 0,-3 2 0,-2 7 0,-3 2 0,0 0 0,-1-1 0,3-10 0,1-5 0,-10 30 0,14-36 0,10-26 0,6-12 0,1-5 0,0-2 0,0-4 0,1-2 0,0-3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3:0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64 24575,'28'0'0,"17"-6"0,29-8 0,11-4 0,-11 1 0,-21 9 0,-27 9 0,-14 18 0,-9 27 0,-12 28 0,-2-24 0,-4 1 0,-5 2 0,-2-1 0,-3-4 0,-2-2 0,-20 29 0,14-28 0,16-21 0,14-15 0,17-11 0,17-4 0,14-1 0,12 1 0,-3 3 0,-7 1 0,-10 6 0,-12 17 0,-9 22 0,-9 18 0,-4 8 0,-8-9 0,-8-15 0,-11-14 0,-11-9 0,-3-7 0,-4-5 0,-1-6 0,-9-5 0,-15-1 0,-14 0 0,-7 0 0,9 0 0,22 0 0,28 0 0,16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3:0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0 24575,'0'35'0,"0"49"0,0-10 0,0 10 0,-1-11 0,0 6 0,-2 3-876,1-11 1,0 4 0,-1 1 0,-1 2 875,-1 7 0,-1 2 0,-1 1 0,0 3-543,0-9 0,0 1 0,0 1 0,0 2 0,0 2 543,1-4 0,0 2 0,0 1 0,-1 2 0,1 1 0,-1 2-418,1-5 1,0 1-1,0 1 1,-1 1 0,1 2-1,-1 0 1,1 2 417,0-5 0,0 2 0,0 1 0,0 1 0,0 1 0,0-1 0,0 2 0,0-1 0,0 3 0,-1 1 0,0 0 0,1 1 0,-1 0 0,0-1 0,1 0 0,0 0 0,0-3 0,0 0 0,0 0 0,0 0 0,1 0 0,-1-2 0,1 0 0,0-2-304,1 5 0,-1-1 0,1-2 0,0 0 1,0-1-1,1-1 0,0 0 304,0 7 0,1-2 0,0 0 0,0-1 0,1-2 0,0-1 7,1 9 1,-1-2-1,1-2 1,0-1 0,0-1-8,0-10 0,0-2 0,0 0 0,0-1 0,0-1 0,0 18 0,0 0 0,0-2 0,0-2 0,0-12 0,0-2 0,0-1 0,0 0 0,0 0 0,0-1 0,0 0 0,0 1 0,0-1 0,0 0 0,0-1 0,0 0 422,0 19 1,0-1-1,0-1-422,0-4 0,0-1 0,0-2 0,0-9 0,0-1 0,0-2 1981,0 25 1,0-4-1982,1-16 0,-2-5 1671,-1-16 1,-1-5-1672,-3 25 1672,-1-16-1672,-1-6 982,4-7-982,-2 2 0,-1-2 0,4 0 0,-1 13 0,1 6 0,-2 8 0,-1 2 0,0-13 0,0-12 0,3-14 0,1-14 0,2-5 0,0-4 0,-3 2 0,-3 10 0,-6 12 0,5-15 0,0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3:1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24575,'0'44'0,"0"10"0,0 26 0,0 7 0,4-6 0,4-13 0,3-22 0,2-10 0,-1-6 0,0-5 0,-1-5 0,-2-8 0,-2-6 0,-1-5 0,0-1 0,0 0 0,0-1 0,1-3 0,1-4 0,-1-1 0,1-3 0,-1 0 0,-1 1 0,0-1 0,-3 2 0,1 0 0,0 2 0,-1 0 0,0 1 0,2-2 0,5-5 0,3-6 0,5-6 0,-1 1 0,-2 3 0,-2 6 0,-5 8 0,-2 10 0,-4 10 0,-1 10 0,-3 8 0,-3 5 0,-5 4 0,-3 6 0,-8 15 0,-9 26 0,10-29 0,-1 2 0,-3 10 0,-1 1 0,0 3 0,0 0 0,3-6 0,1-2 0,3-9 0,1-4 0,-9 29 0,7-23 0,5-14 0,3-9 0,2-6 0,2-6 0,2-7 0,2-6 0,2-7 0,-1-11 0,1 4 0,1-5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59:3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49 340 24575,'0'11'0,"0"8"0,0 22 0,0 16 0,0 18 0,0 12 0,0 5 0,0-42 0,0 1 0,0 47 0,0-10 0,0-19 0,0-21 0,0-22 0,0-22 0,0-23 0,0-32 0,-6-36 0,1 27 0,-1-4 0,0-9 0,-1-2 0,1 1 0,0 2 0,3 9 0,1 3 0,1-32 0,1 28 0,0 14 0,0 5 0,0 8 0,0 6 0,0 8 0,0 10 0,0 3 0,0 2 0,0 1 0,3-1 0,4-1 0,11-4 0,13-2 0,13 0 0,10 5 0,4 4 0,-4 4 0,-1 2 0,-3 3 0,-5 10 0,-2 7 0,-10 8 0,-4 3 0,-4 0 0,-4 4 0,-3 5 0,-7 2 0,-5 1 0,-4-4 0,-10-1 0,-17 3 0,-21 6 0,-16 4 0,-2-2 0,12-11 0,15-14 0,15-10 0,12-7 0,5-5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59:3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24575,'0'16'0,"0"9"0,0 26 0,0 23 0,0 11 0,0-5 0,0-36 0,0-21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59:3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68 24575,'0'44'0,"0"27"0,0-19 0,0 5 0,0 8 0,0 3 0,0-2 0,0-1 0,0-6 0,0-3 0,0 28 0,0-32 0,0-20 0,0-3 0,0 2 0,0-1 0,0-4 0,0-6 0,0-8 0,0-12 0,0-24 0,0-35 0,0-41 0,0 36 0,0-3 0,0-2 0,0 1 0,0 5 0,0 4 0,0-29 0,0 30 0,0 22 0,0 11 0,4 7 0,2 4 0,6-1 0,14-5 0,17-7 0,22-6 0,14 0 0,7 8 0,0 11 0,-2 7 0,-2 7 0,-13 4 0,-12 11 0,-17 9 0,-19 9 0,-10 2 0,-7 0 0,-4-1 0,-1-3 0,-7 1 0,-12 1 0,-28 15 0,-21 10 0,29-27 0,-1 0 0,-40 26 0,17-17 0,11-9 0,14-10 0,11-9 0,9-6 0,7-4 0,2 0 0,-2 2 0,-7 4 0,-17 5 0,-13 5 0,-6 4 0,3 0 0,19-5 0,15-6 0,10-5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59:38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24575,'22'0'0,"6"0"0,1 0 0,-2 1 0,-6 8 0,-11 11 0,-4 18 0,-5 24 0,-10 15 0,-10 11 0,-11-4 0,-3-16 0,7-18 0,9-16 0,11-14 0,12-9 0,20-8 0,27 1 0,19 0 0,8 1 0,-12 1 0,-21-3 0,-23-1 0,-13-1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59:4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24575,'27'0'0,"51"0"0,-11 0 0,9 0 0,-11 0 0,3 0 0,2 0 0,5 0 0,0 0 0,0 0-320,-3 0 1,0 0-1,-2 0 320,26 0 0,-4 0 118,-14 0 0,-3 0-118,-6 0 0,-3 0 0,-13 0 0,-4 0 0,25 0 0,-24 0 0,-25 0 0,-14 0 0,-4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59:4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24575,'21'7'0,"9"8"0,13 7 0,0 2 0,-11-5 0,-11-6 0,-5 0 0,-5 0 0,-2-1 0,-2 0 0,-4-1 0,-1-1 0,-2 1 0,1 1 0,-1-1 0,0 1 0,0 0 0,0-1 0,0 1 0,-1-3 0,-2-1 0,-2-2 0,-5-3 0,4-1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1:07.0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2354 1 24575,'-57'42'0,"0"0"0,1 0 0,-16 17 0,-2 6 0,-3 5 0,20-18 0,-2 2 0,-1 2 0,-1 2 0,0 2-1246,-8 7 0,-1 3 0,0 1 0,0 0 0,2 0 1246,5-6 0,1 0 0,1 0 0,0-1 0,1 0 0,3-5 0,1-1 0,0 0 0,1-1 0,1-1 199,-6 6 0,2 0 1,1-2-1,3-3-199,-5 4 0,4-3 0,1-1 402,6-6 0,2 0 0,3-4-402,-7 9 0,6-6 0,-13 16 0,28-31 807,18-17 1,7-10 0,2-3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59:42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 24575,'-45'16'0,"-6"9"0,-17 14 0,-6 9 0,10-4 0,14-6 0,20-11 0,19-11 0,14-1 0,14 5 0,19 13 0,18 17 0,9 10 0,0-2 0,-10-11 0,-15-13 0,-13-13 0,-14-10 0,-3-6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59:4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24575,'0'20'0,"0"9"0,0 18 0,0 10 0,0-3 0,0-9 0,0-17 0,1-13 0,3-8 0,4-5 0,11-7 0,15-7 0,17-5 0,4-2 0,-6 6 0,-13 6 0,-20 4 0,-6 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59:5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24575,'-1'4'0,"2"-1"0,4-3 0,1 0 0,3 0 0,2 0 0,1 0 0,0 0 0,0 0 0,2 0 0,0 0 0,0-2 0,-2 0 0,-2 0 0,-3 1 0,-1-1 0,-3-1 0,-1 1 0,-2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59:5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24575,'25'0'0,"13"-2"0,12-3 0,4-2 0,-6-4 0,-12 0 0,-10 3 0,-10 4 0,-8 1 0,-5 2 0,-1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59:5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24575,'0'9'0,"0"0"0,0 0 0,0-1 0,0 3 0,0 4 0,0 8 0,0 9 0,0 0 0,0-4 0,0-8 0,0-6 0,0-7 0,0-2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59:5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321 202 24575,'3'-9'0,"-2"-5"0,1-11 0,-2-4 0,0-5 0,0 2 0,0 8 0,0 6 0,-4 7 0,-4 7 0,-7 2 0,-6 2 0,-1 0 0,0 0 0,3 1 0,1 4 0,2 2 0,2 4 0,2 3 0,-2 2 0,-6 16 0,-6 17 0,-6 15 0,3 16 0,10 1 0,7-4 0,8-10 0,11-18 0,12-13 0,16-11 0,23-8 0,13-8 0,7-6 0,-4-5 0,-18-3 0,-17-1 0,-23 1 0,-8 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59:5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24575,'18'0'0,"-3"1"0,-2 3 0,-6 10 0,-4 10 0,-3 11 0,0 5 0,0 4 0,-7 6 0,-10 5 0,-10 2 0,-3-5 0,3-10 0,8-11 0,7-10 0,6-8 0,8-11 0,14-12 0,22-12 0,24-10 0,16-4 0,5-3 0,-11 7 0,-21 10 0,-17 9 0,-21 10 0,-7 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0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35 382 24575,'0'40'0,"0"32"0,0-14 0,0 5 0,0 17 0,0 3 0,0 4 0,0 0 0,0-5 0,0-3 0,0-9 0,0-5 0,0 29 0,0-29 0,0-25 0,0-22 0,0-12 0,0-10 0,-4-11 0,-1-23 0,-4-44 0,4 17 0,1-8 0,2-20 0,0-5 0,1 27 0,0-2 0,0 1 0,0 0 0,1 1 0,1 2 0,0-23 0,2 5 0,1 16 0,2 6 0,10-29 0,4 35 0,-1 24 0,-3 13 0,-3 8 0,-2 4 0,1 2 0,2 1 0,4 2 0,5 1 0,4 2 0,2 2 0,1 0 0,1 5 0,-2 9 0,-7 16 0,-9 19 0,-7 18 0,-5 8 0,-3-2 0,-3-12 0,-4-14 0,-3-12 0,0-7 0,-2-3 0,-3-1 0,-8 4 0,-12 4 0,-5 2 0,4-5 0,7-8 0,18-11 0,6-6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0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24575,'25'0'0,"4"0"0,11 0 0,-6 0 0,-11 2 0,-12 2 0,-8 5 0,-3 10 0,0 11 0,0 11 0,-1 7 0,-9 5 0,-9-1 0,-7-5 0,0-9 0,7-12 0,8-9 0,12-7 0,9-5 0,8-3 0,2-2 0,-6 0 0,-4 0 0,-4 0 0,0 0 0,0 0 0,0 0 0,0 0 0,4 0 0,4 0 0,2 0 0,-4 0 0,-5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1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24575,'0'82'0,"0"0"0,0-5 0,0 8 0,0 7 0,0 4 0,0-13 0,0 4 0,0 3 0,0 4 0,0 3 0,0 4-1093,0-13 1,0 4 0,0 3 0,0 2-1,0 2 1,0 2 0,0 0 0,0 1-1,0-1 957,0-12 1,0 1-1,0 1 1,0 0-1,0 1 1,0 0 0,0 1-1,0 0 1,0 0-1,0 0 1,0-1-61,0 3 0,0 1 0,0-1 0,0 1 0,0 0 0,0 0 1,0 0-1,0 1 0,0-1 0,0 1 0,0 0 196,0-6 0,0 2 0,0-1 0,0 2 0,0-1 0,0 0 0,0 0 0,0 0 0,0-2 0,0 0 0,0-2 0,0-1 0,0 16 0,0-2 0,0-1 0,0-1 0,0-1 0,0-1 0,0-1 0,0 1 0,0-2 2,0-4 0,0 0 0,0-1 0,0 0 1,0-1-1,0-1 0,0-1 0,0-3 1,0-2-3,0 22 0,0-2 0,0-3 0,0-2 0,0-5 0,0-4-76,1 13 1,0-7-1,1-4 1,-1-5 75,1 4 0,1-6 0,0-9 1664,1-6 1,0-10-1665,3 9 1244,-6-35 1,-1-20 0,0-8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1:08.7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24575,'51'0'0,"0"0"0,15-1 0,6 2 0,24 1 0,7 4-789,-22 2 0,4 3 0,-1 4 789,3 4 0,1 3 0,-1 5 0,2 5 0,-2 5 0,-1 2 0,-2 3 0,-3 3 0,-2 1 0,-6-1 0,-3 1 0,-1 1 17,-3-3 0,-2 1 0,-2-1-17,-7-4 0,-1-1 0,-2 0 276,18 16 1,-3-2-277,-9-6 0,-2-1 0,-5-4 0,0 0 0,-2-2 0,1-2 592,-4-3 1,1-1-593,1-3 0,0-1 289,1-3 0,-1 0-289,2-1 0,1-1 0,1-1 0,1 1 0,-1 1 0,-1-1 0,-3-1 0,0-3 0,34 16 0,-15-8 0,-20-9 0,-14-5 0,-15-7 0,-9-2 0,-3-1 0,-5-3 0,0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2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20832,'43'0'0,"50"0"876,-13 0 0,12 0-876,-10 0 0,6 0 0,2 0 0,-15 0 0,2 0 0,1 0 0,0 0-105,-2 0 1,1 0 0,-1 0 0,-2 0 104,14 0 0,-3 0 0,-6 0 287,8 0 0,-11 0-287,14 0 965,-38 0-965,-2 0 13,19 0-13,-11 0 0,7 0 0,21 0 0,7 0 0,-16 0 0,4 0 0,3 0-105,11 0 1,2 0-1,1 2 105,-2 1 0,1 0 0,-3 2 0,-10 0 0,-1 0 0,-6 2 0,12 1 0,-9 1 0,17 7 0,-51-10 0,-30-3 0,-10-1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2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24575,'18'5'0,"14"11"0,16 17 0,5 9 0,-12-2 0,-16-12 0,-15-14 0,-7-5 0,-3 0 0,-6 1 0,-3 1 0,-5 1-1696,-18 4 0,19-9 0,-10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2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 24575,'-13'0'0,"2"0"0,-3 0 0,-9 2 0,-18 12 0,-22 18 0,-12 15 0,-3 6 0,12-7 0,21-16 0,21-14 0,22-9 0,25 0 0,32 13 0,30 18 0,-37-14 0,-1 1 0,38 22 0,-29-13 0,-30-19 0,-15-7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2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36 435 24575,'0'54'0,"0"37"0,0-12 0,0 9 0,0-9 0,0 5 0,0 2-289,0 5 1,0 2 0,0-1 288,0-3 0,0 0 0,0-5 0,0 17 0,0-10 142,0-31 0,0-8-142,0 7 144,0-44-144,0-38 0,0-50 0,-1 14 0,-1-6 0,-2-23 0,-1-6 0,2 22 0,-1-1 0,1-2-80,0-3 0,0-1 1,0 0 79,1 1 0,1 1 0,0 2 0,1-27 0,0 4 0,0 12 0,0 4 0,0 14 0,1 4 0,1 10 0,1 3 0,7-30 0,5 25 0,0 21 676,-2 15-676,-1 9 0,0 7 0,6 0 0,13 1 0,8 0 0,7 1 0,-1 2 0,-7 6 0,-2 14 0,-5 26 0,-1 35 0,-16-25 0,-3 3 0,-1 3 0,-2 0 0,-3-4 0,-1-2 0,-2 27 0,-4-32 0,-5-19 0,-7-12 0,-3-5 0,-2-3 0,10-6 0,2-3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2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24575,'16'0'0,"5"0"0,13 0 0,1 1 0,-8 2 0,-8 7 0,-13 2 0,-6 7 0,-12 10 0,-12 10 0,-14 10 0,-4 1 0,7-11 0,17-14 0,22-11 0,21-8 0,17 3 0,8 10 0,-2 18 0,-11 18 0,-15 13 0,-11 2 0,-17-8 0,-29-6 0,-41-6 0,20-26 0,-6-4 0,-8 0 0,2-3 0,-18 2 0,24-7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4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24575,'40'0'0,"37"0"0,-12 0 0,8 0 0,16 0 0,7 0-454,-22 0 0,3 0 1,1 0 453,2 0 0,1 0 0,-1 0 0,0 0 0,0 0 0,-1 0 0,0 0 0,1 0 0,-1 0 0,-1 0 0,-1 0 0,1 0 0,0 0 0,0 0 0,-1 0 0,0 0 0,-1 0 0,-1 0 0,-4 0 0,0 0 0,-1 0 0,25 0 0,-1 0 0,1 0 0,1 0 0,-28 0 0,1 0 0,0 0 0,4 0 0,1 0 0,1 0 0,2 0 0,2 0 0,-1 0 0,1 0 0,1 0 0,-1 0 0,-2 0 0,1 0 0,0 0 0,4 1 0,1 0 0,1 1 0,2 1 0,2 0 0,0 0 0,5 1 0,0-1 0,1 1-484,1 0 1,-1-1 0,2 0 483,-21 0 0,0-1 0,1 0 0,2 1 0,3-2 0,1 1 0,2-1 0,0 1-355,6 1 0,1 0 0,1 0 0,2 0 355,-13-1 0,1 0 0,2 1 0,-2-1 0,0 0 0,17 1 0,-2-1 0,1 1 0,-1 0 0,1 1 0,1 0 0,0 1 0,-1 0 0,-1 1 0,-1 0 0,1 1 0,-1 0 0,-2 0 0,-1 1 0,0 0 0,1 1 0,-1-1 0,1 1 0,-1 0 0,0-1 0,-1 1 0,-1 0 0,0 0 0,-1 0-202,-6 0 1,-1-1 0,0 1-1,-1 0 202,-3 0 0,0 1 0,-2 0 0,1 1 0,21 2 0,-1 1 0,-1 0 0,-4-1 0,-1 1 0,1 0-222,-16-2 0,1 0 0,1 0 1,1 1 221,5 0 0,1 0 0,1 0 0,3-1-228,-10 0 0,2-1 1,1 0-1,2 0 1,0 0 227,8 1 0,1-1 0,1 1 0,2-1 0,0 1-173,-10-2 0,0 0 0,1 1 0,0-1 0,2 0 0,0 1 173,6-1 0,1 1 0,0 0 0,2 0 0,0-1 0,1 0 0,-11-2 0,1-1 0,0 1 0,1-1 0,0 0 0,0-1 0,1 0 0,3 0 0,0 0 0,1-1 0,0-1 0,0 1 0,1-2 0,0 1 0,-10-2 0,0 0 0,1 0 0,-1-1 0,1 0 0,0 0 0,0 0 0,-1-1-335,14 1 1,-1-1 0,1 0 0,0 0 0,-2-1 0,0 1 0,-1 0 334,-8 0 0,0 0 0,-1 0 0,-1 0 0,-1 1 0,-1-2 0,-2 1 0,5 0 0,-1-1 0,-1 1 0,-2-1 0,-2 0 0,-2 0 93,22-1 1,-4 0 0,-3-1 0,-6 0-94,1-1 0,-6-1 0,-6-1 890,11-1 0,-11 0-890,9-2 0,-54 6 0,-22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5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24575,'0'12'0,"0"13"0,0 28 0,0 21 0,0 13 0,0-2 0,0-21 0,0-18 0,1-18 0,0-17 0,0-6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1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24575,'0'8'0,"0"10"0,0 24 0,0 23 0,0 21 0,-4 12 0,0 0 0,-3-3 0,-1-4 0,-1-8 0,0-15 0,4-18 0,5-22 0,13-15 0,26-14 0,34-13 0,-22 3 0,4-1 0,7-3 0,1 0 0,-6 0 0,-2 2 0,32-9 0,-32 8 0,-31 9 0,-13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1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24575,'24'0'0,"12"0"0,12 0 0,3 0 0,-14 0 0,-13 0 0,-10 0 0,-9 0 0,-3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1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24575,'28'0'0,"22"0"0,20 0 0,1 0 0,-27 0 0,-22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1:10.4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988 228 24575,'-23'0'0,"-6"0"0,-10 2 0,-15 11 0,-15 14 0,-10 14 0,-1 11 0,2-1 0,8 4 0,6 4 0,-5 13 0,34-29 0,0 0 0,0 1 0,0 0 0,2 0 0,2-2 0,-17 30 0,14-15 0,9-9 0,12-4 0,6-4 0,5 0 0,2 0 0,0 4 0,0 8 0,3 11 0,7 12 0,10 5 0,12-1 0,10-1 0,9-6 0,12 1 0,-28-36 0,1-1 0,2-2 0,1-1 0,39 28 0,2-10 0,6-6 0,-39-23 0,3 0 0,6 0 0,4-2 0,7 1 0,4-1 0,17 0 0,4-3 0,-25-6 0,1-3 0,1 0 0,0-1 0,0-2 0,0 0 0,31 0 0,-3-2 0,-15-3 0,-2-2 0,-4-2 0,-2-3 0,-6-2 0,-2-4 0,-6-4 0,-2-2 0,-6-3 0,-3-2 0,31-23 0,-17 1 0,-15 1 0,-8-10 0,-8-14 0,-8-25 0,-15 35 0,-3-3 0,-1-8 0,-3-2 0,-1-10 0,-1-2 0,-1-1 0,-3 0 0,-3-1 0,-4 2 0,-3 4 0,-6 2 0,-4 8 0,-4 3 0,-1 5 0,-2 3 0,0 10 0,-1 2 0,1 4 0,-1 1 0,-30-32 0,28 37 0,-1 1 0,-2-2 0,-1 1 0,-2 2 0,-2 1 0,-2 0 0,-1 2 0,-1 4 0,-1 3 0,-4 2 0,-3 5 0,-11 3 0,-4 4 0,-11 2 0,-4 5 0,-5 3 0,0 4 0,-2 5 0,2 4 0,4 6 0,7 3 0,-7 5 0,17 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1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24575,'9'2'0,"-3"7"0,-3 14 0,-2 20 0,-1 14 0,0 2 0,0-12 0,1-18 0,8-14 0,16-10 0,26-4 0,24-3 0,12-5 0,-9-2 0,-23-1 0,-22 2 0,-21 5 0,-6 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3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24575,'0'14'0,"0"11"0,0 18 0,0 22 0,0 12 0,3 11 0,0-5 0,1-11 0,1-10 0,-2-16 0,-1-12 0,0-11 0,-1-10 0,2-6 0,2-4 0,3-3 0,13 2 0,14 3 0,14 2 0,9 0 0,-4-3 0,-9-1 0,-11-1 0,-12 0 0,-8 0 0,-7 0 0,-3-1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3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24575,'15'0'0,"16"0"0,21 0 0,13 0 0,-6 0 0,-13 0 0,-18 0 0,-12 0 0,-2 0 0,-3 0 0,-4 0 0,-1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3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24575,'23'0'0,"9"0"0,12 0 0,0 0 0,-9 0 0,-17 0 0,-12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3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24575,'15'0'0,"-2"0"0,-1 2 0,-1 6 0,-2 5 0,-3 7 0,-1 5 0,-4 1 0,-1 5 0,0 5 0,0 0 0,0-3 0,-1-6 0,-1-7 0,4-5 0,27-12 0,35-14 0,26-11 0,-40 8 0,-2 0 0,24-10 0,-27 11 0,-26 6 0,-12 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1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24575,'0'32'0,"0"41"0,0-16 0,0 4 0,0 9 0,0 2 0,0-6 0,0-2 0,0 28 0,0-37 0,2-28 0,18-16 0,20-8 0,17-3 0,2 0 0,-15 0 0,-17 0 0,-10 0 0,-9 0 0,-2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1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24575,'29'0'0,"0"0"0,0 0 0,-12 0 0,-9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1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24575,'29'0'0,"12"0"0,6 0 0,-13 0 0,-14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0:1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24575,'0'4'0,"0"-1"0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1:0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3519 1 24575,'-32'26'0,"-2"6"0,-6 8 0,-26 23 0,-8 10 0,9-10 0,-5 5 0,0 1-868,14-16 1,1 2 0,-2 0-1,0 0 868,-1 1 0,-1 0 0,0 1 0,1-2 0,1-1 0,1 0 0,0-1 0,1-1-20,-14 12 1,1 0 0,1-2 19,1 0 0,0-2 0,1 0 0,5-6 0,1 0 0,-1-1 0,-3 3 0,-1-1 0,-1 2 0,-5 3 0,-1 1 0,0-1 0,0-1 0,0 0 0,1 0 0,-2 0 0,1 0 0,2-1 0,7-7 0,3-2 0,0-1 410,-17 17 1,2-3-411,7-6 0,4-3 0,16-12 0,3-3 0,-18 16 1728,21-17-1728,14-12 979,1-5-979,-1 2 0,-4 2 0,-1 3 0,-3 1 0,4-1 0,1-2 0,2-1 0,6-2 0,3-4 0,9-7 0,6-7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4:26:27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3368 0 24575,'-13'16'0,"-23"43"0,4-10 0,-6 8 0,1-2 0,-3 6 0,-2 3 0,-8 11 0,-2 4 0,-2 3-720,8-15 0,0 3 0,-1 1 0,-1 2 720,6-7 0,-1 1 0,0 1 0,-1 1 0,0 1-424,-5 5 1,0 1 0,0 1 0,-2 1 0,0 1 423,4-7 0,-1 1 0,0 1 0,-1 1 0,0 0 0,-1 1-516,-3 3 0,0 1 1,0 1-1,-1-1 1,-1 1-1,1 0 516,-1 0 0,0 1 0,0-1 0,-1 0 0,1 0 0,0 0 0,2-2 0,0-1 0,-1 1 0,2-1 0,0-1 0,1-2-254,-3 7 0,0-2 0,2-1 0,0-2 0,2 0 254,-6 9 0,0-2 0,3-1 0,1-2 88,7-8 0,2-2 0,1-1 0,2-2-88,-6 10 0,3-3 0,1-2 690,4-5 0,1-2 1,3-3-691,-5 11 0,4-7 1690,10-19 1,2-4-1691,-3 16 1933,12-28-1933,6-16 0,6-8 0,1-5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1:12.7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1224 8 24575,'-18'-4'0,"-6"1"0,-8 3 0,-8 0 0,-1 0 0,-9 0 0,-3 0 0,-2 0 0,-5 1 0,-3 6 0,-5 7 0,-6 6 0,4 4 0,5-1 0,4 2 0,2 3 0,4 3 0,5 2 0,6 0 0,8-3 0,6 0 0,5 2 0,1 6 0,-1 11 0,-1 16 0,0 19 0,14-33 0,2 2 0,2 3 0,1 1 0,2 0 0,1-1 0,2-2 0,1-2 0,2 37 0,7-9 0,16-4 0,14-8 0,8-1 0,2-9 0,-8-12 0,-1-9 0,-1-7 0,1-5 0,10 0 0,5-1 0,0-5 0,-2-2 0,-5-8 0,2-4 0,5-3 0,6-2 0,2 0 0,5 0 0,9 0 0,12-1 0,-32-5 0,3-5 0,7-5 0,2-5 0,8-7 0,1-5 0,4-6 0,-1-3 0,-4 1 0,-2-1 0,-8 3 0,-4 1 0,-14 7 0,-4 2 0,13-10 0,-26 15 0,-13 7 0,-7-1 0,-4-14 0,-1-16 0,0-23 0,-2-15 0,-1-13 0,-2 47 0,-1 0 0,-4-43 0,-6 11 0,-9 20 0,-8 14 0,-5 10 0,-6 9 0,-8 5 0,-15 1 0,-19 3 0,29 11 0,-3 1 0,-6 0 0,-2 1 0,-2 3 0,-1 0 0,1 2 0,-1 0 0,-3 2 0,6 1 0,-6 1 0,8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1:0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24575,'0'13'0,"0"0"0,0 3 0,0 4 0,0 7 0,0 8 0,-3 3 0,1 1 0,-1-1 0,0-4 0,1-6 0,-2-3 0,0-7 0,-1 0 0,-1 3 0,-1 6 0,-4 4 0,-2 4 0,0-2 0,2-7 0,4-5 0,5-8 0,11-5 0,24-5 0,31-3 0,35-6 0,-37-1 0,2-1 0,-2-2 0,-3-1 0,17-5 0,-29 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1:1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24575,'0'64'0,"0"-1"0,0 13 0,2 11 0,2 12 0,0 6-1967,0-25 1,1 4 0,0 3 0,0 3 0,1 1 1717,-1-3 1,1 1 0,-1 3 0,1 1-1,0 2 1,0 2 248,-1-5 0,1 2 0,-1 2 0,0 1 0,0 0 0,0 1 0,0 1-193,0-9 0,-1 1 0,0 0 1,0 1-1,0 1 0,0 0 1,-1 0-1,1 0 193,-1 4 0,1 1 0,-1 0 0,0 0 0,0 1 0,0-1 0,0 1 0,0-1 34,1 0 0,0 0 0,0 0 0,0 0 1,0-1-1,0 0 0,1 0 0,0-2-34,0 6 0,1 0 0,0 0 0,1-2 0,-1-1 0,1-1 0,0-2 0,1 4 0,-1-2 0,1-1 0,0-2 0,1-1 0,1-1 0,0 7 0,2-2 0,0-2 0,1-1 0,0-1 0,0-6 0,0-1 0,1-1 0,1-1 0,-1 0-213,1-1 1,1-1-1,-1 0 1,1 0 0,-1 1 212,0 1 0,1 0 0,-1 1 0,0 0 0,0-1 454,0-3 1,-1 1 0,1-1-1,-1-1 1,-1 2-455,0-1 0,0 1 0,-1 0 0,-1 0 0,1 0 0,1 0 0,-1 1 0,0-1 0,0 1 0,0 0 0,1 0 0,0 1 0,-1 0 0,1 0 0,-2 0 0,0-1 0,-2 1 0,1-1 0,-1-1 0,-1 0 0,3 16 0,-1 0 0,-1-1 0,-1-2 705,-1-5 1,-2 0 0,0-2-1,-2-4-705,1 12 0,-1-5 0,-1-5 563,1 13 0,0-13 0,-3-3 1,0-54-1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1:29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24575,'0'19'0,"0"21"0,0 30 0,0 24 0,0 4 0,0-13 0,0-23 0,0-24 0,1-17 0,7-11 0,12-6 0,20-2 0,26-5 0,19-4 0,5-5 0,-12 0 0,-25 1 0,-22 4 0,-19 4 0,-5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1:30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24575,'24'0'0,"23"0"0,23 0 0,2 0 0,-15 0 0,-32 0 0,-14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1:3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24575,'24'0'0,"40"0"0,-11 0 0,6 0 0,10 0 0,0 0 0,-4 0 0,-4 0 0,23 0 0,-49 0 0,-22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1:31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24575,'0'20'0,"0"5"0,0 5 0,0-2 0,0-12 0,0-8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1:4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1035 546 20041,'-9'11'0,"4"8"2125,2 18-2125,3 21 770,0 39-770,0-34 0,0 4 0,0 20 0,0 4 0,-1 8 0,2 1 0,0 0 0,3-1 0,5-2 0,4-2 0,5-11 0,5-3 0,6-3 0,3-3 198,4-6 1,2-3-199,-2-11 0,0-4 621,-2-9 0,1-4-621,30 19 0,6-19 0,10-9 0,15-11 0,-45-12 0,0-2 0,48 0 0,-3-4 0,-5-1 0,1-6 0,0-8 0,-12-5 0,-14-4 0,-19 3 0,-15-1 0,-7-3 0,-6-7 0,-3-11 0,-6-11 0,-5-20 0,-4 25 0,-2-3 0,1-12 0,0-4 0,1-12 0,-2-2 0,1-7 0,-3-1 0,-3-3 0,-4 0 0,-6 2 0,-5 1 0,-7 4 0,-7 3 0,-6 1 0,-6 3 0,-3 3 0,-5 2 0,12 22 0,-3 0 0,-2 2-192,-4-1 1,-3 1 0,-4 2 191,-12-2 0,-5 2 0,-6 5-547,10 9 1,-4 3 0,-2 3-1,-4 2 547,-10 1 0,-4 4 0,-4 2 0,-2 3 0,7 5 0,-5 1 0,-1 3 0,4 0 0,8 1 0,-9-1 0,9 1 0,1 3 0,5 3 0,1 1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1:49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9685 0 24575,'-66'9'0,"4"6"0,-9 7 0,6-2 0,-5 4 0,-3 1 0,-15 7 0,-3 3 0,-3 1-1025,19-6 1,-2 1 0,0 1 0,-2-1 1024,-5 0 0,-1 0 0,-2 0 0,-2-1 0,12-6 0,-1 1 0,-1-1 0,-1-1 0,1 0 0,0-1 0,1-1 0,-1 0 0,0-1 0,0 0 0,-1 0 0,0-1 0,-1 0 0,1 0 0,0 0 0,-17 4 0,0 0 0,1 0 0,0 1 0,3-1 0,1 0 0,-1 0 0,-1 1 0,15-4 0,-2 1 0,1 0 0,0 1 0,1-1 0,-15 4 0,1-1 0,0 1 0,1-1 0,1 1 0,0-1 0,0 0 0,2 0 0,2-1 0,0 0 0,2 0 0,-1 0 0,4-1 0,1 0 0,-1 0 0,1 0-157,-2 2 0,1-1 1,0 1-1,0 1 157,3-1 0,1 0 0,0 1 0,2 0 0,2 0 0,0 1 0,2 0 0,0 1 0,0 1 0,0 0 0,1 2 0,0-1 0,-1 1 0,1 1 0,0 0 0,0 0 0,1-1 0,1 1 0,0 0 0,1 0 0,-20 10 0,1-1 0,2 0 140,6-3 1,3-1 0,0 0-141,5-1 0,2 0 0,0 0 0,2-1 0,1-1 0,1 1 0,2-2 0,1 1 0,-1-1 0,1 1 0,0 0 0,0-1 0,-1 0 0,0-1 0,0 1 0,-2 1 0,0 0 0,-1 0 0,-2 1 0,0-1 0,0 1 0,4-2 0,1 1 0,1-1 0,-20 13 0,4-2 0,13-6 0,5-2 955,13-6 0,4-1-955,-30 22 1605,0 3-1605,-1 2 787,4-4-787,16-9 0,20-15 0,20-15 0,9-5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1:50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24575,'0'18'0,"0"14"0,0 16 0,0 9 0,0-7 0,0-16 0,0-14 0,0-8 0,0 1 0,1 7 0,5 7 0,8 6 0,9 2 0,8-2 0,7-4 0,15-9 0,19-8 0,15-6 0,11-5 0,-9-1 0,-37 0 0,-18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1:3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24575,'0'14'0,"0"21"0,0 28 0,0 26 0,0-38 0,0 2 0,0-1 0,0-1 0,0 44 0,0-19 0,0-18 0,0-15 0,0-11 0,0-5 0,0-6 0,6-8 0,24-11 0,32-11 0,32-11 0,-38 6 0,1 0 0,-5 1 0,-2 0 0,28-9 0,-27 9 0,-30 6 0,-10 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3:12.9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3694 1 24575,'-41'43'0,"4"-5"0,-8 7 0,-2 3 0,-6 7 0,-2 2 0,5-2 0,-3 3 0,-1 2 0,-1 1-1624,-6 7 0,-2 2 0,0 2 0,-1 1 1624,8-9 0,0 2 0,-1 1 0,0 1 0,0 0 0,-2 2 0,0 1 0,0 1 0,0 0 0,-1 1-244,-1 2 1,0 1-1,-1 0 1,1 1-1,-1 0 244,9-12 0,0 1 0,0 0 0,0 0 0,0-1 0,1 0 0,-8 10 0,1-1 0,-1 0 0,2-1 0,0-2 41,4-4 1,0-1-1,1 0 1,0-2-1,1-2-41,-7 9 0,1-1 0,1-3 0,3-1-142,-8 9 0,4-3 1,1-1 141,5-7 0,0 0 0,3-2 0,4-5 0,1-1 0,2-1 1318,-17 22 1,3-3-1319,6-7 0,3-4 1350,8-9 0,4-5-1350,-12 19 1923,15-23-1923,9-9 672,-1-2-672,-3 4 0,1-5 0,6-7 0,10-13 0,5-6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1:3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24575,'9'-4'0,"23"2"0,26 2 0,15 0 0,-6 0 0,-21 0 0,-19 0 0,-11 0 0,-9 0 0,-4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1:34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24575,'96'0'0,"-46"0"0,3 0 0,10 0 0,0 0 0,-7 0 0,-2 0 0,26 0 0,-28 0 0,-30 0 0,-11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1:3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18 24575,'2'-9'0,"3"5"0,7 0 0,8 4 0,4 0 0,0 0 0,-7 0 0,-6 1 0,-7 11 0,-2 22 0,-2 25 0,-11 29 0,0-36 0,-1 1 0,-3-4 0,0-1 0,-17 31 0,11-27 0,10-25 0,8-12 0,18-14 0,26-17 0,26-14 0,7-3 0,-13 4 0,-22 14 0,-22 8 0,-9 4 0,-4 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0:12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830 1280 24575,'-14'0'0,"-7"0"0,-14 0 0,-9-1 0,-9 10 0,-15 17 0,-2 16 0,1 16 0,11 0 0,16-4 0,9-2 0,6-4 0,6 0 0,2-1 0,5 2 0,4 1 0,2-4 0,5-1 0,1 1 0,2 6 0,0 8 0,0 9 0,0 3 0,2 0 0,6-4 0,7-2 0,6 2 0,5 0 0,3-2 0,3-4 0,1-8 0,3-4 0,1-5 0,4-4 0,10 1 0,18 3 0,-26-20 0,3-2 0,11 0 0,4-1 0,9 1 0,3-3 0,5-1 0,3-4 0,5-2 0,0-3 0,-5-3 0,-2-2 0,-9-1 0,-4-4 0,-12-2 0,-4-4 0,22-12 0,-17-19 0,-2-43 0,-23 11 0,-3-12 0,-7 5 0,-1-6 0,-2-6-697,-3 4 1,-2-4 0,-2-4 0,-2-2 696,-3 8 0,-1-2 0,-2-2 0,-3-1 0,-3-1-583,-5-5 0,-2-2 0,-3 0 1,-4 0-1,-5 1 583,1 15 0,-4 0 0,-2 0 0,-3 1 0,-2 3 0,-2 2 0,-7-8 0,-3 2 0,-4 3 0,-2 4 0,-4 5-292,-2 7 0,-2 3 0,-4 4 0,-2 5 0,-1 5 292,-15-4 0,-2 7 0,-3 7 0,-4 12 0,8 15 0,-7 11 0,-1 6 0,4 1 0,8-5 0,-5-7 0,8-1 0,-1 8 0,-4 21 0,-1-1 0,1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1:05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24575,'0'18'0,"0"20"0,0 7 0,0 4 0,0-3 0,0-14 0,0 3 0,0 3 0,0 2 0,0 1 0,0 0 0,0 4 0,-2 4 0,-7 1 0,-7-1 0,-4-7 0,1-11 0,8-7 0,5-9 0,6-6 0,8-1 0,10 4 0,7 14 0,1 24 0,-7 17 0,-10 16 0,-6 3 0,-4-9 0,-2-9 0,-4-14 0,-3-14 0,1-9 0,2-11 0,3-7 0,2-4 0,1 0 0,1 2 0,0 6 0,3 8 0,5 9 0,12 8 0,11 4 0,11-1 0,8-5 0,4-8 0,0-7 0,-9-10 0,-9-6 0,-9-6 0,-13-3 0,-3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1:09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149 969 9354,'-7'51'0,"4"7"5119,0 21-5119,3 3 0,0-4 2639,0-1-2639,0-4 1561,0 1-1561,9-2 5902,15-2-5902,13-1 0,16 2 0,3-3 0,3-5 0,2-7 0,4-8 0,5-6 0,11-8 0,12-5 0,-43-18 0,2-3 0,5-1 0,0-2 0,0-1 0,0-3 0,1-4 0,0-3 0,-2-4 0,-2-4 0,-4-2 0,-3-4 0,34-31 0,-21-12 0,-16-20 0,-26 31 0,-3-3 0,-3-5 0,-2-2 0,-4-2 0,-2 1 0,-2 3 0,-1 1 0,-1 2 0,0 0 0,-3-2 0,-2-2 0,-4-2 0,-3-2 0,-7-5 0,-3-1 0,-5 1 0,-4 2 0,0 6 0,-3 3 0,1 7 0,-2 4 0,-28-25 0,1 14 0,-1 11 0,3 5 0,-2 0 0,-1-4 0,-4-5 0,-2-1 0,1 1 0,4 7 0,5 12 0,-8 8 0,-10 11 0,-12 8 0,-8 3 0,4 6 0,10 7 0,13 12-1696,11 16 0,28-15 0,9 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1:12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24 123 23845,'-9'0'0,"3"1"361,1 7-361,3 8 123,1 16-123,1 16 61,0 9-61,0 9 185,0 1-185,1 2 0,10 7 0,16 8 0,-7-38 0,4-1 0,2 1 0,3-2 0,29 34 0,4-18 0,4-17 0,11-12 0,10-8 0,2-7 0,-3-7 0,-9-7 0,-6-2 0,-4-5 0,-6-9 0,-7-8 0,-14-12 0,-9-14 0,-7-13 0,-8-11 0,-6-10 0,-7 0 0,-7 0 0,-14-5 0,-4 35 0,-8 0 0,-15-11 0,-10 1 0,-1 16 0,-8 1 0,7 3 0,6-2 0,2 5 0,-9 11 0,1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1:16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1028 24575,'78'-46'0,"-9"8"0,8-3 0,-14 7 0,4-1 0,2 0 0,7-3 0,2 0 0,-2 2 0,-7 5 0,-2 1 0,-2 3 0,15-3 0,-3 4 0,-8 4 0,-3 2 0,-7 3 0,-1 2 0,1 0 0,1 0 0,4-4 0,1 0 0,3-4 0,0 0 0,-2 0 0,-1-1 0,-2-4 0,-1-1 0,-2-1 0,-3 0 0,-5 1 0,-2 0 0,-6 2 0,-3 1 0,16-11 0,-22 14 0,-17 11 0,-11 8 0,-3 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0:3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24575,'0'24'0,"0"26"0,0 30 0,0 12 0,0-11 0,0-27 0,0-28 0,12-36 0,28-42 0,-5 9 0,6-3 0,16-10 0,6 0 0,6 3 0,4 6 0,-2 10 0,1 8 0,-8 10 0,-2 14 0,-11 22 0,-6 15 0,-7 20 0,-11 13 0,-10-3 0,-6 8 0,-6 2-418,-7 14 1,-7 3-1,-7 0 418,-8-2 0,-6-1 0,-7-2 0,-5-3 0,-6-3 0,-5-7-71,-1-13 1,-5-6-1,-1-5 71,-20 6 0,0-9 0,13-14 0,6-7 0,-9-3 0,31-13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0:3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1 797 24575,'58'-60'0,"-14"20"0,4-3 0,18-14 0,4-4 0,-16 16 0,1-2 0,0 1 0,1 1 0,0 0 0,0 1 0,18-14 0,-3 4 0,-14 13 0,-4 4 0,16-10 0,-41 28 0,-16 11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3:14.4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24575,'39'47'0,"0"-1"0,14 16 0,5 7 0,-4 1 0,4 7 0,2 3-1458,-6-8 0,2 2 0,0 3 0,2 2 1458,-8-8 0,1 1 0,0 2 0,0 2 0,0-1 0,2 5 0,0 1 0,0 1 0,-1 0 0,0 0 0,-2-1 0,0 0 0,-1 0 0,0 0 0,-1-1 0,-2-1 0,-2 0 0,0 0 0,0-1 0,-1 0 0,-1-2 0,0-1 0,0 0 0,-2-1 0,0-1-20,5 10 0,-1-2 0,-1 0 0,0-2 20,-2-4 0,-1-1 0,0-1 0,-1-1 119,9 14 0,-2-1 0,-1-3-119,-5-10 0,-2-1 0,0-1-77,-1-2 0,-1 0 0,-2-2 77,10 20 0,-3-2 0,-3-5 0,-3-2 0,-5-7 0,-2-3 1340,-4-9 1,-1-2-1341,-4-7 0,-1-3 1596,8 26-1596,-6-15 1192,-5-13-1192,-6-13 317,-5-8-317,-1-9 0,-1-5 0,-1-5 0,0-2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0:39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240 165 24575,'0'40'0,"0"15"0,0 16 0,0 8 0,5-10 0,12-15 0,18-17 0,20-18 0,14-13 0,6-12 0,-3-16 0,-8-13 0,-11-21 0,-12-16 0,-9-13 0,-12-6 0,-10 9 0,-9 17 0,-17 21 0,-23 19 0,-32 15 0,-24 9 0,42 0 0,-1 4 0,-4 4 0,0 5 0,-1 7 0,2 7 0,-3 8 0,5 2 0,-11 12 0,19-6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9:37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24575,'0'21'0,"0"70"-3277,0-9 0,0 20 0,0 11 3028,0-28 1,0 5 0,-1 7 0,1 4-1,0 4 1,1 4 248,-1-21 0,1 3 0,-1 3 0,1 2 0,-1 3 0,1 2 0,0 2 0,1 2 0,-1 1 0,1 1-154,0-16 0,0 3 0,1 1 0,-1 1 0,1 1 0,0 2 0,0 1 0,0 0 1,1 2-1,-1 0 0,1 1 0,1 0 0,-1 0 0,1 1 154,-1-10 0,1 2 0,-1 0 0,1 1 0,0 1 0,1 0 0,-1 1 0,1 0 0,0 1 0,0 0 0,0 0 0,0 0 0,1 0 0,-1 0 0,1 0 0,0-1 0,1 0-49,-1-4 0,0 0 0,0 0 0,1 1 1,0 0-1,0 0 0,0-1 0,0 1 0,1 0 1,-1 0-1,1-1 0,0 0 0,0 0 0,0-1 1,0 0-1,1-1 0,-1-1 0,0 0 49,2 9 0,0 1 0,0-1 0,0 0 0,1 0 0,0-1 0,-1-1 0,1 0 0,0-1 0,0-1 0,0-1 0,0-1 0,0-1 0,1-1 0,-1-1-142,1 7 0,0-1 0,1 0 0,-1-1 0,1-2 0,0 0 0,-1-2 0,1-2 0,0-2 0,-1-1 0,1-3 0,-1-2 142,3 13 0,0-2 0,0-2 0,0-3 0,0-3 0,-1-3 0,0-5 0,-2-4 0,5 25 0,-2-8 0,0-7 0,-2-8 0,4 14 0,-1-1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9:39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24575,'0'64'0,"0"0"0,0 12 0,0 6 0,0 9 0,0 6-1769,0-6 0,0 5 0,0 3 0,0 2 1769,0-10 0,0 2 0,0 2 0,0 2 0,0 1 0,0-7 0,0 0 0,0 2 0,0 2 0,0 0 0,0 0 0,0-6 0,0 0 0,0 0 0,0 2 0,0 0 0,0 1 0,0 1-433,0-7 0,0 2 1,0-1-1,0 2 1,0 0-1,0 0 1,0 1-1,0-1 433,0 4 0,0 0 0,0 1 0,0 0 0,0 0 0,0 0 0,0 1 0,0-1 0,0 3 0,0 0 0,0 0 0,0 1 0,0-1 0,0 0 0,0 0 0,0-1-88,0-2 0,0 0 0,0 0 0,0-1 0,0 0 0,0 0 0,0-1 0,0 0 88,0 9 0,0-1 0,0 0 0,0-1 0,0 0 0,0-1 0,0-1 0,0-4 0,0-2 0,0 0 0,0 0 0,0-1 0,0-1 0,0 0 0,0 9 0,0-1 0,0 0 0,0-1 0,0-2 0,0 0-201,0-8 1,0 0 0,0-2 0,0 0-1,0-1 1,0-1 200,0 8 0,0 0 0,0-1 0,0-2 0,0-2 347,0 8 0,0-1 1,0-4-1,0-3-347,0 4 0,0-5 0,0-4 1842,0 15 0,0-10-1842,0-30 0,0-10 0,0-5 0,0-23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9:4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24575,'0'41'0,"0"58"0,0-29 0,0 10 0,0 9-1615,0-14 0,0 6 0,0 5 0,0 3 0,0 2 1615,0-10 0,0 3 0,0 3 0,0 2 0,0 1 0,0 2 0,0 1-479,0-1 0,0 2 0,0 1 0,0 2 0,0 1 1,0 0-1,0 0 0,0 0 479,0-7 0,0 1 0,0 0 0,0 0 0,0 1 0,0 0 0,0-1 0,0 1 0,0-1 0,0-1 0,0 0 0,0 0 0,0 0 0,0-1 0,0 1 0,0-1 0,0 0 0,0-1-105,0 7 0,0 1 1,0-2-1,0 1 1,0-1-1,0-1 1,0 0-1,0 0 105,0-4 0,0 0 0,0 0 0,0-1 0,0-1 0,0 0 0,0-1 0,0-2-176,0 4 1,0-1 0,0-2-1,0 0 1,0-1 0,0-1-1,0-2 176,0 6 0,0-1 0,0-1 0,0-2 0,0-1 0,0-2 222,0 5 0,0-1 0,0-3 1,0-1-1,0-2-222,0 5 0,0-3 0,0-2 0,0 0 1209,0 19 1,0-1 0,0-4-1210,0-12 0,0-3 0,0-4 0,0 19 0,0-6 2124,1-13 0,-2-4-2124,0-14 0,0-6 0,0 7 0,-2-21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9:41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24575,'84'0'0,"1"0"0,-1 0 0,12 0 0,8 0 0,9 0 0,-31 0 0,6 0 0,4 0 0,4 0 0,3 0 0,2 0 0,3 0 0,0 0-820,-18 0 1,2 0 0,2 0 0,2 0 0,0 0-1,3 0 1,0 0 0,2 0 0,0 0 0,1 0 0,1 0-1,0 0 720,-10 0 1,1 0 0,1 0-1,0 0 1,2 0 0,0 0-1,1 0 1,0 0 0,1 0 0,0 0-1,0 0 1,1 0 0,-1 0-1,1 0 1,-1 0-36,-3 0 0,1 0 1,1 0-1,0 0 0,0 0 1,1 0-1,-1 0 0,1 0 1,0 0-1,-1 0 0,1 0 1,-1 0-1,0 0 1,-1 0-1,0 0 0,0 0 135,2 0 0,0 0 0,1 0 0,-1 0 0,0 0 0,0 0 0,0 0 0,-1 0 0,0 0 0,-1 0 0,-1 0 0,1 0 0,-2 0 0,-1 0 0,0 0-58,11 0 0,0 0 0,-1 0 0,0 0 0,-1 0 0,-1 0 0,-1 0 0,-1 0 0,-2 0 0,0 0 0,-3 0 0,-1 0 58,10 0 0,-1 0 0,-2 0 0,-1 0 0,-3 0 0,-1 0 0,-3 0 0,-2 0 0,-2 0-124,14 0 0,-3 0 1,-2 0-1,-5 0 1,-4 0-1,-5 0 124,5 0 0,-6 0 0,-6 0 0,-5 0 1379,24 0 0,-16 0-1379,-8 0 0,-49 0 0,-11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9:4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0 295 24575,'21'-4'0,"18"5"0,24 11 0,15 15 0,7 12 0,-2 9 0,-2-1 0,-5-6 0,-16-11 0,-16-12 0,-16-7 0,-11-9 0,-4-1 0,-7-12 0,2-18 0,2-26 0,3-27 0,5-16 0,0 0 0,-3 14 0,-6 22 0,-4 27 0,-3 22 0,0 18 0,0 22 0,-2 23 0,0 39 0,-2-27 0,-3 6 0,-4 17 0,-3 5 0,1-22 0,0 2 0,-1 1 0,-2 2 0,0 1 0,0-2 0,0-3 0,0-1 0,1-3 0,-3 20 0,1-6 0,3-20 0,1-6 0,-2 14 0,7-29 0,4-24 0,2-6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9:44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1 759 24575,'0'-12'0,"0"-19"0,0-25 0,0-27 0,0-11 0,0 10 0,0 19 0,0 14 0,0 11 0,0 5 0,0 6 0,0 9 0,0 4 0,0 2 0,1-3 0,4-5 0,3-4 0,3-1 0,0 5 0,-2 9 0,-2 11 0,1 15 0,6 17 0,12 19 0,11 16 0,9 9 0,1-5 0,-5-8 0,-8-13 0,-9-14 0,-8-8 0,-6-9 0,-7-9 0,-2-4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9:4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24575,'16'0'0,"6"0"0,15 0 0,3 0 0,-1 0 0,-10 0 0,-10 0 0,-6 0 0,-5 0 0,-3 0 0,-3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9:46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24575,'0'42'0,"0"18"0,3 17 0,3 2 0,0-16 0,1-17 0,-2-14 0,3-7 0,3-8 0,2-7 0,1-6 0,-2-4 0,1-1 0,2-10 0,5-14 0,5-15 0,2-12 0,0-2 0,-1-2 0,-5 1 0,-1-1 0,-3 5 0,-4 10 0,-4 16 0,-5 23 0,-2 20 0,-2 31 0,-6 41 0,0-28 0,-1 4 0,-3 11 0,-1 4 0,-3 4 0,-1 1 0,0-5 0,0-1 0,1-9 0,1-2 0,1-10 0,2-4 0,-3 24 0,6-27 0,2-21 0,4-20 0,-1-5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9:48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35 210 24575,'0'30'0,"0"10"0,0 17 0,0 14 0,0 7 0,0-11 0,0-19 0,0-23 0,0-20 0,0-19 0,0-11 0,0-7 0,-2-3 0,-4-4 0,-3-9 0,0-12 0,3-5 0,4 2 0,2 9 0,0 10 0,0 9 0,1 6 0,5 4 0,3 5 0,5 3 0,2 5 0,-2 4 0,0 4 0,-1 3 0,1 1 0,2 0 0,0 0 0,0 1 0,0 4 0,0 4 0,-2 7 0,0 6 0,-3 4 0,-3 2 0,-3-2 0,-3-5 0,-2-4 0,0-5 0,0-3 0,0-2 0,0-1 0,-1 0 0,-4 1 0,-11 2 0,-10 4 0,-8 0 0,2-2 0,14-4 0,8-5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3: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802 140 24575,'-25'0'0,"-1"0"0,-4 0 0,-4 0 0,-7 2 0,-16 9 0,-12 17 0,-7 17 0,1 13 0,5 14 0,39-33 0,2 2 0,1 1 0,0 2 0,2 2 0,2 1 0,4 0 0,0 2 0,1-1 0,2 2 0,2 2 0,3 1 0,2-3 0,2 0 0,-1 39 0,6-6 0,3-9 0,0-5 0,0-5 0,3-7 0,7-6 0,7-3 0,10-3 0,7-3 0,8-4 0,4-2 0,10-2 0,14-3 0,24 0 0,-34-17 0,3-2 0,8-3 0,3-1 0,5-2 0,-1-3 0,-3-1 0,-2-2 0,-6-1 0,-1-3 0,-9-2 0,-2-4 0,39-20 0,-10-16 0,-15-9 0,-12-3 0,-11-4 0,-12 2 0,-6-4 0,-6-12 0,-3-10 0,-11 37 0,-2-2 0,-1-5 0,-2-2 0,0-1 0,-2 0 0,0 0 0,-1 0 0,-1 3 0,-1 0 0,-1 6 0,-3 0 0,-13-41 0,-12 6 0,-9 6 0,-11 3 0,-2 3 0,-2 8 0,-5 8 0,-8 10 0,-18 12 0,36 22 0,-2 4 0,-7 3 0,-1 3 0,-5 3 0,0 0 0,0 0 0,0 0 0,3 0 0,5 0 0,-10 0 0,25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9:53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24575,'1'32'0,"16"53"0,-6-27 0,2 3 0,0 4 0,2-1 0,0-2 0,1-5 0,2 18 0,0-16 0,-4-12 0,-7-18 0,-1-12 0,-2-10 0,0-3 0,2-6 0,-1-1 0,2-3 0,1-5 0,3-8 0,5-9 0,1-7 0,4-5 0,-1 1 0,-3 4 0,-3 4 0,-3 6 0,-4 4 0,-2 6 0,-1 5 0,-1 3 0,1 2 0,0 1 0,1 3 0,-1 5 0,-2 6 0,-1 4 0,2 3 0,5 7 0,7 8 0,9 9 0,3 5 0,-1-3 0,-3-6 0,-4-8 0,-4-7 0,-4-3 0,-2-8 0,-3-3 0,-1-8 0,1-10 0,-3-10 0,0-14 0,1-20 0,0-30 0,-1 32 0,1-3 0,1-6 0,0 0 0,0 0 0,1 2 0,0 7 0,1 2 0,2-33 0,-1 22 0,-3 22 0,-2 21 0,-1 10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9:5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24575,'0'47'0,"0"19"0,0-16 0,0 3 0,0 4 0,0 1 0,0 0 0,0-2 0,0 27 0,0-37 0,0-21 0,2-15 0,9-4 0,16-3 0,19-4 0,12-1 0,0-2 0,-11-1 0,-18 0 0,-15 3 0,-8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9:5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390 663 24575,'0'22'0,"0"1"0,0 1 0,0-7 0,0-10 0,0-13 0,0-9 0,0-9 0,0-4 0,0-5 0,4-15 0,13-23 0,2 21 0,5-2 0,9-9 0,3 0 0,2 1 0,1 4 0,-4 7 0,-1 5 0,15-13 0,-15 30 0,-5 16 0,1 9 0,9 1 0,7 4 0,5 8 0,-2 8 0,-5 11 0,-8 8 0,-5 6 0,-10 8 0,-9 8 0,-25 28 0,-7-33 0,-7 2 0,-13 12 0,-6 0 0,-13 10 0,-4 0 0,-3-3 0,0-2 0,5-6 0,1-4 0,12-14 0,3-4 0,-18 12 0,26-31 0,14-16 0,9-7 0,2-4 0,-3 0 0,-16-7 0,-22-8 0,-18-7 0,-2-2 0,11 6 0,20 6 0,23 7 0,8 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09:5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1 268 24575,'0'8'0,"0"11"0,0 21 0,0 22 0,0 25 0,0 11 0,0-1 0,0-6 0,0-14 0,0-13 0,0-16 0,0-13 0,0-13 0,0-8 0,0-1 0,3-4 0,2-3 0,0-4 0,0-6 0,0-5 0,2-8 0,2-9 0,-1-6 0,-2 3 0,1 4 0,-2 8 0,1 4 0,0-1 0,2 0 0,3-2 0,3 1 0,1 2 0,-3 4 0,-3 5 0,-2 2 0,-1 3 0,-1 2 0,-1 4 0,-2 5 0,-2 6 0,3 8 0,2 7 0,7 10 0,5 1 0,0-3 0,-2-7 0,-5-13 0,-2-7 0,-1-8 0,-1-4 0,-1-3 0,0-3 0,-1-7 0,1-9 0,-1-13 0,-1-12 0,1-19 0,5-28 0,-1 30 0,2-4 0,3-12 0,1-3 0,2-6 0,1-1 0,0 8 0,-1 4 0,-3 16 0,0 5 0,5-14 0,-8 42 0,-6 21 0,-2 6 0,-2 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0:01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0 358 24575,'0'41'0,"0"18"0,0 24 0,0-33 0,0 1 0,0 4 0,0 0 0,0-2 0,0-2 0,0 44 0,0-22 0,0-23 0,0-20 0,0-15 0,0-3 0,0-2 0,0-5 0,5-10 0,9-18 0,15-23 0,16-22 0,7-7 0,-4 9 0,-9 15 0,-13 19 0,-10 15 0,-6 9 0,-4 11 0,-4 11 0,-1 7 0,-1 8 0,4 7 0,5 5 0,7 8 0,6 1 0,3 3 0,1-4 0,0-9 0,-6-7 0,-5-15 0,-4-8 0,-4-10 0,-1-17 0,1-23 0,12-52 0,3 14 0,5-8 0,-4 17 0,2-3 0,1 0-171,3-5 1,1-1-1,0 3 171,-3 6 0,1 3 0,-3 4 0,5-7 0,-4 8 0,7-15 0,-19 44 0,-9 23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0:0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24575,'0'30'0,"0"18"0,0 22 0,0 17 0,0 9 0,0 4 0,0-50 0,0 0 0,0 47 0,0-7 0,0-16 0,0-21 0,0-19 0,0-18 0,0-7 0,0-3 0,0-3 0,0-9 0,0-12 0,4-12 0,15-19 0,17-11 0,15-7 0,4-2 0,-10 12 0,-10 15 0,-12 12 0,-6 14 0,-8 10 0,-4 10 0,-3 11 0,5 7 0,5 10 0,6 8 0,3 7 0,0 0 0,-2-9 0,-3-7 0,-4-10 0,-3-5 0,0-5 0,0-5 0,-1-3 0,-1-3 0,-1-2 0,-1-4 0,3-5 0,2-9 0,4-11 0,6-23 0,9-29 0,-9 31 0,2-3 0,4-8 0,1-2 0,2 0 0,0-1 0,1 1 0,-1 1 0,-3 5 0,-2 4 0,13-28 0,-11 35 0,-12 32 0,-6 14 0,-4 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0:35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1428 0 24575,'-7'0'0,"-7"0"0,-21 0 0,-24 0 0,-23 0 0,29 0 0,-3 0 0,-5 0 0,-1 0 0,-8 0 0,-2 0 0,-3 0 0,-1 0 0,3 0 0,0 0 0,5 0 0,1 0 0,7 0 0,2 0 0,-41 0 0,18 0 0,20 0 0,22 0 0,21 0 0,10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0:36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24575,'-1'13'0,"-4"7"0,-10 16 0,-8 11 0,-5 7 0,1-6 0,11-15 0,8-10 0,11-9 0,12-7 0,10 5 0,10 10 0,2 11 0,-7 5 0,-6-3 0,-10-9 0,-4-9 0,-3-8 0,-5-6 0,2-1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0:5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647 1 24575,'-27'0'0,"-22"0"0,-34 0 0,33 0 0,-2 0 0,1 0 0,2 0 0,-39 0 0,19 0 0,18 0 0,14 0 0,12 0 0,16 0 0,2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0:55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11295,'-20'21'0,"5"-4"4943,-3 2-4943,5-5 2311,1 2-2311,1-1 1316,-1 3-1316,4-2 4710,14-5-4710,22 2 0,20 4 0,7 9 0,-22-7 0,-12-2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3:18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1403 84 24575,'-23'-4'0,"-5"1"0,-12 3 0,-14 0 0,-13 0 0,-12 0 0,-9 0 0,-4 8 0,42 2 0,0 3 0,0 4 0,-1 4 0,1 3 0,1 2 0,2 0 0,2 1 0,-35 22 0,10-5 0,8 1 0,5 3 0,5 5 0,8 7 0,6 6 0,5 9 0,4 9 0,4 9 0,14-42 0,1 1 0,2 1 0,2 0 0,1 0 0,1 0 0,1-2 0,2 0 0,0 44 0,1-9 0,0-10 0,2-14 0,4-12 0,12-7 0,14-4 0,22 2 0,14 2 0,8 3 0,2-3 0,-8-3 0,-1-5 0,0-2 0,11-6 0,-31-15 0,4-1 0,8-2 0,4-3 0,12-1 0,3-3 0,2 0 0,0-1 0,-2-1 0,-4-1 0,-8-1 0,-5-2 0,-9-3 0,-4-3 0,34-19 0,-8-16 0,-4-16 0,-39 23 0,-4-4 0,0-9 0,-3-6 0,-3-7 0,-5-5 0,-3-6 0,-3-3 0,-4-2 0,-1 1 0,-3 2 0,-3 0 0,-2 3 0,-2 1 0,-3 2 0,-2 2 0,-6-1 0,-2 1 0,-4 2 0,-3 1 0,1 2 0,-3 3 0,2 6 0,0 3 0,-19-34 0,1 20 0,1 17 0,0 9 0,-4 8 0,-10 4 0,-29 4 0,29 14 0,-6 3 0,-14 0 0,-4 4 0,-11 7 0,-1 6 0,3 4 0,6 3 0,25-6 0,7 2 0,-15 13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0:56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668 0 24575,'-39'0'0,"-13"0"0,-16 0 0,-13 0 0,-6 0 0,-4 0 0,1 0 0,16 0 0,22 0 0,28 0 0,14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0:57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24575,'-16'30'0,"-6"5"0,-3 3 0,4-5 0,9-13 0,9-9 0,3 4 0,0 19 0,0 37 0,0-20 0,0 3 0,0 7 0,0 1 0,0-4 0,0-1 0,0 28 0,0-29 0,0-22 0,1-17 0,3-8 0,-1-6 0,1-2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0:59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1:00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1:01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1 24575,'-9'27'0,"-16"33"0,7-15 0,-2 5 0,-3 11 0,-1 2 0,2 6 0,2 1 0,3-4 0,2-1 0,3-4 0,1-1 0,2-6 0,0-2 0,-9 35 0,2-8 0,1-8 0,-5-13 0,4-15 0,5-22 0,5-12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11:27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1236 24575,'16'0'0,"30"-7"0,37-12 0,-17 0 0,6-2 0,19-9 0,4-1 0,-28 10 0,0 0 0,2 0-209,4-2 1,1 1 0,0 0 208,-2-1 0,0 0 0,-1 0 0,-2 1 0,-1 0 0,0-1 0,-2 0 0,0-2 0,-2 1 0,24-10 0,-2 0 0,-4 3 0,0-2 0,-1-2 0,0-1 0,2 0 0,1-1 0,2 0 0,1 0 0,-3 2 0,0 2 77,-3 1 0,-1 1-77,-5 2 0,-2 1 0,-7 2 0,-3 1 0,-5 2 0,-2 1 0,37-12 0,-19 8 471,-17 7-471,-13 3 0,-8 3 0,-5 3 0,-7 2 0,-7 2 0,-8 3 0,-3 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5:31:55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5:2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650 189 24575,'-13'2'0,"-7"10"0,-9 13 0,-12 22 0,-9 21 0,22-27 0,-1 1 0,1 3 0,0 0 0,-21 35 0,12-11 0,12-12 0,5-4 0,7-3 0,5-2 0,5-7 0,3-11 0,0-6 0,0-5 0,0-3 0,0 2 0,0 1 0,4 3 0,5 3 0,5 4 0,9 7 0,5 4 0,7 3 0,5 0 0,1-3 0,2-1 0,5-1 0,4-1 0,5 0 0,6-1 0,5 0 0,13 0 0,11-3 0,-38-17 0,1 0 0,5-2 0,1-2 0,-2-2 0,-1-2 0,-1-2 0,-1-1 0,-4-3 0,-3-1 0,38-1 0,-7 0 0,-8-7 0,-11-7 0,-1-9 0,-5-10 0,0-6 0,-3 0 0,-9 1 0,-10 6 0,-10 3 0,-1-7 0,-4-13 0,3-20 0,-1-20 0,-11 37 0,0-3 0,-1-2 0,-1-1 0,-2-2 0,-1-1 0,-1 1 0,-1 0 0,-1 2 0,-1 1 0,0 1 0,0 3 0,0-37 0,0 16 0,-1 22 0,-4 17 0,-3 12 0,-5 5 0,-6 1 0,-5-4 0,-7-5 0,-5-3 0,-3-1 0,-2 2 0,0 3 0,-1 7 0,-2 7 0,-3 6 0,-2 0 0,-1 2 0,3 0 0,-7 1 0,-8 2 0,-12 1 0,-12 4 0,-9 6 0,39 0 0,-2 3 0,-16 7 0,-6 3 0,11-1 0,-4 2 0,-3 0-562,-9 2 1,-4 1 0,-1 0 561,17-5 0,-2 0 0,1 0 0,7-3 0,-22 6 0,9-4 0,19-5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31:4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805 372 24575,'-11'0'0,"-11"2"0,-22 16 0,-30 23 0,23-7 0,-2 4 0,-8 10 0,0 3 0,0 0 0,3 3 0,3-1 0,3 0 0,10-4 0,5 1 0,7-2 0,6 0 0,4-2 0,4 2 0,-2 47 0,11-45 0,3 2 0,2 4 0,1 2 0,0 5 0,2 2 0,4 5 0,1 0 0,3 0 0,2-1 0,2-4 0,2-2 0,1-5 0,1-2 0,-4-5 0,1-3 0,12 36 0,-2-17 0,-2-21 0,8-16 0,14-14 0,36-7 0,-14-8 0,8-5 0,16-6 0,4-6 0,-22 0 0,2-2 0,1-2-335,3-5 0,1-2 1,-2-2 334,-2-2 0,-2-1 0,0 0 0,-3 2 0,-1 0 0,0 2-13,25-10 0,-3 1 13,-12 6 0,-3 2 0,-7 4 0,-4 1 0,-7 2 0,-3 1 0,35-16 0,-15 1 1003,-4-3-1003,6-6 13,-33 19 1,0-1-14,3 0 0,0-1 0,33-22 0,-17 4 0,-16 7 0,-11-1 0,-2-3 0,-3-4 0,-5-4 0,-1-13 0,-3-16 0,-4-18 0,-10 43 0,-1-1 0,-2 3 0,-2 0 0,0 1 0,-1 1 0,1-38 0,-2 15 0,-1 8 0,0 12 0,0 7 0,0 9 0,0 5 0,-1 3 0,-5-2 0,-6-3 0,-4-2 0,-3-1 0,2 3 0,2 3 0,4 8 0,0 6 0,4 8 0,0 6 0,1 2 0,-1 2 0,-3 0 0,-6 0 0,-15 0 0,-16 0 0,-25 3 0,-24 5 0,41-3 0,-1 1 0,-6 3 0,-2 0 0,-2 1 0,-2 0 0,-2 0 0,1 0 0,-1-1 0,1 0 0,5-3 0,1 0 0,7-3 0,2 0 0,-41 0 0,15-3 0,10 0 0,7 3 0,4 2 0,0 5 0,3 2 0,6-1 0,8 0 0,3 2 0,-4 4 0,-10 3 0,-11 5 0,-13 3 0,-1 1 0,7-2 0,14-3 0,13-5 0,5-2 0,3-2 0,5-3 0,9-1 0,8-5 0,7-3 0,3-1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32:03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1978 1355 24575,'0'25'0,"0"8"0,-3 22 0,-6 14 0,-3 9 0,-4-1 0,4-10 0,5-6 0,3-6 0,4-6 0,0-6 0,0-6 0,0-4 0,0 2 0,0 6 0,-3 8 0,0 6 0,-3 3 0,1 0 0,2-3 0,0-2 0,0-3 0,1-1 0,-1-4 0,2-8 0,1-8 0,0-8 0,0-6 0,0-3 0,0-1 0,0-3 0,0 0 0,1-1 0,3-3 0,6 2 0,10-2 0,10-1 0,8-1 0,5-2 0,-1 0 0,6 0 0,7 0 0,7 0 0,5 0 0,1 3 0,3 0 0,6 1 0,12-2 0,-40-2 0,2 0 0,2 0 0,1 0 0,0 0 0,-1 0 0,1 0 0,0 0 0,2 0 0,2 0 0,10 0 0,3 0 0,10-1 0,2 2 0,8 0 0,0 2 0,3 0 0,-1 3 0,-5 0 0,1 2 0,5 2 0,3 3 0,-25-4 0,1 2 0,4-1-585,13 2 1,4 1 0,5 1 584,-13-3 0,4 1 0,3 0 0,-1 0-530,-12-3 1,1 1 0,0 0 0,1 0-1,-1 0 530,0 0 0,0-1 0,-1 1 0,1 0 0,-1 0 0,1 0 0,-1 1 0,1 0 0,-1 0 0,-1 0-447,15 2 0,-1 0 0,-1 1 0,1 0 447,0 1 0,0 0 0,1 1 0,2-1 0,-10-2 0,1 0 0,1 0 0,2 0 0,0-1 0,6 1 0,2-1 0,0 0 0,2 0 0,1 1-544,-8-1 1,1 0 0,1 1 0,1 0 0,1 0 0,0 0 543,-8-2 0,1 1 0,0 0 0,1-1 0,1 2 0,-1-1 0,-1 1 0,1 0 0,0 1 0,0 0 0,0 0 0,-1 0 0,1 1 0,-2 0 0,-1-1 0,-1 1 0,0 0 0,0 0 0,-1 0 0,0 0 0,-2 0 0,10 1 0,-1 0 0,-1 1 0,0-1 0,-2 0 0,-1 0-111,9 2 1,-2-1 0,-1 1 0,-1-1-1,0-1 111,-6-1 0,0-1 0,-1 0 0,-1-1 0,-1 0 0,16 2 0,-2 0 0,0-1 0,-2-2 237,-3-2 1,-1-1 0,-1-1 0,-2 0-238,-5-2 0,-1 0 0,-1-1 0,-2-1 0,16-1 0,-3 0 0,-3-2 0,-11 0 0,-2-1 0,-4-1 709,20 1 0,-6 0-709,-12 1 0,-4-2 1898,-10-1 1,-2-2-1899,-7-3 0,-2-2 2516,39-15-2516,-20-6 1298,-18-1-1298,-16-1 19,-13-12-19,-8-23 0,-10 19 0,-1-4 0,-1-18 0,-2-6 0,0-18 0,-2-6 0,-1 18 0,-2-5 0,0-1-361,-1-4 1,-1-1 0,0 0 360,-2-1 0,1 1 0,-2 0 0,0 6 0,-2 0 0,1 4 0,2 10 0,0 4 0,0 0-110,0 1 1,1 1 0,-1 0 109,-2-24 0,0 3 0,1 8 0,1 2 0,1 11 0,1 3 0,-5-31 0,0 21 1062,-3 4-1062,-11-18 173,8 35 1,-3-2-174,-3-4 0,-1 0 0,-1 4 0,-2 3 0,-27-30 0,-4 22 0,-12 17 0,19 22 0,-8 2 0,-24-1 0,-11 4 0,6 4 0,-8 2 0,-7-1-1033,19 3 0,-5 1 0,-4-1 0,-4 0 1,-4-1 1032,18 2 0,-4 0 0,-2-1 0,-2 0 0,-3 0 0,-2 0 0,-2-1 0,-1 1-462,11-1 1,-1 1 0,-2-1 0,-1 0-1,-2 0 1,-1 0 0,-1-1 0,-2 1 0,0 0-1,-2-1 1,0 1 461,9 1 0,-1 0 0,-1 0 0,-1 0 0,-2-1 0,0 1 0,-1 0 0,-1 0 0,0 0 0,0 0 0,0 0 0,-1 0 0,1 1 0,-1-1-227,4 1 1,-1 1 0,0-1 0,-1 0 0,1 0 0,-2 1 0,1-1-1,0 1 1,-1 0 0,0 0 0,0 0 0,1 1 0,-1-1 0,0 1 0,1 0 226,-2 0 0,1 1 0,-1-1 0,0 1 0,0-1 0,0 1 0,0 0 0,0 1 0,0-1 0,0 1 0,0 1 0,1-1 0,0 1 0,0 0 0,0 1-152,3 0 1,0 1 0,0-1-1,0 1 1,0 1 0,0 0 0,0-1-1,1 2 1,0-1 0,0 1 0,1 0-1,0 0 1,1 1 0,0 0 0,1 0 151,-8 1 0,2 0 0,-1 1 0,1 0 0,1 0 0,0 0 0,1 1 0,0 0 0,0 1 0,1-1 0,1 1 0,0 0 0,0 0-21,-9 1 1,-1 0-1,1 1 1,0 0 0,0 0-1,2 1 1,0-1 0,2 1-1,2 0 1,1 1 0,3-1 20,-4 2 0,2-1 0,2 2 0,1-1 0,1 1 0,3 0 0,1-1 0,2 0 0,2 0 216,-18 2 0,2 1 0,3-1 1,3-1-1,4 0 0,4-1-216,-12 2 0,5 0 0,6-2 0,5-1 933,6 0 1,6-1 0,5-1-934,-7 0 0,9-1 4188,-11 0-4188,13-4 5132,-3 4-5132,-11 4 2705,0 2-2705,11-3 0,13-4 0,16-4 0,14-3 0,5 0 0,5 2 0,-1 4 0,1 5 0,-1 4 0,-4 8 0,-8 10 0,-6 14 0,-7 12 0,-3 3 0,2-1 0,4-2 0,2-2 0,2 6 0,4 1 0,7-1 0,9-27 0,6-10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6:19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24575,'19'40'0,"12"20"0,13 24 0,-17-32 0,0 2 0,1-2 0,-1-1 0,-1 2 0,-1-1 0,-2-4 0,-2-2 0,13 28 0,-8-16 0,-9-17 0,-5-13 0,-6-4 0,-2-8 0,-1-7 0,1-7 0,-1-22 0,-2-27 0,-1-36 0,0 29 0,0-2 0,0-3 0,0-1 0,0 4 0,0 3 0,0-27 0,0 27 0,0 31 0,0 14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5:3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24575,'30'24'0,"6"3"0,8 6 0,29 24 0,10 9 0,-12-9 0,5 4 0,1 3-608,-17-15 0,0 3 1,1-1-1,-2 1 608,15 14 0,-2 1 0,-3-2 0,-14-11 0,-2-1 0,-5-4 388,3 5 1,-7-6-389,10 13 0,-33-39 0,-14-15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5:3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931 0 24575,'-24'25'0,"-39"43"0,8-7 0,-5 8 0,11-13 0,-2 3 0,-1 1 0,-3 5 0,-1 1 0,1-1 0,4-4 0,1 0 0,2-3 0,-10 13 0,5-6 0,12-16 0,5-6 0,-6 6 0,23-32 0,11-10 0,3-7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5:35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24575,'9'-4'0,"10"1"0,21 3 0,11 0 0,4 0 0,-5 4 0,-13 5 0,-7 5 0,-7 4 0,0 2 0,-3 4 0,1 0 0,-1-1 0,-5-5 0,-4-5 0,-3-2 0,-5-4 0,-3-2 0,-5 2 0,-11 1 0,-10 2 0,-14 4 0,-13 3 0,-10 7 0,-4 6 0,4 3 0,14-3 0,18-8 0,15-10 0,10-6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5:3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24575,'0'19'0,"0"24"0,0 36 0,-2-24 0,-2 3 0,-3 2 0,-3-1 0,-1-2 0,-2-3 0,-16 31 0,7-29 0,9-22 0,9-21 0,14-13 0,20-7 0,19-6 0,13-2 0,0 2 0,-8 2 0,-14 3 0,-12 3 0,-8-1 0,-8 2 0,-4-1 0,-3-1 0,0-1 0,-2 0 0,0-3 0,-2 1 0,-1-3 0,0 2 0,0 3 0,0 10 0,0 14 0,0 13 0,0 9 0,-1 2 0,-2-2 0,0-1 0,1-3 0,1-6 0,1-1 0,0-2 0,0 0 0,0 2 0,0-3 0,0-4 0,0 1 0,-1 1 0,-2-1 0,0-3 0,1-10 0,0-5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1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1 335 24575,'76'0'0,"-19"0"0,7 0 0,21 0 0,8 0 0,-18 0 0,3 0 0,4 0 0,13-2 0,4 0 0,2-3-898,-18-1 1,1-1 0,1-2 0,1 0 897,6-3 0,2-1 0,0-1 0,-1 0 0,1 0 0,-1-1 0,0 0 0,-2 0 0,-5 1 0,-2 0 0,0 0 0,-3 1 111,16-1 0,-2 0 1,-4 1-112,-13 3 0,-3 2 0,-3-1 0,19-3 0,-6 0 380,-12 3 1,-4 2-381,-8 2 0,-1 1 0,-2 0 0,-1 1 0,-2 1 0,-2 1 909,-1 0 1,-1 1-910,45 0 675,-9 0-675,-12 0 0,-22 0 0,-19 0 0,-19 0 0,-8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1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24575,'0'11'0,"0"12"0,0 19 0,0 11 0,0 1 0,0-8 0,0-11 0,0-8 0,0-5 0,0-3 0,0-7 0,0 0 0,0-3 0,0-5 0,0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22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24575,'-21'10'0,"-5"4"0,-16 9 0,-4 8 0,1 1 0,4-1 0,15-6 0,8-10 0,7-6 0,5-3 0,-2 0 0,-6 2 0,-4 3 0,-2 2 0,2-2 0,7-3 0,5-4 0,4-2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2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24575,'20'0'0,"6"7"0,10 16 0,11 18 0,9 20 0,-23-24 0,3 1 0,2 4 0,3 1 0,2 1 0,1-1 0,-1-2 0,0-1 0,-2-3 0,-1-1 0,30 26 0,-12-6 0,-9-4 0,-12-11 0,-10-9 0,-10-10 0,-6-8 0,-5-3 0,-4-3 0,0-2 0,0 2 0,3 0 0,3 3 0,2 2 0,1 1 0,-1 2 0,1 0 0,-1-1 0,0-1 0,-1-1 0,-3-3 0,-2-2 0,-1-1 0,1 1 0,4 2 0,2 2 0,2 1 0,0 1 0,-1-1 0,-2-3 0,-3-3 0,-3-5 0,-2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7:1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0 684 24575,'22'0'0,"26"-8"0,39-11 0,-25 3 0,4-3 0,7-4 0,2-2 0,2-3 0,1-2 0,-4-1 0,-1-2 0,0 0 0,-2-1 0,2-5 0,-1-1 0,-1 1 0,-1 0 0,-3 0 0,-3 1 0,-10 6 0,-5 3 0,19-9 0,-27 16 0,-21 13 0,-9 4 0,-4 0 0,-2 0 0,0 1 0,1 2 0,-3 2 0,-1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7:1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0 785 24575,'24'3'0,"51"0"0,3-5 0,13-3 0,-4-2 0,9-2 0,3-2-1154,-9 1 0,3-1 1,2-1-1,1 0 1154,-14 1 0,2 0 0,0 0 0,0-1 0,-1 0 0,-2 0 0,0 0 0,-1-1 0,0 1 0,-1 0-94,13-2 1,-1 1-1,-1-1 1,-2 1 93,-7 1 0,-1 0 0,-1 0 0,-2 0 157,17-3 1,-2 0 0,-2 0-158,-6 2 0,-2 0 0,-1-1-87,-9 1 1,-1-1-1,-2 0 87,26-7 0,-1-2 0,-4-1 0,-1-1 0,-6-2 0,-1-2 0,-3 1 0,-3-1 1069,-9 2 0,-3 0-1069,-13 4 0,-3 2 1520,21-9-1520,-29 13 196,-16 9 0,-13 3 1,-5 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6:20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24575,'0'16'0,"0"2"0,0 10 0,0 4 0,0 7 0,0 9 0,0-2 0,0-1 0,0-5 0,0-9 0,0-7 0,0-11 0,0-5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5:4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1761 0 24575,'-24'23'0,"-35"37"0,9-10 0,-7 8 0,8-7 0,-2 4 0,-2 1 0,-3 5 0,-1 0 0,1 1-245,1-1 0,1 0 0,2 0 245,5-3 0,1-2 0,2 0 0,-14 19 0,2-1 71,4 0 0,1 0-71,4-4 0,0 0 0,-1 0 0,0-1 0,2-5 0,0-1 0,1-4 0,-1-2 0,3-2 0,1-2 0,3-5 0,0-1 276,3-2 1,2-3-277,-20 26 40,16-22-40,16-17 0,12-16 0,6-7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5:4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 24575,'-18'0'0,"-5"0"0,-1 0 0,-2 5 0,0 10 0,0 12 0,-2 17 0,-3 15 0,1 5 0,4 10 0,4-1 0,5-4 0,5 0 0,4-6 0,1-6 0,4-5 0,0-12 0,1-10 0,2-4 0,0-3 0,0 4 0,2 7 0,5 3 0,6 3 0,7-2 0,6-3 0,2-5 0,4-6 0,5-4 0,1-6 0,9-5 0,12-5 0,20-4 0,-29-2 0,3-2 0,11-4 0,3-4 0,4-4 0,0-3 0,-1-3 0,-3-2 0,-9 1 0,-4-1 0,20-12 0,-25 9 0,-19 9 0,-14 4 0,-6 4 0,-5 1 0,-2-1 0,-1-3 0,-1-14 0,-4-28 0,-11-28 0,4 25 0,-3-2 0,-3-5 0,-1-1 0,-3 5 0,0 1 0,1 6 0,-1 5 0,-19-21 0,3 25 0,0 19 0,-2 13 0,-1 7 0,-3 4 0,1 2 0,1 0 0,-2 0 0,4 0 0,3 0 0,7 0 0,7-2-1696,5-1 0,9 0 0,2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3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24575,'26'3'0,"25"12"0,28 20 0,-29-9 0,0 3 0,-2 3 0,0 0 0,-5-1 0,-2-1 0,30 23 0,-14-9 0,-11-6 0,-9-6 0,-11-9 0,-9-8 0,-6-5 0,-6-5 0,-3-4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3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0 24575,'-8'16'0,"-11"15"0,-15 21 0,-7 17 0,2 0 0,6-4 0,8-13 0,2-12 0,4-8 0,8-11 0,0-4 0,2-2 0,-7 3 0,-7 8 0,-2 5 0,-1 0 0,7-4 0,10-13 0,4-6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3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24575,'29'0'0,"-6"0"0,-1 1 0,-9 1 0,-3 4 0,-2 8 0,-1 6 0,0 7 0,0 6 0,-2 7 0,-2 13 0,0 5 0,-3 1 0,-1-6 0,0-14 0,-2-11 0,0-9 0,12-12 0,17-12 0,20-12 0,12-8 0,-6-1 0,-12 6 0,-21 10 0,-10 6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3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24575,'53'0'0,"4"0"0,19 3 0,1 4 0,-4 6 0,-11 1 0,-19 0 0,-13-3 0,-8-4 0,-9 0 0,-5-2 0,-5 1 0,-3 1 0,-1 3 0,-2 2 0,-5 2 0,-11 7 0,-15 14 0,-16 16 0,-6 10 0,3-2 0,9-12 0,12-12 0,6-11 0,3-5 0,5-2 0,1-1 0,10-8 0,2-1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3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24575,'0'19'0,"0"3"0,0 5 0,0 4 0,0 4 0,1 0 0,3-1 0,1-7 0,-1-5 0,1-7 0,-2-7 0,2-3 0,2-5 0,2 0 0,5-2 0,11-7 0,10-8 0,12-7 0,6-4 0,1 0 0,2 3 0,-4 5 0,-7 5 0,-4 7 0,-6 3 0,-3 3 0,0 2 0,-3 2 0,-1 6 0,-2 14 0,-5 11 0,-7 9 0,-7 0 0,-5-4 0,-3-1 0,-10 2 0,-11 1 0,-11-2 0,-14 3 0,-8 0 0,-4 0 0,1-4 0,10-8 0,10-9 0,13-9 0,12-5 0,9-5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1 392 24575,'44'-4'0,"44"-19"0,-20 2 0,7-3 0,-13 3 0,3-2 0,0 0 0,1-3 0,0-1 0,-1 1 0,27-9 0,-3 3 0,-15 5 0,-6 3 0,19-8 0,-36 17 0,-32 8 0,-12 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5:5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1895 0 24575,'-58'71'0,"16"-26"0,-7 4 0,-10 10 0,-8 7 0,-1-1 0,1-3 0,-2-1 0,0 2-612,-4 4 1,1 2 0,1-2 611,8-7 0,2-2 0,3-2 0,-14 15 0,4-2 296,11-5 0,3-4-296,11-14 0,3-2 151,6-5 1,2-2-152,-31 31 0,28-31 0,-3 0 0,-6 7 0,-3 0 469,0 2 1,0-1-470,0 0 0,3-3 0,-24 22 0,26-24 0,23-23 0,12-10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5:5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24575,'29'44'0,"2"0"0,6 8 0,17 25 0,7 7 0,-10-14 0,3 4 0,1 2-779,-11-14 1,1 2-1,0 0 1,0 0 778,0 3 0,0-1 0,1 2 0,-2-1 0,-1-1 0,0 0 0,0 0 0,-1 0-108,11 19 0,0 0 0,-2-3 108,-6-9 0,-1-3 0,-2-3 400,11 15 1,-4-7-401,-12-20 0,-4-6 0,6 1 0,-19-26-1222,-9-16 1,-6-7 0,-2-1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6:22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5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23 24575,'-39'1'0,"-4"6"0,-19 13 0,-5 15 0,-7 19 0,36-21 0,0 1 0,-29 33 0,13-8 0,19-14 0,15-8 0,7-1 0,2 10 0,0 9 0,3 6 0,3 0 0,3-4 0,5-7 0,9-6 0,15-9 0,19-7 0,12-2 0,5-8 0,-6-5 0,-6-8 0,-6-7 0,-4-6 0,-3-8 0,-3-6 0,-7-4 0,-6 1 0,-6 1 0,-7 2 0,-3-2 0,-5-10 0,-1-14 0,0-24 0,0-19 0,-6-7 0,-7 2 0,-10 14 0,-4 15 0,1 14 0,-1 14 0,1 7 0,-2 9 0,-2 6 0,0 5 0,3 5 0,5 2 0,6 2 0,6 1 0,5 2 0,1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5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680 195 24575,'-8'-4'0,"0"1"0,0 3 0,-6 0 0,-6 0 0,-10 0 0,-3 0 0,-3 0 0,-7 4 0,-2 10 0,-8 18 0,-10 22 0,-5 13 0,-1 3 0,9-6 0,16-9 0,12-9 0,10-2 0,8-2 0,7 0 0,4 5 0,3 4 0,9-1 0,11-4 0,20-10 0,21-14 0,18-9 0,17-9 0,-41-6 0,2-4 0,6-6 0,2-5 0,3-4 0,-1-5 0,-4-2 0,-3-1 0,-11 3 0,-5 2 0,13-10 0,-30 13 0,-15 6 0,-6 2 0,-5-2 0,-2-8 0,-10-16 0,-18-21 0,3 18 0,-5-3 0,-10-8 0,-3-2 0,-6-3 0,-2 0 0,0 2 0,1 3 0,7 10 0,3 4 0,-18-10 0,31 27 0,15 15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7:5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24575,'0'42'0,"0"29"0,0-20 0,0 5 0,0 7 0,0 2 0,0 1 0,0 0 0,0-7 0,0-3 0,0 42 0,0-6 0,0-10 0,-2 2 0,-1 13 0,-1-39 0,0 1 0,0 9 0,0 2 0,0 6 0,2 1 0,0-4 0,0-2 0,1-10 0,-1-3 0,-1 38 0,0-28 0,-1-18 0,3-15 0,0-17 0,-1-9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5:4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24575,'8'4'0,"8"13"0,11 20 0,7 19 0,6 7 0,1 3 0,4-1 0,9 5 0,-20-29 0,3 1 0,7 6 0,4 1 0,7 6 0,3 1 0,3 4 0,1 2 0,2 3 0,2 1 0,0 2 0,1 0 0,-1 0 0,-1-1 0,-2-2 0,-1-1 0,-6-3 0,-2-1 0,-7-6 0,-2-1 0,-6-5 0,-1-1 0,-5-7 0,-1-3 0,20 24 0,-12-17 0,-11-13 0,-6-5 0,-4-3 0,-2-2 0,0-2 0,-3-2 0,-1-1 0,-2 0 0,0 0 0,-1 2 0,-1-1 0,0-2 0,-6-7 0,1-5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5:4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583 150 24575,'-23'0'0,"-1"0"0,-4 0 0,0 0 0,-4 0 0,4 0 0,0 0 0,3 1 0,1 6 0,-9 9 0,-3 8 0,-3 7 0,-1 5 0,4 1 0,-2 3 0,5-2 0,5-3 0,6-6 0,10-7 0,3-4 0,6-2 0,-2 3 0,1 3 0,1 5 0,1 3 0,2 2 0,0 1 0,0-1 0,0 3 0,2 2 0,4 2 0,4 5 0,6 2 0,0 0 0,3 3 0,0-2 0,2 2 0,4-1 0,2-6 0,5-5 0,7-4 0,7-1 0,8-1 0,0-4 0,-8-3 0,-10-8 0,-11-5 0,-7-5 0,-2-4 0,4 0 0,10-6 0,16-11 0,19-14 0,15-12 0,5-6 0,-5 1 0,-11 6 0,-18 6 0,-14 6 0,-13 6 0,-9 5 0,-7-3 0,-4 3 0,-3-7 0,-1-11 0,0-17 0,0-31 0,0 32 0,0-3 0,0-3 0,0 0 0,0 1 0,0 2 0,0-33 0,-4 23 0,-7 22 0,-6 16 0,-6 6 0,-9-5 0,-5-6 0,-7-6 0,0-6 0,4 4 0,4 5 0,6 8 0,6 9 0,3 6 0,2 4 0,-3 3 0,-3 3 0,-4 1 0,-6 3 0,-7 2 0,-6 0 0,1-1 0,18-2 0,11-2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4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24575,'18'0'0,"21"0"0,29 2 0,-18 4 0,2 3 0,6 4 0,0 3 0,2 3 0,-1 2 0,-5 2 0,-3 0 0,31 13 0,-24-9 0,-22-11 0,-21-9 0,-8-3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4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24575,'0'17'0,"0"17"0,0 16 0,0 16 0,0 10 0,-3 8 0,-8 13 0,-5-3 0,-4-7 0,-2-11 0,5-14 0,2-5 0,3-6 0,2-6 0,-1-8 0,4-6 0,3-10 0,2-11 0,2-3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4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 24575,'1'3'0,"1"0"0,5-1 0,-3 3 0,-1 4 0,-2 5 0,-1 1 0,0 6 0,0 5 0,-2 7 0,-2 5 0,-5-4 0,0-6 0,2-9 0,11-10 0,16-4 0,10-4 0,10-1 0,-1 0 0,-8 0 0,-8 4 0,-11 4 0,-7 3 0,-4 3 0,-1 1 0,0 4 0,-5 8 0,-9 7 0,-8 4 0,-9 4 0,3-7 0,4-6 0,5-7 0,3-8 0,-3-2 0,-7-1 0,-7-2 0,-7 0 0,-1 0 0,0-2 0,0-3 0,2 0 0,6-2 0,8 0 0,13 0 0,7-2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4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0 24575,'-18'27'0,"-22"16"0,-23 23 0,25-28 0,0 0 0,-28 28 0,14-12 0,13-12 0,8-6 0,5-5 0,5-6 0,8-8 0,6-8 0,26 1 0,46 5 0,-5-2 0,9 1 0,21 5 0,5 1 0,-29-6 0,0 0 0,-2-1 0,24 4 0,-7-3 0,-22-4 0,-7-2 0,6 0 0,-36-6 0,-13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4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24575,'0'36'0,"0"4"0,0 11 0,0-3 0,0-1 0,0 1 0,1 2 0,4 5 0,4-4 0,3-5 0,0-9 0,-1-5 0,-1-6 0,-4-4 0,0-3 0,0-5 0,-4-5 0,2-4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6:24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24575,'9'63'0,"15"20"0,-7-30 0,4 3 0,8 14 0,4 2 0,1 2 0,1 0 0,-1-2 0,1-2 0,-1-2 0,-2-4 0,-9-17 0,-2-4 0,12 21 0,-13-28 0,-6-23 0,-1-10 0,4-20 0,9-38 0,-9 8 0,0-6 0,3-18 0,-1-5 0,0-9 0,-2-2 0,-5 4 0,-1 3 0,-3 14 0,-2 4 0,-1-20 0,-3 38 0,-2 27 0,0 9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4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 24575,'-14'0'0,"-9"1"0,-13 11 0,-10 11 0,-7 14 0,4 8 0,11-7 0,9-5 0,12-10 0,6-4 0,5-2 0,3-4 0,3-3 0,0-2 0,0-1 0,0 4 0,0 2 0,0 3 0,0 4 0,0 4 0,0 4 0,0 1 0,2-2 0,3-3 0,3-6 0,3-1 0,5-1 0,5 0 0,10-5 0,9-1 0,1-4 0,2-3 0,-3-1 0,-1-2 0,-1 0 0,-3 0 0,-3 0 0,-3 0 0,0-4 0,-3-4 0,0-5 0,-4-4 0,-2-3 0,-1 1 0,-6-1 0,-3-1 0,-3 0 0,-2-3 0,1-1 0,-2 0 0,-1 1 0,-2 3 0,-1 3 0,0 3 0,0 1 0,0 0 0,0-2 0,-1-3 0,-2-4 0,-2 0 0,-5 1 0,-3 1 0,-3 3 0,-4 3 0,1 6 0,-5 3 0,-5 4 0,-10 2 0,-10 0 0,-6 0 0,-30 0 0,45 0 0,-13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5:5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1 24575,'-18'30'0,"-9"14"0,-14 21 0,16-21 0,0 2 0,-3 4 0,1 1 0,1 2 0,0 0 0,3-1 0,0-2 0,-16 41 0,4-5 0,0-6 0,-2-4 0,-10 0 0,19-33 0,-3 1 0,-4 3 0,-2 0 0,0 0 0,1-2 0,-23 32 0,18-27 0,21-20 0,9-12 0,1-3 0,-1 4 0,-2 3 0,-1 0 0,3-2 0,4-4 0,1-3 0,0 0 0,3-6 0,0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5:5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24575,'19'27'0,"9"12"0,13 18 0,9 8 0,8 3 0,7 4 0,2-1 0,-32-34 0,0 0 0,30 35 0,-3-2 0,0 1 0,-4-4 0,-5-2 0,-11-10 0,-10-9 0,-8-12 0,-7-9 0,-5-7 0,-4-6 0,-2-1 0,0 1 0,2 1 0,0 2 0,0 1 0,3 6 0,6 6 0,6 8 0,6 5 0,-2-3 0,-2-4 0,-2-3 0,-1-2 0,2 1 0,-1 0 0,-1-2 0,-2-6 0,-5-5 0,-6-8 0,-4-5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6:5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5 24575,'-8'0'0,"-3"0"0,-9 0 0,-14 0 0,-7 0 0,-7 3 0,1 6 0,-1 14 0,-10 18 0,-10 23 0,31-25 0,0 3 0,0 2 0,2 2 0,3-1 0,2 1 0,6-1 0,2 0 0,-12 47 0,11-3 0,10-2 0,6-14 0,4-14 0,3-10 0,6-6 0,11-1 0,11-5 0,10-8 0,5-11 0,9-9 0,9-8 0,14-15 0,13-20 0,-40 9 0,-1-4 0,3-4 0,-2-3 0,-4 1 0,-2 0 0,23-24 0,-23 14 0,-17 14 0,-10 9 0,-5 4 0,-5-1 0,-3-7 0,-1-15 0,-1-20 0,0-18 0,0-14 0,0 0 0,-7 12 0,-15 18 0,-25 18 0,-27 13 0,-15 6 0,-2 6 0,12 5 0,21 6 0,28 5 0,14 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7:0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213 123 24575,'-27'5'0,"-6"7"0,-8 11 0,-1 5 0,11 2 0,9-6 0,11-6 0,7-4 0,3-2 0,1 1 0,0 6 0,0 10 0,0 12 0,4 15 0,13 7 0,11 1 0,15-4 0,9-11 0,7-9 0,3-9 0,1-12 0,-6-8 0,-4-6 0,0-5 0,1-3 0,0-7 0,-6-10 0,-7-7 0,-7-4 0,-6 0 0,-4 1 0,-5 4 0,-6 3 0,-5 5 0,-4 1 0,-3-2 0,-1 0 0,0-2 0,-1-8 0,-8-5 0,-6-5 0,-7-2 0,-5 7 0,-3 2 0,-9 0 0,-12-1 0,-12-3 0,-9 0 0,-10-4 0,-5 1 0,2 5 0,-3 12 0,44 12 0,8 8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7:53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24575,'0'58'0,"0"-19"0,0 24 0,0-26 0,0 8 0,0 30 0,0-22 0,0 5 0,0 10 0,0 4 0,0 9 0,0 1 0,0 1 0,0 0 0,0 4 0,0 2 0,0 7 0,0 4-344,0-26 1,0 3-1,0 2 344,0 7 0,0 3 0,0 1 0,0 8 0,0 1 0,0 0 0,0-1 0,0 0 0,0-2 0,0-6 0,0-1 0,0-2 0,0-9 0,0-1 0,0-5 0,0 16 0,0-7 0,0-16 0,0-8 0,0 0 0,0-31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7:5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24575,'50'0'0,"4"0"0,-3 0 0,4 0 0,41 0 0,-40 0 0,2 0 0,16 0 0,4 0 0,8 0 0,2 0 0,9 0 0,2 0 0,0 0 0,-2 0 0,-9 0 0,-2 0 0,-2 0 0,-1 0 0,-3 0 0,-1 0 0,-2 0 0,-1 0 0,2 0 0,0 0 0,-1 0 0,-1 0 0,-7 0 0,-2 0 0,-8 0 0,-3 0 0,35 0 0,-10 0 0,-1 0 0,6 0 0,12 0 0,-44 0 0,1 0 0,2 0 0,0 0 0,3 0 0,-1 0 0,0 0 0,-1 0 0,-1 0 0,-2 0 0,45 0 0,-17 0 0,-18 0 0,-16 0 0,-12 0 0,-11 0 0,-9 0 0,-6 0 0,-3 0 0,-5 0 0,0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8:0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24575,'43'0'0,"12"0"0,24 0 0,-30 0 0,3 0 0,9 0 0,4 0 0,8 0 0,3 0 0,10 0 0,1 0 0,6 0 0,0 0 0,0 0 0,0 0 0,-2 0 0,0 0 0,5 0 0,2 0 0,-1 0 0,1 0-209,-29 0 0,1 0 0,-1 0 209,3 0 0,0 0 0,-2 0 0,25 0 0,-2 0 0,-4 0 0,-4 0 0,-10 0 0,-3 0 0,-9 0 0,-3 0 0,-4 0 0,-1 0 0,-3 0 0,-1 0 0,47 0 313,-47 0 1,1 0-314,3 0 0,1 0 0,4 0 0,2 0 0,6 0 0,0 0 0,2 0 0,0 0 0,-1 0 0,-1 0 0,-2 0 0,-2 0 0,-5 0 0,0 0 0,-2 0 0,0 0 0,2 0 0,2 0 0,2 0 0,2 0 0,3 0 0,2 0 0,-1-1 0,1-1 0,-2 0 0,1 0 0,-3 0 0,1 0 0,3 0 0,1 1 0,5 1 0,2 0 0,6 0 0,1 0 0,4 0 0,1 0 0,-3 0 0,0 0 0,-3 0 0,-2 0 0,-9 0 0,-2 0 0,-5 0 0,-3 0 0,-11 0 0,-4 0 0,26 0 0,-22 0 0,-16 0 0,-3 2 0,0 1 0,1 2 0,0 0 0,-3-3 0,-1 0 0,-2-2 0,-3 0 0,-3 0 0,-10 0 0,-5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8:03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24575,'25'4'0,"35"-1"0,-12-2 0,5-2 0,21 1 0,6 0 0,17 0 0,4 0 0,-27 0 0,2 0 0,1 0-453,9 0 1,3 0-1,1 0 453,6 0 0,1 0 0,1 0-387,-21 0 0,1 0 1,0 0-1,0 0 387,1 0 0,1 0 0,0 0 0,-1 0 0,-3 0 0,0 0 0,-1 0 0,0 0-208,21 0 0,0 0 0,0 0 208,-1 0 0,1 0 0,0 0 0,-2 0 0,0 0 0,-1 0 0,1 0 0,-1 0 0,0 0 0,-2 0 0,1 0 0,-1 0 0,1 0 0,-1 1 0,1-2 0,0 1 0,1 0 0,-1-2 0,-1 0 0,0 0 0,0-2 0,0 1 0,0-1 0,-1 0 0,-5-1 0,-1 0 0,0 0 0,-2 1 0,-1-1 0,0 1 0,0 0 0,0 1 0,0 0 0,0 0 0,1 0 0,1 0 0,1 0 0,2-1 0,-1 1 0,2-1 0,0 1 0,0 0 0,-3 1 0,-1 0 0,0-1 0,-3 1 0,0-2 0,1 2 0,2-1 0,2 2 0,0-1 0,4 0 0,1 1 0,1-1 0,6 0 0,3 1 0,-1 0 0,1 0 0,-1 2 0,1-1-313,-25-1 1,1 1-1,-1-1 1,1 0 312,23 0 0,1-2 0,-1 1 0,-4 0 0,-1-1 0,0 1 0,2-2 0,0 1 0,-1-1 0,-5 1 0,-2 0 0,1 0 0,0-1 0,0 0 0,-1-1 55,-2-1 1,0 0 0,-1-1-56,-4 1 0,-1-1 0,-1 0 0,-5 0 0,0 0 0,-2 1 848,24 0 0,-2 2-848,-10 1 0,-2 1 323,-8 2 1,-1 0-324,-6-2 0,-2 0 725,-3 0 0,-1 0-725,-7 0 0,-2 0 819,35-2-819,-18 1 0,-11-3 0,3-2 0,12-2 0,7-2 0,-6 2 0,-11 0 0,-16 4 0,-15 3 0,-7 1 0,-13 2 0,-5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8:0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0 857 24575,'16'0'0,"10"0"0,10 0 0,6 0 0,-2 0 0,2 0 0,1 0 0,2 0 0,-3 0 0,-9 0 0,-5 0 0,-7 0 0,-4 0 0,2 0 0,0 0 0,1 0 0,1 0 0,4 0 0,10 0 0,12 0 0,12 0 0,8 0 0,7 0 0,9 0 0,6-2 0,8-1 0,-45 1 0,0 0 0,2 0 0,1 0 0,2 0 0,1-1 0,0 0 0,1 0 0,1-1 0,0 0 0,2-1 0,1-1 0,3-1 0,1-1 0,3-1 0,0 0 0,1-1 0,-1 0 0,1-1 0,-1 2 0,0 0 0,0 0 0,1 1 0,0-1 0,2 0 0,-2 0 0,-4 2 0,-1-1 0,-4 1 0,0 0 0,-6 1 0,0 0 0,-2 0 0,1 0 0,3 1 0,2 0 0,3 0 0,1 0 0,8 0 0,2 2 0,5-2 0,1 0 0,7-3 0,1 0 0,2-1 0,1-1 0,0-1 0,1-1 0,4 0 0,2 1 0,-25 3 0,1 0 0,3 0-375,8-2 1,3 1 0,1-1 374,4 0 0,1 0 0,3 1 0,-16 1 0,2 1 0,1-1 0,2 1-459,3 0 1,2 1 0,0-1 0,3 0 458,-14 1 0,2 0 0,0 0 0,2 0 0,0-1-670,7-1 1,1 0 0,1 0 0,1 0-1,-1 0 670,0 0 0,1 0 0,-1-1 0,1 1 0,1-1 0,1 0 0,0 0 0,1-1 0,0 1 0,-1 0 0,-1-1 0,-1 1 0,1 0 0,-2 0 0,0 0 0,-4 1 0,0 0 0,0 0 0,-2 0 0,-1 0-430,15-1 1,-2-1 0,-2 1-1,-1 0 430,-8 2 0,-1 0 0,-1 1 0,-2 0-60,-3 0 0,-2 1 1,-1 0-1,1 0 60,0 1 0,-1 0 0,1 1 0,-1 0 0,-1-1 0,-1 1 0,0 1 0,-1-1 0,20-1 0,-1 1 0,-2 0 307,-6 1 1,-3 1 0,-2-1-308,-11 0 0,-2 1 0,-2-1 1551,23 1 1,-4 0-1552,-11 1 0,-5 0 1120,-13 0 0,-4 0-1120,36 0 1455,-16 0-1455,-12 0 539,-7 0-539,-12 0 0,-10 0 0,-11 2 0,-9 2 0,-7 7 0,-2 16 0,-2 28 0,0 39 0,1-26 0,-2 4 0,-2 14 0,-2 3 0,1-23 0,-1 2 0,0 0-143,-2 2 1,-1 1 0,0 0 142,-1 0 0,-1 0 0,1-1 0,1-2 0,1 0 0,-1-1 0,-3 28 0,2-2 0,1-3 0,3-1 0,0-6 0,0-2 0,1-6 0,1-2 0,1-8 0,0-3 0,0-10 0,0-4 0,-1 30 0,0-23 426,0-20-426,1-12 1,0-9-1,-2-5 0,-1-1 0,-2-3 0,0 1 0,-1 2 0,-2-1 0,-8 5 0,-13 3 0,-23 14 0,-22 13 0,32-17 0,0 2 0,-40 25 0,6-7 0,2-7 0,-2-6 0,5-4 0,14-8 0,23-8 0,14-6 0,10-4 0,6-2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6:25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 24575,'0'-12'0,"1"2"0,3 2 0,1 3 0,3 4 0,0 0 0,-1 9 0,-2 18 0,-4 26 0,0 28 0,-3 15 0,-3 4 0,-2-10 0,1-16 0,2-20 0,3-20 0,7-10 0,13-9 0,19-5 0,24-5 0,18-15 0,6-12 0,-8-6 0,-17-3 0,-30 17 0,-15 6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8:0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24575,'0'69'0,"0"-21"0,0 5 0,0 25 0,0 6 0,0-17 0,0 2 0,0 2 0,0 4 0,0 1 0,0-1 0,0 0 0,0-1 0,0-2 0,0 22 0,0-4 0,0-17 0,0-5 0,0-15 0,0-5 0,0 30 0,0-11 0,0-4 0,0-2 0,0-6 0,0-12 0,0-11 0,0-13 0,0-10 0,0-3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9:0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191 517 24575,'0'-19'0,"0"-9"0,1-18 0,9-12 0,8-2 0,16-6 0,12 0 0,2 7 0,2 8 0,-9 19 0,-9 14 0,-4 8 0,-6 6 0,-3 4 0,0 0 0,-1 0 0,2 0 0,-1 3 0,0 4 0,-5 4 0,-3 9 0,-5 11 0,-3 21 0,-7 25 0,-4-25 0,-3 1 0,-5 8 0,-4-1 0,-4 0 0,-5-2 0,-1-5 0,-1-4 0,-24 28 0,6-18 0,8-16 0,5-9 0,1-4 0,0-2 0,-6 2 0,-2 1 0,3-3 0,6-3 0,8-4 0,5-4 0,5-1 0,2-1 0,7-5 0,5-4 0,9-9 0,16-5 0,27-5 0,43 1 0,-33 5 0,5 0 0,5 0 0,1 1 0,-4 0 0,-2-1 0,-12 0 0,-3 0 0,22-2 0,-27 1 0,-18 2 0,-11 0 0,-4 3 0,-3-1 0,-5 1 0,-3 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9:0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9:0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24575,'20'1'0,"19"13"0,24 17 0,13 14 0,-2 3 0,-15-9 0,-20-15 0,-16-11 0,-14-8 0,-5-4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9:0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24575,'0'12'0,"0"3"0,0 2 0,-4 7 0,-8 2 0,-7 10 0,-5 2 0,-1 0 0,4-2 0,1-7 0,5-3 0,2-9 0,2-1 0,0-2 0,1-1 0,3 0 0,0-2 0,5-5 0,0-2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9:5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24575,'0'16'0,"0"42"0,0-2 0,0 11 0,0-5 0,0 6 0,0 3 0,0 14 0,0 4 0,0 6-1889,0-5 0,0 5 0,0 4 1,0 3 1888,0-20 0,0 2 0,0 2 0,0 2 0,0 1 0,0 2 0,0-4 0,-1 2 0,2 1 0,-1 2 0,-1 1 0,2 0 0,-1 1-168,0-5 1,0 1 0,0 1 0,0 1 0,0 0 0,0 0 0,-1 0 0,2-2 167,-1 11 0,0 0 0,0-1 0,0 0 0,0-1 0,0 0 0,0-1 0,0-5 0,0 1 0,0-2 0,0 0 0,0 0 0,0-1 0,0-1 0,0 11 0,0-1 0,0-1 0,0-1 0,0-1 0,0-2-267,0-7 0,0-2 1,0 0-1,0-2 1,0 0-1,0-2 267,0 8 0,0-1 0,0-2 0,-1-1 0,2-3-140,-1 9 0,0-3 0,0-2 1,0-4 139,0 10 0,0-3 0,0-5 1295,-2-14 1,1-2 0,-1-4-1296,-1 13 0,0-7 3348,-6 24-3348,-3-40 2668,2-16-2668,-2-7 1148,1 0-1148,1-1 0,-1 1 0,-3 8 0,-4 9 0,-4 11 0,1 10 0,1-5 0,7-11 0,5-15 0,2-17 0,3-8 0,1-9 0,1-3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9:5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1074 0 24575,'-16'0'0,"-36"13"0,-4 7 0,-9 5 0,-19 9 0,-7 4 0,19-8 0,-3 1 0,0-1 0,5 0 0,0-1 0,5-3 0,-11 5 0,7-5 0,-25 6 0,59-20 0,26-11 0,11-4 0,5-4 0,-3 3 0,1-1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29:5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24575,'22'0'0,"7"0"0,9 0 0,4 0 0,-5-1 0,-3 1 0,-5 1 0,-3 4 0,-4 3 0,-1-1 0,-3-1 0,-3-3 0,-2-1 0,-4 0 0,-2-1 0,-2 2 0,-3-1 0,0-1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32:2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1016 0 24575,'-42'51'0,"-14"14"0,0 3 0,-6 9 0,20-23 0,1 2 0,-2 1 0,-6 10 0,0 2 0,0 1 0,2-1 0,1 1 0,1 0 0,4-3 0,0 0 0,2-2 0,4-5 0,2-2 0,1-2 0,-6 13 0,4-5 0,9-15 0,3-7 0,-7 10 0,17-32 0,5-11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32:2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24575,'0'52'0,"0"14"0,0 24 0,0-38 0,0-1 0,0 0 0,0 0 0,-1 2 0,2 1 0,1 1 0,2 0 0,1 0 0,0-1 0,2-3 0,0-1 0,11 33 0,-1-22 0,1-15 0,2-8 0,-1-4 0,0-3 0,-3-7 0,-3-5 0,-4-6 0,-2-3 0,-1-1 0,-1-1 0,0-1 0,1-2 0,-2-4 0,-2-1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4:26:29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24575,'20'6'0,"28"17"0,30 25 0,-28-12 0,3 5 0,5 11 0,0 7 0,-15-11 0,0 5 0,0 2-348,3 6 1,-1 2-1,1 3 348,3 9 0,0 3 0,0 1-390,1 3 1,0 1 0,2 1 389,-8-14 0,1 0 0,2 0 0,0 0 0,0-1 0,0-1 0,1 0 0,2 1 0,2 1 0,2 1 0,0-1 0,0 0 0,0-2 0,0 0 0,-1-2 0,-2-1 0,9 11 0,-2-3 0,-2 0-164,-1-1 1,-1 0 0,-3-3 163,-11-11 0,-1-3 0,-2-1 0,11 19 0,-3-4 0,-8-10 0,-4-4 711,17 31-711,-16-22 1441,-10-13-1441,-8-17 549,-7-9-549,-5-7 0,-2-3 0,2 4 0,3 6 0,2 3 0,0 0 0,-1-3 0,3-1 0,5 10 0,11 19 0,7 15 0,2-1 0,-3-9 0,-9-18 0,-6-13 0,-4-7 0,-3-5 0,-6-7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6:30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2707 178 24575,'59'-1'0,"-1"1"0,32-3 0,11 1 0,-11 0 0,6 0 0,3 0-970,-10 0 1,2 1 0,3-1-1,1 1 970,-15 0 0,1 0 0,1 0 0,1 1 0,0-1-500,3 1 1,1 0-1,1 0 1,1 0-1,0 0 500,4 0 0,1 0 0,1 0 0,0 0 0,2 0 0,-12 0 0,1 0 0,1 0 0,1-1 0,0 1 0,1-1-333,7-1 1,0 1 0,1-1-1,1 0 1,1-1 0,0 0 332,-8-1 0,0 0 0,2 0 0,-1-1 0,1 1 0,1-1 0,-1 0 0,4-1 0,0 1 0,0-1 0,0-1 0,1 1 0,0 0 0,-1 1 0,1-1 0,-1 0 0,1 1 0,0-1 0,-1 1 0,0 0 0,-1 0 0,-4 1 0,-1 0 0,0 0 0,0 0 0,-2 1 0,0 0 0,0 1-305,7 0 1,-1 0 0,0 0 0,-1 1 0,-1 1 0,-2 0 304,9 1 0,-1 1 0,-1 1 0,-2 0 0,-1 1 7,-8 1 1,-2 0 0,-1 1 0,0 1 0,-1 0-8,17 4 0,-1 0 0,-1 2 0,-1 1 0,-7 0 0,-2 2 0,-1-1 0,-1 1 0,-3-1 0,-1-1 0,0 1 0,-2 0 377,-4 0 0,-1 0 1,0-1-1,-1 1-377,21 3 0,-1 0 0,1 0 0,-17-3 0,1 0 0,0 0 0,1 0 450,4 0 1,0 0 0,1 0 0,1-2-451,5 0 0,2-1 0,1-1 0,1-1 0,-16-3 0,1 1 0,0-2 0,1-1 0,-1 0 0,0-1 0,0-1 0,0-1 0,1 0 0,-1 0 0,2-1 0,0-1 0,0 0 0,1 0 0,-2 0 0,0 0 0,0 0 0,-1 0 0,0 0 0,-1 0 0,15 0 0,-1 0 0,-1 0 0,0 0 0,1 0 0,-1 0 0,0 0 0,-1 0 0,-5 0 0,-1 0 0,-1 0 0,-1 0 0,-3 0 0,-2 0 0,0 0 0,0 0 367,0 0 1,0 0 0,-1 0 0,-1 0-368,14 0 0,-2 0 0,-2 0 426,-6 0 0,-1 0 1,-3 0-427,-7 0 0,-1-1 0,-3-1 0,18-1 0,-3-2 319,-6-1 1,-3-3-320,-6-1 0,-1-2 932,-6 1 1,-3-1-933,35-8 1186,-25 5-1186,-26 7 404,-17 5-404,-13 20 0,-3 51 0,-3 0 0,0 11 0,1-7 0,1 6 0,2 2-409,1 13 0,2 3 0,2 3 409,-2-21 0,2 1 0,0 1 0,2 0-434,1 1 1,2-1 0,0 0 0,0 0 433,0-5 0,0 1 0,0-2 0,0-1 0,4 14 0,0-2 0,-1-4 0,5 19 0,-2-7 0,-6-22 0,-1-5 0,-5-12 0,-2-3 0,6 38 1116,-7-5-1116,-6-7 1844,1-5-1844,-3-9 0,0-16 0,-2-11 0,-4-9 0,-11-2 0,-17 4 0,-21 5 0,-22 3 0,29-16 0,-2-2 0,-2 0 0,-2-1 0,0-2 0,0-1 0,-2-1 0,-2-3 0,-7-1 0,-5-3 0,-18-2 0,-6-1 0,22-2 0,-3-1 0,-2 0-307,-7 0 1,-2-1-1,-1 0 307,-3 0 0,-1 0 0,-1 0 0,-1 0 0,-2 0 0,1 0 0,-4 0 0,-1 0 0,0 0-447,22 0 0,1 0 0,-2 0 0,0 0 447,-2 0 0,-2 0 0,0 0 0,1 0 0,4 0 0,1 0 0,0 0 0,0 0-317,-23 0 0,1 0 0,2 0 317,8 0 0,1 0 0,3 0-70,9 0 1,2 0 0,2 0 69,-28 0 0,4 0 0,10 0 0,0 0 0,-10 0 0,-2 0 0,29 0 0,-2 0 0,-2 0 8,-11 0 1,-3 0 0,-1 0-9,-3 0 0,-1 0 0,-1 0 137,-6 0 0,-2 0 1,0 0-138,25 0 0,0 0 0,-1 0 0,2 0 0,-23 0 0,1 0 0,0 0 0,-2 0 0,1 0 0,1 0 0,7 0 0,1 0 0,-1 0 0,-8 0 0,-1 0 0,-2 0 0,24 1 0,-1-1 0,-1 0 0,-1-1 0,-6 0 0,-1 0 0,-1-1 0,-3-2-411,11-1 1,-1 0-1,-2-2 1,-1-1-1,-2-2 411,6 0 0,-2-1 0,-1-1 0,-1-1 0,-2-1 0,0-1 0,-10-2 0,-1-1 0,-2-1 0,-1-1 0,0 0 0,-2 0-520,9 3 1,0-2 0,-2 0 0,0 1-1,-1 0 1,-1 0 0,0 2 519,6 2 0,0 1 0,-2-1 0,1 2 0,-2 0 0,0 1 0,0 0 0,-1 2 0,-3-1 0,-1 2 0,-1 0 0,1 0 0,-2 2 0,0 0 0,-2 1 0,-1 1-342,14 1 0,-1 1 0,-2 0 0,0 1 0,0 0 0,-1 1 0,-1 1 1,1 0-1,-1 1 0,0 0 342,-2 1 0,-2 1 0,1 0 0,-1 1 0,0 1 0,-1 0 0,1 1 0,0 0 0,0 0 0,0 0 0,1 1 0,-1 1 0,0-1 0,0 1 0,1 1 0,-1-1 0,1 1 0,0 0 0,1 1 0,1-1 0,3 0 0,1 1 0,0 0 0,0 0 0,0 1 0,2-1 0,0 0 0,1 1 0,1-1 0,2-1-149,-9 3 0,1-1 0,2 1 0,0-1 0,2 0 0,1-1 0,0 0 0,1-2 149,-3 0 0,1-1 0,0 0 0,2-2 0,1 0 0,2-1 0,2-1 163,-15-1 1,2-1 0,3-1 0,2-2 0,3-1-164,-9-3 0,3-2 0,3-3 0,3-1 0,-15-4 0,4-4 0,5-2 0,16 0 0,5-1 0,3-2 1273,-18-9 1,9-1-1274,24 5 0,9-2 5012,-3-17-5012,30 7 3990,14-10-3990,11-28 680,1 22 0,0-4-680,3-13 0,0-4 0,2-4 0,-1-2 0,-3-1 0,-2 1 0,-2 2 0,-2 2 0,-1 5 0,0 2 0,-2 5 0,0 2 0,0 5 0,0 1 0,0 6 0,0 1 0,0-46 0,0 16 0,0 17 0,0 18 0,0 19 0,0 5 0,0-7 0,0-21 0,0-15 0,0-10 0,0 0 0,0 3 0,0 3 0,0 7 0,0 10 0,0 18 0,0 14 0,5 9 0,15 5 0,25-2 0,21 1 0,8-1 0,0 0 0,-1 0 0,2 0 0,8 1 0,1 0 0,1-1 0,-1-2 0,4-2 0,-36 5 0,1 0 0,6 0 0,1-1 0,7 0 0,2 0 0,-1 0 0,0 0 0,-5 2 0,-1 1 0,-3 0 0,-1 2 0,-7 1 0,-1 1 0,40 1 0,-11 2 0,-10 0 0,5-4 0,6 0 0,11 0 0,-41 1 0,1 0 0,4 1 0,1-1 0,7-3 0,1-3 0,7-3 0,1 0 0,4-1 0,-1 0 0,3 1 0,-6 1 0,12 0 0,-21 8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32:26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986 1 24575,'-3'35'0,"-17"35"0,-5-10 0,-7 8 0,4-10 0,-3 4 0,-2 3 0,-11 12 0,-3 4 0,-1 1-461,11-17 1,0 1 0,0 0 0,1 0 460,0 1 0,1 1 0,0-1 0,1-1 0,-11 20 0,1-1 0,3-2 123,7-14 0,2-1 0,1-4-123,-9 18 0,4-7 0,11-25 0,3-6 0,-1 2 0,13-30 0,7-18 0,1-1 0,2-4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32:2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24575,'3'17'0,"9"22"0,16 30 0,-5-23 0,4 4 0,10 11 0,2 2 0,5 3 0,0 3 0,4 8 0,1 2 0,-12-20 0,1 1 0,1 0 0,0 0 0,0 0 0,0-1 0,1 1 0,-1 0 0,0-3 0,11 16 0,-3-6 0,-13-19 0,-3-6 0,13 12 0,-25-36 0,-7-12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32:2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1 24575,'-20'17'0,"-15"29"0,6-2 0,-2 8 0,-9 20 0,-2 8 0,10-13 0,-1 4 0,1 1-496,-2 7 0,0 2 0,1 0 496,2 4 0,1 0 0,1 1 0,-1 5 0,0 0 0,2 0 0,2-6 0,0-1 0,2-1 0,2-7 0,2-1 0,0-4 181,-4 18 0,3-9-181,-2 16 0,13-50 0,7-28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32:2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24575,'0'45'0,"5"10"0,4 13 0,5 18 0,5 12 0,2 8-1308,-4-24 0,2 5 1,1 3-1,0 1 0,1 0 1308,-2-10 0,1 1 0,0 1 0,1 0 0,0-1 0,-1 0 0,5 16 0,0 0 0,0-1 0,1-1 0,-1-3 81,-3-10 0,0-1 0,0-3 0,0-1 0,0-3-81,2 4 0,-1-3 0,1-2 0,-1-3 0,5 14 0,-1-2 0,0-7 667,7 13 1,-3-10-668,-10-28 0,-2-8 0,2 6 0,-10-28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32:3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0 24575,'0'87'0,"0"-9"0,-2 13 0,-2-22 0,-1 6 0,-1 4 0,-2 2-1135,0-3 0,-1 4 0,-1 1 0,-1 1 1,0 0 1134,0 3 0,-2 1 0,1 0 0,-2-1 0,0 0 0,0-3 0,-2 1 0,0-2 0,0-1 0,1-2-4,-2 8 0,0-3 0,1-2 0,0-3 4,-1 10 0,1-4 0,0-3 418,2-11 0,1-4 0,2-4-418,0 7 0,3-8 0,-2 19 0,7-43 0,2-27 0,1-12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4:32:3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24575,'0'19'0,"3"27"0,14 43 0,1-16 0,4 6 0,-2-16 0,2 3 0,0 0-407,3 4 1,1 1-1,0 0 407,1 0 0,0 0 0,0 0 0,-2-4 0,-1-1 0,1 0-4,-2-3 1,1-1 0,0 0 3,3 6 0,1-1 0,-1 2 0,-1 3 0,1 1 0,-2 1-238,0 0 0,0 0 0,-2 2 238,0 6 0,-2 2 0,-2-2 0,-2-4 0,-3-1 0,0-2-7,-2-7 0,0-1 0,-1-3 7,3 16 0,-1-7 218,3 14 0,-8-50 0,-4-26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7:32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09:2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12220 1 24575,'-75'0'0,"12"0"0,-10 0 0,-2 0 0,-9 0 0,-4 0-1594,3 0 0,-4 0 1,-4 0-1,-1 0 1594,9 0 0,-2 0 0,-2 0 0,0 0 0,-2 0 0,-5 0 0,-1 0 0,-2 0 0,0 0 0,1 0 0,-2 0 0,0 0 0,0 0 0,1 0 0,-1 0 0,3 0 0,0 0 0,1 0 0,0 0 0,1 0-77,6 0 1,0 0 0,2 0 0,0 0 0,2 0 76,-14 0 0,2 0 0,2 0 0,0 0 0,5 0 0,0 0 0,2 0 0,1 0 121,8 0 1,1 0 0,0 0 0,1 0-122,-23 0 0,0 0 0,2 0 0,6 0 0,0 0 0,3 0 0,7 0 0,2 0 0,1 0 0,0 0 0,0 0 0,2 0-137,4 2 0,1 0 1,0 0 136,-5 2 0,0 0 0,-2 0 0,-6 1 0,-1 0 0,-3 0 538,-7 0 0,-3 0 0,-1-1-538,21-1 0,-2-1 0,0-1 0,0 1 0,0-1 0,1-1 0,0 1 0,0-1 0,2 0 0,1 0 0,0 0 0,0 0 0,1 0 0,0 0 0,1 0 0,0 0 0,-23 0 0,2 0 0,0 0 337,4 0 0,0 0 1,2 0-338,2 0 0,1 0 0,2 0 221,9 1 1,2 0 0,2 0-222,-24 3 0,4 0 254,14 2 0,5 0-254,15 1 0,2 1 693,4-1 1,0 0-694,-4 1 0,-3 1 488,-7 0 1,-5-1-489,-11 2 0,-4 0 0,-7-2 0,-2-1 0,1-2 0,-1-1 0,-2-1 0,-1-2 0,31-1 0,0-2 0,-1-1 0,2 0 0,-1-2 0,1 0 0,-3 0 0,0 0 0,0-1 0,-1 0 0,-1 0 0,1 0 0,-29-1 0,1 1 0,2 3 0,3 1 258,11 0 0,5 1-258,13 0 0,3 2 0,9-1 0,3 0 0,-32 0 0,13 0 0,13 0 0,11 0 0,7 0 0,8 0 0,6 0 0,1-1 0,2 0 0,1-2 0,1 1 0,2 1 0,0 1 0,0 0 0,0 0 0,1 0 0,6 0 0,3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1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24575,'0'53'0,"-2"44"0,-1-26 0,0 20 0,1-59 0,2-12 0,-2-3 0,-2-1 0,-4 1 0,3-5 0,0-2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16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1608 24575,'15'0'0,"7"5"0,16 5 0,8 6 0,1 5 0,-2-4 0,-8-2 0,-3-3 0,-2-6 0,0 0 0,0-4 0,2 0 0,-2 0 0,0-2 0,6 0 0,4 0 0,5 0 0,5-4 0,-5-5 0,1-6 0,2-8 0,11-9 0,11-6 0,1-3 0,-5 4 0,-16 7 0,-9 1 0,-6-2 0,0-10 0,3-7 0,-5-3 0,-3 3 0,-9 4 0,-8 3 0,-7 0 0,-5 0 0,-3-1 0,0 4 0,0 0 0,0 0 0,0 0 0,0 0 0,-4 3 0,-4 1 0,-6-6 0,-5-7 0,0-7 0,-1 1 0,2 7 0,0 4 0,-1 7 0,-3-2 0,-1 1 0,-1 2 0,0-1 0,-1 0 0,-2-3 0,-2-1 0,-3-2 0,0 2 0,4 6 0,1 6 0,4 6 0,2 5 0,2 3 0,2 4 0,-2 5 0,-9 2 0,-10 2 0,-10 0 0,-5 1 0,-1 1 0,-3 1 0,1-1 0,2 0 0,5-2 0,0 0 0,4 0 0,2 0 0,2 0 0,-1 0 0,-5 5 0,-3 5 0,-3 10 0,3 8 0,1 3 0,3 6 0,4 6 0,-9 15 0,-6 16 0,27-30 0,0 3 0,0 2 0,2 1 0,4 1 0,2 0 0,4 0 0,2 0 0,-7 42 0,10-6 0,6-6 0,4-3 0,4 4 0,6 0 0,6-7 0,6-6 0,6-7 0,7 7 0,8 11 0,3 5 0,-15-38 0,-1-3 0,-2 4 0,3-11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6:38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24575,'52'49'0,"12"14"0,-24-19 0,0 3 0,5 8 0,0 3 0,0 2 0,-1 2 0,-3 0 0,-1 0 0,-3-6 0,-3-3 0,-5-7 0,-3-3 0,13 19 0,-13-23 0,-11-18 0,-6-12 0,-1-5 0,-2-8 0,2-32 0,3-44 0,-6 17 0,1-6 0,0-11 0,-1-3 0,0 1 0,-1 1 0,-1 8 0,-1 5 0,1 15 0,-2 4 0,-1-18 0,0 32 0,0 21 0,0 9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08:5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24575,'0'22'0,"0"35"0,0-1 0,0 7 0,0 20 0,0 6 0,0-22 0,0 3 0,0-1 0,0 0 0,0 0 0,0-2 0,0 24 0,0-4 0,-1-11 0,2-5 0,-1-13 0,2-4 0,4 24 0,2-26 0,2-18 0,-1-11 0,-3-5 0,-2-3 0,-2-4 0,-2 0 0,0 1 0,1 0 0,1 2 0,2-1 0,0-1 0,-2-2 0,1-2 0,-1-5 0,3-1 0,5-2 0,12 0 0,13 0 0,15 0 0,16 0 0,14 2 0,-29 0 0,3 1 0,8 0 0,2 1 0,8 1 0,2 0 0,6 2 0,0 0 0,1 2 0,-1 1 0,-3 2 0,-1 1 0,-5 0 0,-3 1 0,-4 0 0,-2-1 0,-2-3 0,0-2 0,-1-2 0,1-1 0,0-3 0,0 0 0,0 0 0,-1-1 0,0 1 0,-1 0 0,-2 0 0,0 0 0,-2-1 0,0 0 0,-3-1 0,-1 0 0,0 0 0,0 0 0,1 0 0,0 0 0,4 0 0,0 0 0,7 0 0,1 0 0,4 0 0,1 0 0,-1 0 0,0 0 0,-6 0 0,-1 0 0,-7 0 0,-3 0 0,34 0 0,-9-1 0,-15-1 0,-16-2 0,-13-1 0,-12 1 0,-7 1 0,-3-6 0,-3-12 0,-1-25 0,-2-29 0,-2 24 0,0-3 0,-1-8 0,0-3 0,0-5 0,0-1 0,0-3 0,0 0 0,0 0 0,0-1 0,0 0 0,0-1 0,1 2 0,1 1 0,1 4 0,-1 3 0,0 9 0,0 4 0,2-26 0,-4 26 0,0 17 0,0 1 0,0 0 0,0-4 0,0-1 0,0 5 0,0 7 0,0 9 0,-1 6 0,-6 1 0,-14-1 0,-21 0 0,-33 4 0,21 5 0,-5 2 0,-24 1 0,-7 1 0,24 0 0,-3 0 0,0 0 0,-4 0 0,0 0 0,0 0 0,1 0 0,1 0 0,2 0 0,-19 0 0,5 0 0,8 0 0,3 0 0,8 1 0,3-2 0,4 0 0,0-1 0,-2-1 0,0-2 0,-2 0 0,0-1 0,4 0 0,1 0 0,-42-5 0,19 5 0,20 2 0,12 1 0,5 1 0,4-1 0,-7 1 0,-2-1 0,-6 3 0,-8 0 0,-9 0 0,-7 0 0,4 0 0,6 0 0,11 0 0,4 0 0,3 0 0,3 0 0,1 0 0,3 0 0,1 3 0,-5 0 0,1 2 0,0 2 0,5-2 0,9 0 0,8-3 0,6-2 0,7 2 0,3 1 0,2 2 0,1 1 0,-3-1 0,-3 2 0,-2 1 0,-2-2 0,6-1 0,2-3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08:5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24575,'0'84'0,"0"-34"0,0 2 0,0 9 0,0 0 0,0-7 0,0-2 0,0 27 0,0-38 0,0-24 0,0-12 0,0-32 0,0-21 0,3-40 0,3 35 0,2-3 0,3-3 0,1 1 0,3 4 0,1 2 0,15-28 0,-10 32 0,-6 23 0,-8 17 0,1 23 0,6 24 0,6 26 0,6 19 0,0 3 0,-1-9 0,-2-19 0,-4-20 0,-5-18 0,-3-9 0,-4-7 0,2-9 0,7-22 0,22-37 0,-9 17 0,2-4 0,4-6 0,0 0 0,0 5 0,-3 4 0,14-22 0,-18 30 0,-14 22 0,-6 19 0,1 24 0,7 26 0,6 24 0,2 11 0,-7 0 0,-7-5 0,-7-6 0,-3-2 0,0-7 0,0-15 0,0-15 0,0-21 0,0-8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08:57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24575,'0'25'0,"0"13"0,0 16 0,0 5 0,0-7 0,0-11 0,0-12 0,0-1 0,0 0 0,0-2 0,0-10 0,0-6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09:3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1 24575,'-17'9'0,"-19"20"0,-23 23 0,21-17 0,-1 2 0,-1-1 0,0 0 0,-29 26 0,12-16 0,11-12 0,14-8 0,7-8 0,15 0 0,24 11 0,26 16 0,27 16 0,-28-28 0,1-1 0,40 25 0,-6-12 0,-10-12 0,-13-7 0,-15-4 0,-11-7 0,-10-4 0,-7-5 0,-4-3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1:37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133 315 24575,'0'23'0,"-1"47"0,-2-3 0,-2 10 0,-3 19 0,-2 5 0,4-26 0,-1 2 0,-1 1-564,-1 1 1,0 0 0,0 0 563,0-4 0,1-1 0,1 1 0,1-1 0,0 1 0,2-1 99,-1-3 0,0 0 0,1-2-99,2 21 0,1-5 0,1-15 0,0-5 0,0 24 0,0-39 0,0-24 1273,0-9-1273,0-1 120,0-2-120,3-4 0,12-1 0,21-4 0,31-2 0,-18-1 0,6-1 0,12-1 0,5 0 0,16 0 0,5 0 0,-24 0 0,1 0 0,1 0-282,6 0 1,1 0-1,1 0 282,7 0 0,2 0 0,0 0 0,-5 0 0,0 0 0,0 0 0,0-1 0,0-1 0,-1 0 0,-7 0 0,0-1 0,-3-1 0,26-4 0,-3-2 0,0-1 0,-1-1 0,-4 0 0,0-1-70,1-1 1,-1 1 69,0 1 0,-2 0 0,-3 1 0,-1 1 0,-6 1 0,-1 2 0,-6 2 0,-2 0 0,-6 2 0,-2 1 0,-8 1 0,-1 0 838,32 1-838,-11 0 146,-14 0-146,-9 0 0,-6 0 0,-9 0 0,-8 0 0,-9 0 0,-9 0 0,-3-1 0,0-14 0,6-43 0,-5 9 0,0-6 0,1-21 0,0-8 0,-3 19 0,-1-3 0,0-1 0,0-4 0,-1 0 0,1-1 0,0 0 0,1 0 0,-1 1 0,2-28 0,-1 2 0,2 9 0,0 2 0,-1 10 0,-1 2 0,0 9 0,-1 1 0,0 8 0,-1 4 0,-1-31 0,-2 22 0,0 17 0,-3 15 0,-7 9 0,-15 5 0,-19 0 0,-19 3 0,-24 1 0,30 8 0,-3 1 0,-14 0 0,-4 0 0,-14 0 0,-5 0-199,26 1 1,-1 0 0,-1 0 198,-1 0 0,0-1 0,0 1 0,-1 0 0,-1 0 0,1 0 0,2 0 0,0 0 0,0 0 0,1 1 0,0 1 0,1-1 0,-1 1 0,0 0 0,1 0-27,3 1 1,1 0-1,1 0 27,-30 1 0,1-2 0,2 0 0,1-1 0,-2-1 0,1 1 0,-2 0 0,0-1 0,1 1 0,1 1 0,5 1 0,2 0 0,8-2 0,2 0 0,6-1 0,3-2 0,8-2 0,3-1 0,-42-11 592,18 3-592,19 4 83,18 5-83,16 4 0,14 0 0,8 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1:39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0 518 24575,'4'23'0,"-1"20"0,-3 48 0,0-23 0,0 5 0,0 4 0,0 1 0,0 0 0,0-3 0,0-18 0,0-7 0,0 8 0,0-33 0,0-28 0,0-31 0,0-44 0,0 19 0,0-5 0,3-10 0,1-3 0,3 0 0,1 1 0,3 6 0,2 1 0,3 8 0,1 2 0,1 5 0,2 1 0,-1 5 0,1 3 0,17-31 0,-6 22 0,-12 20 0,-6 16 0,-4 11 0,2 10 0,4 17 0,5 21 0,3 20 0,2 13 0,0 2 0,-1-6 0,0-5 0,-2-11 0,-2-12 0,-6-13 0,-3-11 0,-4-8 0,0-6 0,3-4 0,6-15 0,16-21 0,19-33 0,-18 20 0,2-2 0,1-5 0,0 0 0,-3 0 0,-2 2 0,-6 6 0,-2 3 0,10-23 0,-11 20 0,-7 20 0,-4 17 0,-3 17 0,-2 24 0,-2 19 0,-2 20 0,-2 10 0,0 11 0,0-39 0,0 2 0,0 1 0,0 1 0,0-2 0,0 0 0,2 38 0,1-20 0,1-19 0,0-15 0,-1-11 0,-1-10 0,-1-6 0,-1-5 0,1-4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1:4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24575,'20'-11'0,"4"-2"0,11 3 0,3 3 0,-3 5 0,-1 2 0,-9 0 0,-4 0 0,-8 2 0,-4 7 0,-4 9 0,-4 12 0,-3 11 0,-6 11 0,-8 3 0,-5-3 0,0-10 0,7-13 0,8-10 0,5-7 0,13-7 0,12-3 0,12-2 0,7 0 0,-6 0 0,-5 0 0,-7-2 0,-12 1 0,-3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1:42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24575,'0'12'0,"0"36"0,0 52 0,0-25 0,0 6 0,0 11 0,0 2 0,0 4 0,0 1 0,0-1 0,0 0 0,0-4 0,0-1 0,0 0 0,0-1 0,0-6 0,0-3 0,0-8 0,0-4 0,-1-8 0,-1-4 0,-1 41 0,-1-8 0,2-1 0,2-3 0,0-2 0,0-7 0,0-8 0,0 0 0,-3 4 0,0 5 0,-2 1 0,2-4 0,2-15 0,1-14 0,0-9 0,0-4 0,0 0 0,0-1 0,0-6 0,0-5 0,0-1 0,0 2 0,0 6 0,0 8 0,0 3 0,0-1 0,0-4 0,0-6 0,0-2 0,0-2 0,0-4 0,0-4 0,0-4 0,0-5 0,0-4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1:4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24575,'3'25'0,"11"14"0,11 15 0,11 8 0,2-5 0,-4-9 0,-4-10 0,-7-10 0,-4-4 0,-4-5 0,0-6 0,-1-2 0,-3-6 0,-1-3 0,-3-1 0,-1-1 0,1 0 0,8-3 0,15-10 0,19-15 0,21-15 0,-29 15 0,2-1 0,2 0 0,0 1 0,34-24 0,-20 14 0,-22 17 0,-22 11 0,-8 7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09:34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24575,'0'43'0,"0"15"0,0 21 0,0 6 0,0-9 0,0-12 0,0-11 0,0-13 0,0-10 0,0-8 0,0-10 0,0-7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6:40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24575,'-3'54'0,"6"15"0,9 24 0,-2-41 0,2 1 0,2-3 0,-1-1 0,10 29 0,-9-29 0,-7-22 0,-4-14 0,-1-13 0,-2-16 0,-7-23 0,-7-16 0,-3-10 0,-3 6 0,6 8 0,4 7 0,1 7 0,4 5 0,3 7 0,1 8 0,1 5 0,0 4 0,0 1 0,0-1 0,0-1 0,0-1 0,2 0 0,1 4 0,4 0 0,5 1 0,1-2 0,3-2 0,-1 2 0,1-1 0,-1 4 0,1 0 0,-1 3 0,1 1 0,-1 0 0,1 0 0,-1 0 0,1 0 0,-1 0 0,-2 0 0,-2 1 0,-1 4 0,-3 2 0,-1 3 0,-1 2 0,-1 1 0,0 4 0,-2 5 0,0 3 0,-1 3 0,-1-2 0,0-6 0,0-5 0,0-6 0,-1-2 0,-4 0 0,-7 0 0,-7 1 0,-3 1 0,0-1 0,5 0 0,5-2 0,6-3 0,3-2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09:35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24575,'-3'12'0,"-1"10"0,2 17 0,-3 13 0,-1 6 0,0 7 0,3-1 0,3 3 0,3 1 0,9-5 0,13-9 0,15-14 0,15-13 0,10-13 0,7-7 0,4-14 0,-4-12 0,-11-9 0,-16-4 0,-15 5 0,-15 6 0,-7-6 0,-5-12 0,-8-15 0,-9-10 0,-17-5 0,-13 8 0,-10 12 0,-4 13 0,0 12 0,-2 5 0,1 4 0,4 5 0,5 4 0,8 3 0,8 3 0,8 0 0,12 0 0,6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09:37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24575,'0'13'0,"0"1"0,0 3 0,0 6 0,0 7 0,1 7 0,6 3 0,4-1 0,6-3 0,2-4 0,-1-4 0,-1-2 0,4-1 0,2-1 0,3-3 0,3-4 0,-1-6 0,1-6 0,4-4 0,1-1 0,3-4 0,-4-6 0,-6-7 0,-5-1 0,-9 1 0,-5-2 0,-4-5 0,-4-3 0,-8-2 0,-8 0 0,-12-4 0,-9-3 0,0 2 0,1 3 0,4 6 0,5 6 0,4 7 0,4 8 0,0 2 0,-3 2 0,-1 0 0,1 0 0,3 0 0,4 2 0,6-1 0,3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09:38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111 180 24575,'0'7'0,"0"1"0,0 3 0,0 1 0,0 2 0,0 0 0,0 2 0,0 4 0,0 0 0,0-1 0,3 1 0,4-1 0,5 1 0,4-1 0,0-4 0,0-3 0,0-2 0,0-3 0,-2-3 0,-1-2 0,1-2 0,1 0 0,8-7 0,10-11 0,12-13 0,3-9 0,-5 3 0,-13 7 0,-15 11 0,-7 6 0,-6 4 0,-5 3 0,-5-2 0,-10-6 0,-10-10 0,-6-7 0,0-3 0,1 1 0,2 5 0,2 3 0,1 9 0,-3 4 0,-6 4 0,-9 5 0,-3 1 0,2 4 0,13 5 0,17-4 0,8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1:56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1 620 24575,'33'-6'0,"10"-8"0,9-4 0,16-7 0,5-3 0,8-3 0,2-1 0,-6 1 0,-2 2 0,-17 8 0,-3 4 0,-4 4 0,-1 1 0,47-9 0,-7 1 0,-12 3 0,-13 0 0,-10 6 0,2 0 0,5-3 0,9 1 0,0-2 0,-1 2 0,-2 0 0,-1 1 0,7-4 0,8-2 0,11-4 0,0 0 0,-7 5 0,-13 5 0,-13 3 0,-9 4 0,-6 1 0,-4 2 0,0 2 0,4-3 0,4-1 0,6-2 0,-1 0 0,-5 1 0,-8 0 0,-11 3 0,-7 0 0,-8 1 0,-5 0 0,-2-1 0,-2 1 0,-3 1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1:59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2650 1 24575,'0'6'0,"0"11"0,0 15 0,0 13 0,0 13 0,0 1 0,0 3 0,0 6 0,0 7 0,0 9 0,0 7 0,0 9 0,-1-46 0,0 1 0,-1 4 0,0 1 0,-1 5 0,-1 1 0,-1 0 0,0 2 0,0 3 0,1 1 0,0 2 0,0 0 0,2 0 0,1 1 0,0 4 0,1 0 0,0-2 0,0 0 0,-2 3 0,0 1 0,-1 4 0,1 2 0,0 4 0,-1 0 0,2 4 0,0 0 0,0 0 0,2-1 0,-1-6 0,0-2 0,0-8 0,0-1 0,0-3 0,0-1 0,0-5 0,0-1 0,-1-2 0,2-1 0,0 2 0,1-1 0,1-3 0,1-2 0,1-1 0,1-2 0,1-2 0,0-2 0,5 40 0,-2-13 0,-2-11 0,-1-16 0,0-9 0,-3-7 0,0-6 0,-1-2 0,-1-3 0,0-5 0,-2-6 0,0-5 0,-1-3 0,-4-2 0,-11 3 0,-13 1 0,-14 3 0,-17 2 0,-15 2 0,-17 2 0,39-8 0,-2-1 0,-7 2 0,-3 0 0,-12 0 0,-2-1 0,-13 1 0,-3-1-196,25-4 1,-2 0 0,0-1 195,-2-2 0,-1 0 0,1-1 0,0 0 0,1-1 0,0 0 0,2-1 0,0 0 0,1 0 0,1 1 0,1 0 0,1 1 0,-28 1 0,2 2 0,11 0 0,4 1 0,13 1 0,6 0 0,-24 3 0,34-3 0,22-3 0,15-2 586,6 0-586,-4-2 0,-3 0 0,-1-3 0,0-5 0,7-5 0,4-7 0,2-2 0,1 9 0,0 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00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 24575,'-21'20'0,"-11"15"0,-8 14 0,-3 6 0,9-9 0,18-16 0,17-9 0,18 4 0,15 12 0,11 15 0,7 4 0,3-4 0,-4-12 0,-8-10 0,-13-11 0,-15-10 0,-7-5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01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02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24575,'-22'0'0,"-7"0"0,-14 0 0,-10 0 0,6 2 0,4 6 0,12 6 0,15 3 0,7 1 0,6-2 0,2 1 0,12 7 0,39 12 0,-6-11 0,8 0 0,16 4 0,4-1 0,4 1 0,1-2 0,-5-3 0,-4 0 0,-11-3 0,-5-1 0,25 17 0,-28-6 0,-24-3 0,-12-3 0,-9-1 0,-6 0 0,-11 1 0,-19 3 0,-27 1 0,-21 2 0,-7-6 0,8-10 0,22-7 0,22-7 0,18-6 0,11-14 0,3-15 0,3-19 0,0-13 0,2-2 0,1 1 0,0 9 0,-1 9 0,-2 12 0,0 10 0,0 8 0,0 11 0,0 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04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24575,'0'8'0,"0"0"0,0 5 0,0 1 0,0 4 0,0 6 0,0 4 0,0 5 0,0 5 0,2 2 0,7 0 0,11-3 0,8-3 0,4-7 0,0-4 0,1-7 0,9-7 0,18-6 0,15-7 0,9-8 0,-3-11 0,-15-8 0,-18-2 0,-18 3 0,-15-4 0,-9-9 0,-4-8 0,-9-4 0,-13 3 0,-12 7 0,-14 6 0,-7 6 0,-4 5 0,-5 5 0,0 7 0,7 6 0,7 7 0,9 2 0,7 2 0,1 5-1696,5 9 0,11-6 0,5 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05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24575,'0'39'0,"0"8"0,0 7 0,0 4 0,0-8 0,0-7 0,0-9 0,8-6 0,12 1 0,14-4 0,11 0 0,5-1 0,-2-3 0,-3-3 0,-4-5 0,-8-5 0,-5-5 0,-2-1 0,0-2 0,5 0 0,1-2 0,0-5 0,-4-4 0,-6-4 0,-6-2 0,-5-1 0,-4-6 0,-4-9 0,-2-11 0,-6-11 0,-9-11 0,-10 1 0,-4 6 0,3 15 0,9 15 0,5 8 0,2 8 0,-1 2 0,-4 4 0,-7 1 0,-11 0 0,-11-3 0,-6 1 0,-1 3 0,6 3 0,12 2 0,-9 33 0,27-25 0,-9 24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9:32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0:01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24575,'0'19'0,"0"17"0,0 22 0,0 19 0,0 4 0,0 5 0,0-4 0,0-8 0,0-4 0,0-13 0,0-8 0,0-9 0,0-11 0,0-8 0,0-8 0,0-6 0,0-5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0:02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24575,'35'27'0,"2"5"0,8 13 0,-4 3 0,-1 0 0,-6-6 0,-9-10 0,-5-8 0,-10-10 0,-2-4 0,-1-4 0,2-7 0,11-17 0,12-20 0,10-20 0,4-12 0,-6 7 0,-8 12 0,-16 24 0,-8 14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21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24575,'0'34'0,"0"29"0,0-11 0,0 7 0,0 14 0,0 3 0,0 2 0,0 1 0,0-4 0,0-3 0,1-10 0,0-3 0,2 30 0,-1-25 0,2-22 0,-3-24 0,1-8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22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24575,'0'50'0,"0"21"0,0 22 0,0-3 0,0-31 0,1-28 0,5-27 0,8-13 0,9-10 0,8-5 0,5-2 0,3 7 0,2 8 0,0 6 0,5 5 0,3 9 0,1 11 0,-6 15 0,-10 15 0,-15 9 0,-9 13 0,-9 12 0,-16 1 0,-12-9 0,-10-19 0,-6-17 0,7-13 0,5-8 0,6-8 0,7-5 0,2-5 0,10-1 0,1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23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1 289 24575,'10'-26'0,"23"-16"0,33-15 0,-21 26 0,3 1 0,0 3 0,-2 3 0,33-7 0,-25 16 0,-31 10 0,-7 4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24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181 380 24575,'-4'20'0,"1"18"0,3 23 0,0 15 0,0-2 0,1-8 0,11-8 0,13-4 0,11 2 0,7-7 0,1-9 0,1-9 0,6-12 0,6-8 0,6-5 0,-1-12 0,-6-13 0,-7-15 0,-12-16 0,-8-18 0,-12-25 0,-12 36 0,-2-3 0,-1-7 0,-1-1 0,-1 0 0,0 1 0,0 8 0,-2 3 0,-5-30 0,-9 31 0,-14 20 0,-17 13 0,-13 5 0,-7 3 0,4 4 0,9 2 0,9 1 0,5 1 0,3 2 0,6 2 0,3 2 0,-4 1 0,-8 11 0,-13 12 0,-2 9 0,9 2 0,13-4 0,16-8 0,10-4 0,5-8 0,2-4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2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24575,'-23'48'0,"-8"15"0,-11 20 0,3 0 0,11-23 0,10-21 0,11-26 0,2-7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28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24575,'0'20'0,"0"9"0,0 11 0,0 4 0,0-7 0,1-13 0,7-13 0,12-7 0,13-4 0,13 0 0,7 0 0,6 0 0,0 7 0,1 16 0,-3 17 0,-6 14 0,-10 2 0,-12-9 0,-9-10 0,-8-10 0,-7-3 0,-6 2 0,-15 3 0,-24 9 0,-31 8 0,24-21 0,-2-1 0,-5 2 0,-1-2 0,3-2 0,1-1 0,-32 9 0,22-12 0,25-10 0,19-6 0,10-2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29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24575,'44'0'0,"18"0"0,19 0 0,8-3 0,-16-2 0,-24-2 0,-24 2 0,-17 3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31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37 132 24575,'-3'18'0,"-3"19"0,-2 23 0,-1 14 0,4 2 0,1-13 0,3-16 0,1-14 0,0-7 0,0-6 0,0 3 0,0-1 0,2 0 0,4 1 0,4-1 0,5 0 0,2-3 0,0-1 0,6-1 0,7 2 0,11-3 0,7-5 0,2-5 0,4-5 0,-1-1 0,2-3 0,-3-4 0,-7-8 0,-8-8 0,-8-6 0,-3-4 0,-4-2 0,0-5 0,-1-4 0,-1-4 0,-3-2 0,-6-1 0,-5-3 0,-4-1 0,-2 1 0,0 7 0,0 11 0,-2 8 0,-5 6 0,-7 3 0,-4 2 0,-3 3 0,1 3 0,0 2 0,1 2 0,2 2 0,1-1 0,-3-3 0,-3-2 0,-6-1 0,-1 1 0,0 3 0,4 3 0,3 1 0,-3 2 0,3 0 0,-2 2 0,0 0 0,-2 0 0,-2 1 0,0 4 0,3 1 0,9 2 0,3 2 0,-1 10 0,-16 21 0,13-18 0,-7 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9:44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1 24575,'0'45'0,"0"18"0,0 34 0,0-38 0,0 4 0,0 12 0,0 5 0,0-16 0,0 3 0,0 2-620,0 13 0,0 5 0,0 2 620,0-12 0,0 4 0,0 0 0,0 0 0,0 0 0,1 0 0,-1 0 0,-1 2 0,-1 6 0,-1 2 0,-1 0 0,1 0-325,-1-2 0,0-1 0,0 1 0,0-1 325,1 1 0,-1-1 0,0 1 0,0-2 0,1 0 0,-1-1 0,1-1 0,1-3-264,1 15 1,1-3-1,1-2 264,-1-3 0,0-2 0,0 0 0,-1-6 0,-1-1 0,0-1 0,0-1 0,0 0 0,0 0 0,-1-1 0,0-1 0,0 1 0,-1-1 0,1 0 0,0 0 0,0-1 0,0 0 0,0 1 0,0 2 0,0 2 0,-1 0 0,1 4 0,0 0 0,0 0 0,-1-3 0,-1-1 0,1 1 0,1-1 0,0-1 0,1 1 0,-1-1 0,1-1 0,0 0-96,0-7 0,0-1 0,0-1 96,0 0 0,0-1 0,1 0 0,-1 30 0,-1-1 0,1-6 0,1-1 0,0 2 0,2-1 0,-1 0 0,0 1 0,0-2 0,0 1 0,0 0 0,0 1 0,0-1 0,0 0 0,0 1 0,0 0 0,0-1 0,0 1 0,0-2 0,0 0 0,-2 3 0,-1 0 0,0-4 0,0-2 600,0-3 1,0-2-601,1-5 0,0-2 880,1-6 1,2-2-881,-1-1 0,0 0 459,0-3 1,0 0-460,0-3 0,0-1 179,0-5 0,0-1-179,0 44 0,0-14 0,0-13 0,0-10 0,0 1 0,0 1 0,0-3 0,0-12 0,0-22 0,0-14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33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1 696 24575,'16'0'0,"38"-4"0,10-10 0,12-8 0,-5-1 0,7-4 0,3-3-841,-5 0 1,2-3 0,2-2 0,-1-1 840,0 0 0,0-2 0,-1 0 0,-3 2 0,13-7 0,-3 1 0,-5 2 351,-16 8 1,-3 3-1,-6 3-351,-2 3 0,-7 3 137,16-5 1,-36 15 0,-17 6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3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24575,'0'20'0,"0"12"0,0 29 0,3 24 0,-1-35 0,1 0 0,1 1 0,1 0 0,9 37 0,0-11 0,4-10 0,-6-12 0,-2-11 0,-2-7 0,-3-9 0,0-6 0,-3-11 0,-1-5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35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24575,'0'17'0,"0"25"0,0 32 0,0-22 0,0 4 0,0 2 0,0 0 0,0-3 0,0-2 0,0 32 0,0-32 0,0-21 0,0-21 0,0-6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35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24575,'31'-3'0,"23"0"0,29 3 0,4 0 0,-18 0 0,-34 0 0,-22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3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1 351 24575,'71'-12'0,"0"0"0,-4-4 0,4-2 0,4-1 0,15-4 0,4-1 0,1-1-510,1-3 0,1 0 1,-3 1 509,-15 4 0,-2 2 0,-6 2 248,1 0 0,-8 3-248,10-1 0,-50 14 0,-17 3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2:3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1 504 24575,'0'16'0,"0"10"0,0 19 0,0 17 0,0 13 0,0 6 0,0-6 0,0-13 0,4-17 0,9-11 0,11-9 0,19-2 0,15-3 0,6-3 0,6-4 0,-7-8 0,-5-2 0,-5-3 0,-9 0 0,-6 0 0,-6 0 0,-5 0 0,-5-6 0,-1-10 0,2-19 0,3-25 0,0-23 0,-14 33 0,-1-3 0,-3-1 0,-2 0 0,-2 0 0,-1 2 0,-1-39 0,-2 19 0,0 13 0,0 9 0,0 5 0,0-3 0,0-3 0,0-3 0,-2 0 0,-1 6 0,1 22 0,-1 10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3:15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14711 468 24575,'-29'0'0,"-42"-1"-1083,-3-2 0,-16-2 1083,18-1 0,-8-1 0,-6-2 0,-3 0-922,-3 0 0,-3 0 0,-5-1 1,-2-1-1,-3 1 922,16 1 0,-3-1 0,-2 1 0,-1-1 0,-1 0 0,-2 1 0,1 0-280,7 0 0,-2 1 0,0-1 0,-1 1 0,-1 0 0,1 0 0,1 0 0,0 1 280,3 0 0,1 0 0,-1 1 0,1 0 0,1 0 0,0 0 0,0 1 0,2-1 0,-7 1 0,1 0 0,0 0 0,1 0 0,1 1 0,2 0 0,1 1-271,-4-1 1,2 1-1,1 1 1,2 0-1,0 0 1,1 0 270,-8 0 0,1 1 0,1 0 0,0 0 0,1 0 0,2 1 0,1 0 0,0 0 0,0 0 0,1 0-128,2 0 1,0 0 0,0 0 0,1 0 0,0 0 127,0 1 0,0-1 0,1 0 0,-1 0 0,1-1 0,-1 0 0,1 0 0,-1-1 0,1 0 0,1 0 0,-17-2 0,1 0 0,0 0 0,0 0 0,-2-1 0,1 0 0,-1-1 0,2 1 0,3-1 0,1-1 0,0 1 0,1 0 0,1 1 0,0 0 0,0 0 0,0-1 0,2 1 0,-1-1 0,1 1 0,0 0 402,3 0 0,1 0 1,0 1-1,0 0-402,1 1 0,0 0 0,0 0 0,-1 1 0,-3 0 0,-1 0 0,0 1 0,-1 1 0,-4-1 0,-2 1 0,0 0 0,-2 0 274,13 0 0,0 0 0,-2 0 0,-1 0 0,0 0-274,-6 0 0,-1 0 0,-1 0 0,-1 0 0,2 0 0,0 0 0,1 0 0,-1 0 0,1 0 0,0 0 0,-1 1 0,0-1 0,0 0 0,0 1 0,1 1 0,2 0 0,0 0 0,1 1 0,0 1 0,2 0 120,4 1 1,0 0-1,2 0 1,0 1-1,1 1-120,-12 2 0,0 0 0,3 1 0,1 0 258,8 0 0,2 0 1,3 0-1,2-1-258,-8 2 0,4-1 0,4-1 607,-21 2 1,8-2-608,17-4 0,6-1 2602,-26 3-2602,22-4 1942,20 1-1942,9 4 901,-1 4-901,-12 13 0,-18 12 0,-8 6 0,1 3 0,3-3 0,-4 6 0,34-19 0,-1 3 0,-3 3 0,1 1 0,3-3 0,3-2 0,-18 18 0,26-23 0,22-18 0,6-4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3:15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0 24575,'-6'35'0,"-7"6"0,-9 10 0,-8 9 0,0 2 0,2 1 0,3-3 0,7-15 0,6-10 0,4-7 0,6-1 0,1 12 0,12 14 0,20 12 0,24 8 0,-17-37 0,3-2 0,2-2 0,1-3 0,34 19 0,-20-16 0,-22-12 0,-20-11 0,-9-6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3:27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24575,'0'51'0,"0"18"0,0 31 0,0-39 0,0 3 0,0 1 0,0 1 0,1 4 0,-2 0 0,0-1 0,-1 0 0,0-3 0,-1-1 0,-1 0 0,-2-2 0,1-5 0,-1-2 0,-2 36 0,1-24 0,6-26 0,1-24 0,0-8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3:28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24575,'7'0'0,"0"0"0,5 0 0,4 4 0,1 3 0,-1 7 0,-6 6 0,-6 4 0,1 3 0,-1-2 0,1 0 0,2-5 0,2-3 0,1 0 0,1-4 0,2-2 0,4-4 0,9-5 0,14-4 0,20-18 0,26-25 0,-35 11 0,0-4 0,5-7 0,-2 0 0,-5 3 0,-4 2 0,22-21 0,-25 25 0,-25 21 0,-9 10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9:46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1 101 24575,'58'0'0,"1"0"0,11 0 0,6 0 0,9 0 0,7 0-1338,-18 0 0,5 0 0,3 0 1,2 0-1,2 0 1338,-2 0 0,1 0 0,3 0 0,1 0 0,2 0 0,1 0-490,-5 0 1,2 0-1,2 0 1,0 0 0,2 0-1,0 0 1,3 0 489,-4 0 0,2 0 0,1 0 0,1 0 0,2 0 0,0 0 0,1 0 0,1 0-239,-4 0 1,0 0-1,2 0 1,0 0-1,1 0 1,2 0-1,0 0 1,1 0-1,1 0 239,-10 0 0,1 0 0,1 0 0,1 0 0,0 0 0,2 0 0,-1 0 0,1 0 0,0 0 0,0 0 0,-1 0-248,2 0 1,1-1-1,-1 1 1,1 0-1,0-1 1,0 1 0,0-1-1,1 1 1,-1-1-1,0 0 1,0-1 247,-8 1 0,0-1 0,0 0 0,1 0 0,-1 0 0,0 0 0,1-1 0,-1 1 0,0-1 0,0 1 0,-1 0 0,1-1-93,5 1 1,1-1-1,0 0 1,0 0-1,-1 1 1,0-1 0,0 0-1,-1 0 1,0 0-1,-2 1 1,0-1 92,2 0 0,-1 0 0,-1-1 0,0 1 0,-1 0 0,-1 0 0,0 0 0,-2 0 0,0 1 0,-1 0 65,12 0 1,0 0 0,-1 0 0,-1 0 0,-2 1-1,-2 1 1,-2 0 0,-4 2-66,8 1 0,-2 1 0,-4 1 0,-2 0 0,-5 1 0,-4 1 619,6 1 1,-4 1 0,-6 0 0,-8 2-620,16 7 0,-10-1 0,-10-5 0,-1-3 0,10-6 0,8-3 586,6 1 0,10-1 1,9-1-587,-19 1 0,6 0 0,4 0 0,3 0 0,2 0 134,-15 0 0,2 0 0,2 0 0,2 0 0,1 0 0,2 0 1,0 0-135,-2 1 0,2 0 0,2 0 0,1 1 0,0-1 0,1 1 0,0 0 0,-1-1-133,-8 1 1,1 0 0,0 0 0,0 0 0,1 0-1,-1 0 1,1 0 0,-2 0 0,1 0 132,-2 0 0,0 0 0,0 0 0,-1 0 0,1 0 0,-1 1 0,-1-1 0,1 0 0,-2 0 0,6 0 0,-1 0 0,0 0 0,0 0 0,-1 1 0,-1-2 0,-1 1 0,-1 0-221,5-1 0,0 0 0,-2-1 0,0 1 0,-2-1 0,-1 0 0,-1 1 221,3-1 0,0 0 0,-3 0 0,0 0 0,-2 0 0,-2 0 146,5-1 0,-2-1 1,-2 1-1,-1-1 1,-2 0-147,11-1 0,-3 0 0,-1-1 0,-3 0 829,13-2 0,-3 1 0,-2-1-829,-11 0 0,-3 1 0,-2 0 2056,19 1 1,-6 1-2057,-18 2 0,-5 0 1535,-12 1 1,-5 0-1536,33 0 1828,-16 0-1828,-16 0 804,-14 0-804,-11 0 0,-8 0 0,-9 0 0,-4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0:40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21 213 24575,'0'14'0,"0"10"0,0 26 0,0 18 0,0 2 0,0-11 0,0-20 0,0-17 0,0-10 0,0-7 0,0-18 0,0-8 0,0-14 0,0-4 0,-1 1 0,-4 3 0,-1 8 0,1 7 0,2 3 0,3 3 0,0-4 0,1 1 0,1 1 0,0 2 0,1 7 0,1-3 0,4-4 0,6-7 0,8-7 0,8-3 0,3 1 0,2 3 0,-3 5 0,-4 7 0,1 3 0,1 2 0,2 3 0,4 0 0,3 1 0,-2 4 0,-2-1 0,-6 3 0,-7 0 0,-4 0 0,-4 2 0,-2 2 0,-3 8 0,-1 8 0,-3 14 0,-2 10 0,-3 5 0,-4 0 0,-5-9 0,-2-10 0,-7-6 0,-5-3 0,-5 0 0,-12 1 0,-2-1 0,-2-1 0,3-2 0,8-5 0,8-5 0,9-4 0,3-3 0,4-1 0,-3 0 0,1 0 0,6 0 0,30 0 0,13 2 0,25 6 0,-8 3 0,-4 5 0,-11 2 0,-7-1 0,-8 1 0,-6-3 0,-3-2 0,-2-1 0,-1-2 0,-1 0 0,-3-4 0,-3-2 0,-2-1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0:41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24575,'0'62'0,"0"1"0,0 12 0,0-8 0,0-14 0,-3-8 0,-2-10 0,-1-7 0,1-13 0,4-6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0:43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0:4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24575,'0'7'0,"0"8"0,0 10 0,0 13 0,0 12 0,0 0 0,0-3 0,0-10 0,0-11 0,0-8 0,0-3 0,0-5 0,0 1 0,0-1 0,0 3 0,0 13 0,0 16 0,0 12 0,0 4 0,0-7 0,0-11 0,0-12 0,0-12 0,0-8 0,0-5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0:47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24575,'12'-4'0,"33"-16"0,42-20 0,-26 11 0,3-2 0,4 0 0,-1 0 0,-11 5 0,-5 2 0,20-10 0,-42 19 0,-15 6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0:48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24575,'-33'46'0,"-10"11"0,-9 6 0,18-22 0,13-16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0:49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24575,'0'21'0,"0"12"0,0 20 0,0 10 0,0-6 0,0-7 0,0-14 0,0-8 0,0-2 0,0-3 0,0 2 0,0-2 0,0-3 0,0-1 0,0-10 0,0-3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0:50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24575,'41'0'0,"1"0"0,8 0 0,-6 0 0,-2 0 0,-9 0 0,-5 0 0,-4 0 0,-5 0 0,-2 0 0,-8 0 0,-2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0:5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24575,'22'0'0,"13"0"0,16 0 0,12 0 0,1 0 0,-7 0 0,-12 0 0,-16 0 0,-15 0 0,-8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0:5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1 383 24575,'0'23'0,"0"3"0,0 6 0,0-3 0,1-6 0,4-6 0,5-5 0,10-4 0,6 0 0,4-4 0,3-1 0,0-1 0,-1-2 0,0 0 0,-2 0 0,-1 0 0,0-2 0,0-2 0,0-6 0,0-2 0,-1-1 0,-2 2 0,-4 3 0,-3 2 0,-1 2 0,1 2 0,1 1 0,-2 1 0,-2 0 0,-2 3 0,0 4 0,-2 5 0,-1 3 0,-2 1 0,-1 0 0,-2-2 0,-1-3 0,-1-4 0,-1-5 0,0-3 0,-2-3 0,1-2 0,-1-1 0,2 0 0,1 1 0,1-2 0,3-1 0,3-2 0,3-2 0,2 2 0,-1 2 0,1 4 0,0 3 0,0 2 0,0 0 0,3 0 0,1 0 0,2 0 0,0 0 0,-3 0 0,-1 0 0,-2 0 0,3 0 0,0 0 0,3 0 0,3 0 0,0 0 0,6 0 0,1 0 0,2 0 0,8 0 0,0 0 0,1 0 0,-6 0 0,-7-1 0,-2-4 0,-1-5 0,1-7 0,-3-5 0,1-6 0,0-7 0,3-7 0,1-7 0,-4-2 0,-2 2 0,-5 4 0,-2 6 0,-5 3 0,-4 5 0,-3 8 0,-3 11 0,-1 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9:52.297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0 0 16383,'0'0'0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1:1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1 24575,'-11'0'0,"-7"1"0,-6 10 0,-7 14 0,-4 13 0,1 12 0,2 0 0,5 4 0,7 2 0,8 6 0,4 6 0,-2 5 0,0 0 0,-1-8 0,3-10 0,5-13 0,0-4 0,3-3 0,0 0 0,0 3 0,0 0 0,2 3 0,2 3 0,6 1 0,5 4 0,5 4 0,7 2 0,8 7 0,6-3 0,8-3 0,7-10 0,7-12 0,14-5 0,9-11 0,2-6 0,-8-7 0,-11-5 0,-16 0 0,-9-1 0,-5-6 0,-9-4 0,-5-2 0,-7-1 0,-6 0 0,1-7 0,-1-12 0,1-13 0,-1-11 0,-4-7 0,-3-1 0,-3 0 0,-2-1 0,0-2 0,-2 0 0,-7-2 0,-7-1 0,-2 3 0,-3 1 0,4 8 0,0 6 0,0 6 0,1 9 0,0 5 0,-1 7 0,0 0 0,-4 0 0,-2 1 0,-2 1 0,-4 2 0,1 1 0,-1 3 0,-3-2 0,-3-2 0,-4-1 0,-5 0 0,-8-1 0,-8 3 0,-6 3 0,27 8 0,9 3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1:1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859 1329 24575,'0'9'0,"0"0"0,0 3 0,0 2 0,0 6 0,1 4 0,3-4 0,13-4 0,13-9 0,27-5 0,27-1 0,-33-3 0,2-2 0,4-4 0,-1-3 0,-4-1 0,-2-3 0,35-17 0,-17 1 0,-8 2 0,-8-1 0,-10 1 0,-9 2 0,-7-1 0,-2 0 0,-2-4 0,-2-1 0,-2-5 0,-2-8 0,-4-10 0,-3-11 0,-2-1 0,-3 1 0,-2 1 0,-2-2 0,-8-9 0,-13-5 0,-18-1 0,11 41 0,-4 3 0,-5 1 0,-3 2 0,-6 0 0,-2 3 0,-3 3 0,-1 2 0,-3 2 0,-1 2 0,3 4 0,-2 3 0,-7 1 0,-4 8 0,-15 12 0,-3 12 0,18 5 0,0 7 0,-1 5-376,-9 10 1,-1 8 0,3 3 375,0 8 0,3 5 0,4 2 0,7-4 0,5 3 0,5 0-33,10-4 1,4 0 0,7-1 32,-2 20 0,13-1 0,19-1 0,16 1 0,18 6 0,15 1-514,-4-19 1,6 1 0,5 1 513,-6-9 0,5 1 0,1 0 0,-1 0 0,1 0 0,1 0 0,0 0 0,-2-3 0,13 15 0,-1-2 0,-7-8 0,-2-1 0,-9-10 0,9 4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0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24575,'9'66'0,"10"28"0,-5-31 0,1 4 0,2 7 0,1 1 0,0-3 0,-1-1 0,-3-3 0,0-1 0,-1-4 0,-2 0 0,-1-5 0,-1-1 0,-2-6 0,0-3 0,4 22 0,-4-27 0,-5-27 0,0-9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01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24575,'6'-1'0,"-3"1"0,4 0 0,0 6 0,4 5 0,4 7 0,4 4 0,5 3 0,6 1 0,7 1 0,3-1 0,1-2 0,-3-5 0,-3-7 0,2-7 0,5-13 0,3-16 0,1-19 0,-3-14 0,-4-2 0,-8 12 0,-9 16 0,-11 18 0,-6 8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0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24575,'0'29'0,"0"14"0,0 23 0,0 13 0,0-2 0,0-9 0,0-18 0,0-17 0,0-10 0,3-10 0,4-4 0,3-1 0,6 0 0,14 2 0,33 3 0,-7-4 0,8-1 0,25 4 0,10 1-515,-15-2 1,4 0 0,5 1 514,-10-2 0,2 0 0,3 0 0,3 2-664,-6-2 1,2 1 0,2 1-1,2 0 1,1 0 663,-8 0 0,3 0 0,0 1 0,1 0 0,-1 0 0,0 0 0,-2 1 0,0-1 0,0 1 0,-1 0 0,-1 0 0,-2 0 0,9 2 0,0 0 0,-2 0 0,-4-1 0,-3 0 0,21 4 0,-6 0 0,-7-4 0,3 0 0,-4-6 0,4-8 0,9-7-1196,-23-2 1,7-4 0,7 0 0,9 0 1195,-19 3 0,6 1 0,5-1 0,4 1 0,5-1 0,3 1 0,3 0 0,2 0-215,-25 3 1,2-1 0,3 1-1,1-1 1,3 1 0,1 0 0,2 0-1,2 0 1,0 0 0,2 1 0,1 0-1,1 0 1,0 0 0,1 1 214,-15 1 0,2-1 0,2 1 0,0 0 0,2-1 0,0 2 0,1-1 0,1 0 0,1 1 0,0 0 0,0 0 0,1 0 0,0 1 0,0 0 0,0 0 0,0 0 0,0 1 0,-1 0 0,0 0-75,-3 1 1,1 0 0,1 0 0,0 1 0,0-1 0,1 1-1,0 1 1,0-1 0,0 1 0,-1 0 0,1 0 0,0 1-1,-1-1 1,-1 1 0,1 0 0,-2 0 0,1 1 0,-2-1 0,0 1-1,-2 0 75,8 0 0,0 1 0,0 0 0,-1 1 0,1-1 0,-2 1 0,1 0 0,-2 0 0,0 1 0,-1-1 0,0 1 0,-2 1 0,-1-1 0,-1 1 0,-1-1 0,-2 1 0,-1 1-168,15 1 1,0 1-1,-2 0 1,0 1 0,-3 0-1,0 0 1,-3 1 0,-2-1-1,-2 1 1,-3 0 0,-2 0-1,-3 0 168,21 5 0,-4 1 0,-3 0 0,-5 0 0,-3 0 0,-5-2 0,-4-1 468,14 4 0,-7-2 0,-6-1 0,-4-2-468,-6-2 0,-5-2 0,1-4 0,-1-4 0,2-4 0,7-2 112,0-1 1,6-3-1,6 0 1,6-1-1,5 1-112,-18 1 0,5-1 0,4 1 0,3 0 0,3-1 0,2 0 0,2 1 0,1 0 0,1-1 0,-10 2 0,3-1 0,2 1 0,1-1 0,1 1 0,2-1 0,1 1 0,1-1 0,0 1 0,1 0 0,-1 0 0,1 0 0,-9 0 0,2 0 0,0 1 0,1-1 0,0 1 0,1-1 0,0 1 0,0-1 0,1 1 0,-1 0 0,1 0 0,0 1 0,-1-1 0,0 0-11,2 1 0,-1 0 1,2 0-1,-1-1 0,1 1 1,0 0-1,-1 1 0,1-1 1,-1 1-1,-1 0 0,0 0 1,-1 0-1,-1 1 0,-1 0 11,8 1 0,-2 0 0,1 1 0,-1-1 0,-1 1 0,0 1 0,-2-1 0,0 1 0,-1 1 0,-2-1 0,0 1 0,-2 0-152,4 1 0,0 0 0,-2 1 1,-1 0-1,-1 0 0,-1 0 1,-1 1-1,-3 1 0,0-1 1,-3 1 151,19 3 0,-1 0 0,-3 1 0,-2 0 0,-3 1 0,-5 0 0,-4 1 411,21 6 0,-6 1 0,-8 1 0,-9-2-411,-11-3 0,-7-1 0,-9-1 3347,32 10-3347,-56-15 5005,-4-9-5005,47-12 0,11-4 0,17-4 645,-34 7 0,4-2 0,4 0 1,2 0-646,12-2 0,3-1 0,2 0 0,-1 1 0,-2 0 0,0-1 0,-1 1 0,-5 1 152,8-1 0,-4 1 0,-8 1-152,9 0 0,-12 2 0,10-1 0,-48 8 0,-21 0 0,-12 0 2101,-5-6-2101,0-12 233,0-21-233,3-28 0,-3 22 0,-1-4 0,0-5 0,-1 0 0,1 3 0,-2 2 0,1-30 0,-2 37 0,-2 25 0,1 15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43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24575,'0'22'0,"-1"21"0,-3 21 0,2-20 0,-2-6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45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24575,'17'0'0,"50"0"0,17 0 0,21 0-1533,-32 0 1,8 0-1,7-1 1,4 1 0,2 1 1532,-8-1 0,4 0 0,2 0 0,4 1 0,2-1 0,3 2 0,3 0-369,-21 1 0,3 0 1,3 0-1,1 1 1,1 1-1,2-1 1,2 1-1,0 0 0,1 0 1,1 1-1,-1-1 369,-4 1 0,1 0 0,1 0 0,0 0 0,2 1 0,0-1 0,1 1 0,0 0 0,1 0 0,0 1 0,1-1 0,-1 0 0,1 0-109,-2 0 1,1 0 0,0 0-1,0 1 1,1-1 0,0 1-1,0-1 1,1 1 0,0-1-1,1 1 1,0-1 0,0 0-1,0 1 1,1-1 108,-8-1 0,1 1 0,0-1 0,1 1 0,0-1 0,1 1 0,0-1 0,0 0 0,0 0 0,0 1 0,0-1 0,-1 0 0,0-1 0,0 1 0,-1-1 0,-1 1-160,3-1 0,-1 0 0,0-1 0,1 1 0,-2 0 0,1-1 0,-1 0 0,0 0 0,0 1 0,-1-1 0,0-1 0,-1 1 0,0 0 0,-1 0 0,-1 0 160,7-1 0,-1 1 0,0 0 0,0-1 0,-1 0 0,0 1 0,-2-1 0,0 0 0,0 0 0,-2 1 0,-1-1 0,-1 0 0,-1 1-11,12 0 1,-1 0-1,-1-1 1,-1 1-1,-1 0 1,-2 0-1,-2 0 1,-2 0-1,-3 1 1,-2-1 10,8 1 0,-2 0 0,-2 0 0,-4 0 0,-3 0 0,-2 0 0,-5-1 544,22 2 0,-6 0 0,-6 0 0,-7 0-544,-5-1 0,-6 0 0,-10 1 3426,27 4-3426,-45-3 5123,-15-1-5123,6-1 4516,10 0-4516,13 0 498,14-2-498,7-1 0,13-2 0,6 0 0,-2 0 0,-17 0-1696,-27 0 0,-25 0 0,-14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45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0 24575,'17'0'0,"5"2"0,6 4 0,5 5 0,-3 4 0,-4 0 0,-8 0 0,-9-1 0,-6 8 0,-13 17 0,-22 29 0,5-21 0,-4 3 0,-6 6 0,-2-1 0,2-4 0,1-3 0,-18 21 0,24-30 0,19-26 0,7-7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47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17 639 24575,'-3'31'0,"0"46"0,3-19 0,0 5 0,0 14 0,0 2 0,0-5 0,0-3 0,0 27 0,0-44 0,0-46 0,-1-43 0,-2-53 0,1 23 0,1-6 0,-1-14 0,1-4 0,1-8 0,3-1 0,5 5 0,4 2 0,5 5 0,3 4 0,3 13 0,3 6 0,-1 16 0,0 5 0,19-18 0,-7 25 0,-2 14 0,3 11 0,-2 9 0,-1 16 0,-7 42 0,-10 38 0,-13-32 0,-5 4 0,-5 4 0,-6-1 0,-6-5 0,-5-2 0,-3-4 0,-3-4 0,-1-9 0,-1-4 0,-17 23 0,15-24 0,15-19 0,22-7 0,21 0 0,20 9 0,9 9 0,-4 3 0,-7-4 0,-8-9 0,-7-6 0,-7-6 0,-11-6 0,-4-1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4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24575,'0'18'0,"0"12"0,0 14 0,0 5 0,0-3 0,0-13 0,0-16 0,0-9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9:56.464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0 1 16383,'0'0'0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49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46 207 24575,'0'14'0,"0"0"0,4 7 0,9 3 0,12 3 0,8 0 0,1-7 0,-7-7 0,-7-8 0,-4-3 0,-2-2 0,-4 0 0,-2-2 0,-2-10 0,3-13 0,3-17 0,-1-13 0,-4-8 0,-4 1 0,-3 13 0,0 14 0,-2 17 0,-5 10 0,-11 5 0,-8 3 0,-12 0 0,-8 3 0,-1 4 0,3 5 0,12 2 0,12-2 0,9-4 0,6-1 0,4-1 0,1 2 0,0 3 0,0-4 0,0-1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50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24575,'0'11'0,"0"5"0,0 5 0,0 6 0,1-1 0,3 0 0,4 0 0,4-5 0,3-1 0,1-3 0,4-3 0,3 0 0,6-4 0,7-4 0,1-5 0,-4-1 0,-6 0 0,-7 0 0,-6 0 0,-3-1 0,-3-2 0,-4-8 0,-2-10 0,2-10 0,-1-11 0,0-4 0,-2 3 0,-1 6 0,0 13 0,0 8 0,-3 6 0,-4 5 0,-5-1 0,-6 1 0,-4 1 0,-4 1 0,1 0 0,6 3 0,8 0 0,6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52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24575,'0'15'0,"1"0"0,3 1 0,2 0 0,5 0 0,3 0 0,1-2 0,1-1 0,0-3 0,3-4 0,5-2 0,8-2 0,3-2 0,3 0 0,-3 0 0,-1 0 0,-3-3 0,-6-2 0,-5-5 0,-7 0 0,-5-1 0,-3 0 0,-5-1 0,1-1 0,-1-5 0,0-2 0,-1-2 0,-2-1 0,-6 2 0,-6-2 0,-5 2 0,-2 3 0,4 3 0,2 5 0,4 5 0,0 3 0,-2 2 0,-1 0 0,0 0 0,-1 0 0,-4 3 0,-4 4 0,-3 5 0,3 4 0,7 1 0,6-3 0,6-2 0,2-3 0,1-2 0,2-3 0,0-2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5:30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24575,'0'15'0,"0"12"0,0 15 0,0 10 0,0 9 0,0-7 0,0 0 0,0-5 0,-1 1 0,-1 0 0,-1 2 0,0 4 0,2 4 0,1 7 0,0 6 0,0 7 0,0 1 0,0 6 0,0-1 0,0 2 0,0 4 0,0 1 0,0 3 0,0-6 0,0-5 0,0-4 0,0-2 0,0 2 0,0 6 0,2 4 0,2 7 0,-2-47 0,2 0 0,0 3 0,1 0 0,1 3 0,0 0 0,2-2 0,1 0 0,0-1 0,0 0 0,-1-3 0,1-1 0,9 41 0,-3-6 0,-1-5 0,-1-7 0,-4-5 0,-2-5 0,-2-5 0,1-3 0,-1-1 0,-2-7 0,1-4 0,-1-2 0,1-5 0,1-1 0,-2-3 0,3-3 0,0-2 0,2 0 0,0-3 0,-1-1 0,-1-1 0,-3-3 0,2-2 0,-2-4 0,-1-3 0,0-1 0,-2-2 0,1 0 0,1 0 0,0 1 0,-1 3 0,0 2 0,-1 4 0,0 5 0,0 7 0,0-13 0,0-1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5:39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24575,'0'54'0,"0"16"0,0 20 0,0 10 0,0-5 0,0-4 0,0-5 0,0-8 0,0-8 0,0-21 0,0-14 0,0-21 0,0-6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5:40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0 447 24575,'22'-1'0,"45"-18"0,-6-4 0,7-6 0,-9 4 0,3-3 0,1-2 0,5-3 0,2-3 0,-1 2 0,-6 2 0,-2 0 0,-2 4 0,11-4 0,-7 5 0,18-2 0,-46 21 0,-23 8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38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79 435 24575,'0'37'0,"0"59"0,0-35 0,0 2 0,0 3 0,0-4 0,0 30 0,0-59 0,0-19 0,-2-24 0,-4-32 0,-1-36 0,3 23 0,1-4 0,1-7 0,1-1 0,3-2 0,1 0 0,4 3 0,1 2 0,3 11 0,1 2 0,13-24 0,-5 32 0,-9 21 0,-3 12 0,1 3 0,6-2 0,17-3 0,17-1 0,13 2 0,4 5 0,-10 4 0,-14 6 0,-15 24 0,-30 35 0,-14-12 0,-9 5 0,-12 11 0,-5 0 0,-5-1 0,-1-3 0,6-10 0,3-5 0,-17 15 0,25-30 0,6-16 0,4-7 0,3-1 0,1 2 0,5 1 0,2 1 0,3 2 0,4 1 0,3 2 0,1 3 0,11 8 0,17 5 0,12 1 0,3-4 0,-11-8 0,-17-12 0,-8-5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39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24575,'0'24'0,"0"16"0,0 28 0,0 25 0,0-42 0,0 1 0,0 47-1696,0-24 0,0-35 0,0-23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4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24575,'25'10'0,"13"7"0,12 9 0,-7-3 0,-19-10 0,-15-8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41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113 612 24575,'0'70'0,"0"9"0,0-29 0,0 1 0,0 35 0,-2-33 0,-7-38 0,-13-59 0,-8-45 0,16 27 0,1-5 0,2-9 0,3-2 0,4 3 0,7 1 0,10 3 0,8 3 0,7 6 0,8 7 0,6 6 0,6 8 0,5 6 0,2 8 0,-3 8 0,0 7 0,40 0 0,-21 31 0,-26 31 0,-24 34 0,-21-28 0,-8 1 0,-7 2 0,-6-3 0,-4-4 0,-3-4 0,-33 25 0,15-26 0,19-22 0,13-11 0,9-6 0,5 0 0,17 5 0,22 12 0,29 20 0,-24-14 0,1 3 0,-1 3 0,-1 2 0,-6-3 0,-3 0 0,14 21 0,-21-18 0,-15-21 0,-8-7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49:57.361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0 0 16383,'0'0'0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42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24575,'15'0'0,"14"0"0,16 0 0,6 19 0,-11 52 0,-24-2 0,-8 10 0,-6-12 0,-4 3 0,-4 2 0,-2 5 0,-4 2 0,-1-3 0,-1-5 0,-2-2 0,-1-4 0,-6 12 0,0-9 0,-7 26 0,21-46 0,23-27 0,26-12 0,23-9-1696,12-5 0,-28 2 0,-15-2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4:4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24575,'-8'38'0,"-3"-4"0,3-10 0,1-8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5:36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24575,'0'15'0,"0"17"0,0 32 0,0 29 0,1-38 0,1 1 0,0 1 0,1-1 0,1-2 0,-1-2 0,4 40 0,-4-14 0,-2-11 0,-1-17 0,0-13 0,0-11 0,0-16 0,0-3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5:37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24575,'38'-3'0,"12"-4"0,18-8 0,8-2 0,-4 2 0,-10 4 0,-17 8 0,-16 1 0,-13 2 0,-9 0 0,-3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5:37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24575,'98'-4'0,"-31"-3"0,5-2 0,20-4 0,4 0 0,-25 2 0,1 1 0,-2 0 0,24-3 0,-3 1 0,-13 5 0,-4 1 0,-19 4 0,-7 1 0,6 1 0,-30 0 0,-20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5:44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25 364 24575,'0'24'0,"-1"6"0,-5 11 0,-1 9 0,1 0 0,1-1 0,5-3 0,0-8 0,2-3 0,4-6 0,4-6 0,7-7 0,3-6 0,1-2 0,1-3 0,-3-1 0,-3-2 0,-7-2 0,-3 0 0,0 0 0,3 0 0,3 0 0,7-6 0,10-14 0,8-16 0,4-16 0,-2-20 0,-9-18 0,-19 38 0,-2-3 0,-3-4 0,-2 0 0,-5 4 0,-3 2 0,-18-36 0,-13 26 0,-10 27 0,2 19 0,5 10 0,9 5 0,7 2 0,5 1 0,3 8 0,0 5 0,-1 6 0,5 1 0,4-5 0,5-2 0,1-3 0,0 1 0,0 3 0,0 6 0,0 6 0,0-10 0,0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5:45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5:47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24575,'0'9'0,"0"20"0,0 45 0,0-13 0,0 6 0,0 14 0,0 2 0,0 1 0,0-2 0,-1-13 0,-1-6 0,-6 20 0,-1-35 0,3-28 0,14-21 0,24-19 0,28-22 0,18-13 0,-4 2 0,-16 11 0,-23 14 0,-17 12 0,-8 8 0,-7 7 0,-3 6 0,0 7 0,0 9 0,0 10 0,0 8 0,0 4 0,4-1 0,4-5 0,7 0 0,3-2 0,1-3 0,-2 0 0,-6-7 0,-5-10 0,-4-5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5:4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24575,'0'7'0,"0"7"0,0 15 0,0 6 0,0 7 0,0 0 0,0 2 0,0 2 0,0 1 0,7-5 0,10-5 0,12-2 0,14-6 0,10-9 0,5-9 0,4-8 0,-1-5 0,-9-5 0,-11-3 0,-13-2 0,-14 0 0,-6 4 0,-5-2 0,-3-5 0,-4-16 0,-11-16 0,-11-13 0,-10-3 0,-4 9 0,7 10 0,3 16 0,3 9 0,-3 9 0,-10 6 0,-11 2 0,-4 5 0,4 5 0,11 5 0,21-4 0,8-2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5:49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04.39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5:5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24575,'0'48'0,"0"22"0,2-21 0,0 4 0,3 5 0,2-1 0,1-4 0,2-3 0,13 35 0,-4-27 0,-5-18 0,-6-16 0,-4-10 0,-2-8 0,0-4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5:5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125 442 24575,'0'19'0,"0"3"0,0 3 0,0-1 0,0-6 0,0-1 0,3-5 0,5-2 0,12-4 0,16-4 0,13 0 0,7-2 0,-4-2 0,-15-5 0,-13-6 0,-10-11 0,-5-10 0,-3-14 0,-3-13 0,-11-12 0,-19-9 0,-21 1 0,-20 9 0,-5 20 0,5 21 0,15 17 0,14 10 0,15 5 0,12 4 0,4 9 0,2 18 0,2 15 0,1 11 0,3-1 0,0-24 0,0-11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5:53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5:54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24575,'0'25'0,"0"4"0,0 4 0,0-3 0,0-10 0,2-7 0,11-13 0,20-6 0,19-8 0,18-3 0,3 5 0,-4 4 0,-11 7 0,-15 1 0,-13 6 0,-13 13 0,-7 11 0,-6 6 0,-12-1 0,-19-7 0,-26 3 0,-19 2 0,24-14 0,11-2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15:55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24575,'52'-6'0,"22"-11"0,-24 4 0,1-1 0,-1-1 0,-3 0 0,22-7 0,-37 12 0,-24 8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3:50:30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24575,'0'13'0,"0"7"0,0 16 0,0 13 0,0 2 0,-4 4 0,-2 0 0,-3 0 0,0 8 0,3 3 0,1 0 0,1-2 0,3-9 0,1-11 0,0-10 0,0-11 0,1-8 0,2-7 0,3-5 0,10-5 0,6-4 0,13-6 0,14-10 0,11-4 0,5-1 0,-7 3 0,-15 10 0,-14 4 0,-11 6 0,-7 2 0,-6 1 0,-2 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3:50:31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24575,'22'0'0,"1"0"0,6 0 0,0 0 0,4 0 0,7-1 0,0-5 0,-1-3 0,-7-2 0,-5 0 0,-5 2 0,-3 1 0,-6 0 0,-5 4 0,-5 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3:50:32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24575,'7'0'0,"7"0"0,15 0 0,10 0 0,10 0 0,13 0 0,12 0 0,11 0 0,-5 0 0,-18 0 0,-18 0 0,-12-3 0,-3-2 0,-2-2 0,-4 0 0,-12 3 0,-4 2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3:50:33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24575,'27'-3'0,"24"0"0,31 3 0,-29 0 0,3 0 0,6 0 0,0 0 0,0 0 0,0 0 0,-9 0 0,-3 0 0,23 0 0,-31 0 0,-27 0 0,-7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3:50:3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24575,'20'0'0,"24"0"0,31 0 0,-22 0 0,3 0 0,5 0 0,0 0 0,-1 0 0,-2 0 0,42 0 0,-34 0 0,-33 0 0,-19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4:26:31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2038 190 24575,'-5'0'0,"-4"0"0,-10 0 0,-10 0 0,-14 0 0,-10 0 0,-8 0 0,-9 0 0,2 0 0,-2 0 0,-5 0 0,-1 0 0,-13 0 0,-7 0 0,0 0 0,-3 0 0,4 0 0,5 0 0,6 3 0,6 3 0,8 3 0,1 4 0,3 0 0,1 2 0,1 4 0,4 2 0,5 4 0,6 8 0,5 10 0,6 7 0,4 9 0,4 3 0,4 5 0,4 12 0,4 13 0,12-41 0,0 2 0,2 6 0,1 1 0,1 5 0,1 0 0,0 0 0,2 1 0,1-1 0,1-1 0,2-4 0,2-2 0,2-6 0,2-2 0,15 46 0,2-6 0,4-2 0,3-7 0,0-10 0,1-15 0,1-12 0,5-9 0,7-5 0,7-3 0,9-3 0,4-3 0,5-9 0,-1-5 0,11-5 0,-35-1 0,2-2 0,8-3 0,2-2 0,10-5 0,1-3 0,3-3 0,0-3 0,-5-2 0,-2 0 0,-5 2 0,-3 0 0,-9 3 0,-1-1 0,-2-1 0,0-4 0,4-3 0,1-4 0,4-3 0,0-2 0,1-4 0,-2 1 0,-6 4 0,-5 2 0,22-19 0,-25 13 0,-13 1 0,-5-17 0,3-24 0,-15 26 0,-1-4 0,-2-9 0,-2-4 0,-1-4 0,-2-1 0,-3-4 0,0-1 0,-1 3 0,0 0 0,-1 5 0,0 2 0,-2 4 0,-3 1 0,-2 8 0,-4 2 0,-3 5 0,-3 3 0,-30-36 0,-11 11 0,-13 6 0,-8 7 0,-6 14 0,-7 11 0,43 23 0,-1 2 0,-11 3 0,3 1 0,-7 0 0,3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05.04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8:27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1 291 24575,'0'10'0,"0"5"0,0 2 0,1 3 0,6 3 0,8-2 0,8 1 0,9-1 0,0-6 0,1-2 0,-4-6 0,-4-4 0,-2-2 0,-3-3 0,-2-4 0,-1-7 0,0-8 0,1-5 0,-3-6 0,-4-6 0,-5-10 0,-5-8 0,-1-7 0,-2 2 0,-3 13 0,-6 14 0,-1 16 0,0 10 0,2 4 0,2 4 0,1-1 0,-1 1 0,0 0 0,-6 1 0,-3 3 0,-2 3 0,1 2 0,4 1 0,-2 2 0,-2 0 0,-1 3 0,-1 8 0,2 6 0,4 19 0,4 39 0,6-42 0,4 16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8:41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24575,'0'65'0,"0"-2"0,0 11-386,0-3 0,1 6 0,-2 4 386,0-8 0,0 2 0,-1 2 0,1 0-421,-1 1 1,0 0 0,0 1 0,0-1 420,1 0 0,-1 1 0,0-1 0,0-1 0,0 22 0,0 0 0,0-1 0,2-1 0,0 0 0,0 0 0,0-21 0,0 1 0,0 0 0,0-1 0,1 21 0,1 0 0,0-2-3,0-3 0,1-2 1,1-2 2,1-7 0,0-2 0,0-3 0,4 18 0,0-5 0,0-11 0,0-5 260,-1-12 1,-1-3-261,7 35 1567,-1-13-1567,-3-14 759,-2-15-759,-2-8 0,-3-11 0,1-3 0,-2-3 0,-1-4 0,0-6 0,-1-7 0,0-4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8:42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24575,'48'0'0,"15"0"0,-11 0 0,6 0 0,17 0 0,6 0 0,-16 0 0,2 0 0,3 0-279,5 0 0,3 0 0,0 0 279,1 0 0,0 0 0,0 0 0,-1 0 0,0 0 0,-2 0 0,-8 0 0,0 0 0,-3 0 103,26 0 0,-5-1-103,-13 0 0,-3-1 0,-9-2 0,-1-1 0,-3 0 0,0-2 0,0-2 0,0 0 0,0 0 0,-1 0 315,0 1 1,-1 1-316,-2 0 0,-1 1 0,43 0 0,-9 3 0,0 2 0,-1 1 0,12 0 0,-44 0 0,1 0 0,1 0 0,0 0 0,2 0 0,0 0 0,-3 0 0,-1 0 0,47 0 0,-9 0 0,-12 0 0,-12 0 0,-13 0 0,-12 0 0,-12 0 0,-8 0 0,-12 0 0,-3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8:44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8:44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8:45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8:52.1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8:52.6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8:53.1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8:53.5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05.67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8:54.0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8:54.6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9:01.8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24575,'59'0'0,"3"0"0,-1 0 0,-3 0 0,-7 0 0,-6 0 0,-4 0 0,4 0 0,1 0 0,1 0 0,2 0 0,-6 0 0,-3 0 0,-3 0 0,-5 0 0,2 0 0,1 0 0,0 0 0,0 0 0,-6 0 0,-2 0 0,-4 0 0,2 0 0,4 0 0,2 0 0,2 0 0,-3 0 0,-1 0 0,-2 0 0,0 0 0,2 0 0,0 0 0,2 0 0,-5 0 0,-1 0 0,1 0 0,0 0 0,6 0 0,4 2 0,0 1 0,-1 0 0,-5-1 0,-2-2 0,1 0 0,3 0 0,5 2 0,1 1 0,7-1 0,1 1 0,4 0 0,4-1 0,5 2 0,5 0 0,1-1 0,-1-1 0,-2-1 0,-2-1 0,-1 0 0,-5 0 0,-4 0 0,-5 0 0,-3 0 0,3 0 0,0 0 0,-7 0 0,-8 0 0,-12 0 0,3 0 0,18 0 0,20 0 0,17 0 0,10 3 0,-3 6 0,-1 2 0,-3 2 0,-11-3 0,-8-1 0,-11 2 0,-7-2 0,1 0 0,7-3 0,11-2 0,14-2 0,3-2 0,-4 0 0,-7 0 0,-12 0 0,-2 0 0,-3 0 0,-4 0 0,-5 0 0,-7 0 0,-8 0 0,-9 0 0,-6 0 0,-3 0 0,0 0 0,5-1 0,5-1 0,9-3 0,7-2 0,9-2 0,1 1 0,-2 0 0,-7 0 0,-9 2 0,-4 2 0,-8 2 0,-6 2 0,-4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6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24575,'0'65'0,"0"-2"0,0 11-386,0-3 0,1 6 0,-2 4 386,0-8 0,0 2 0,-1 2 0,1 0-421,-1 1 1,0 0 0,0 1 0,0-1 420,1 0 0,-1 1 0,0-1 0,0-1 0,0 22 0,0 0 0,0-1 0,2-1 0,0 0 0,0 0 0,0-21 0,0 1 0,0 0 0,0-1 0,1 21 0,1 0 0,0-2-3,0-3 0,1-2 1,1-2 2,1-7 0,0-2 0,0-3 0,4 18 0,0-5 0,0-11 0,0-5 260,-1-12 1,-1-3-261,7 35 1567,-1-13-1567,-3-14 759,-2-15-759,-2-8 0,-3-11 0,1-3 0,-2-3 0,-1-4 0,0-6 0,-1-7 0,0-4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24575,'48'0'0,"15"0"0,-11 0 0,6 0 0,17 0 0,6 0 0,-16 0 0,2 0 0,3 0-279,5 0 0,3 0 0,0 0 279,1 0 0,0 0 0,0 0 0,-1 0 0,0 0 0,-2 0 0,-8 0 0,0 0 0,-3 0 103,26 0 0,-5-1-103,-13 0 0,-3-1 0,-9-2 0,-1-1 0,-3 0 0,0-2 0,0-2 0,0 0 0,0 0 0,-1 0 315,0 1 1,-1 1-316,-2 0 0,-1 1 0,43 0 0,-9 3 0,0 2 0,-1 1 0,12 0 0,-44 0 0,1 0 0,1 0 0,0 0 0,2 0 0,0 0 0,-3 0 0,-1 0 0,47 0 0,-9 0 0,-12 0 0,-12 0 0,-13 0 0,-12 0 0,-12 0 0,-8 0 0,-12 0 0,-3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6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6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6.7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6.7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06.36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6.7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6.7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6.7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6.7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6.7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24575,'59'0'0,"3"0"0,-1 0 0,-3 0 0,-7 0 0,-6 0 0,-4 0 0,4 0 0,1 0 0,1 0 0,2 0 0,-6 0 0,-3 0 0,-3 0 0,-5 0 0,2 0 0,1 0 0,0 0 0,0 0 0,-6 0 0,-2 0 0,-4 0 0,2 0 0,4 0 0,2 0 0,2 0 0,-3 0 0,-1 0 0,-2 0 0,0 0 0,2 0 0,0 0 0,2 0 0,-5 0 0,-1 0 0,1 0 0,0 0 0,6 0 0,4 2 0,0 1 0,-1 0 0,-5-1 0,-2-2 0,1 0 0,3 0 0,5 2 0,1 1 0,7-1 0,1 1 0,4 0 0,4-1 0,5 2 0,5 0 0,1-1 0,-1-1 0,-2-1 0,-2-1 0,-1 0 0,-5 0 0,-4 0 0,-5 0 0,-3 0 0,3 0 0,0 0 0,-7 0 0,-8 0 0,-12 0 0,3 0 0,18 0 0,20 0 0,17 0 0,10 3 0,-3 6 0,-1 2 0,-3 2 0,-11-3 0,-8-1 0,-11 2 0,-7-2 0,1 0 0,7-3 0,11-2 0,14-2 0,3-2 0,-4 0 0,-7 0 0,-12 0 0,-2 0 0,-3 0 0,-4 0 0,-5 0 0,-7 0 0,-8 0 0,-9 0 0,-6 0 0,-3 0 0,0 0 0,5-1 0,5-1 0,9-3 0,7-2 0,9-2 0,1 1 0,-2 0 0,-7 0 0,-9 2 0,-4 2 0,-8 2 0,-6 2 0,-4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9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24575,'0'65'0,"0"-2"0,0 11-386,0-3 0,1 6 0,-2 4 386,0-8 0,0 2 0,-1 2 0,1 0-421,-1 1 1,0 0 0,0 1 0,0-1 420,1 0 0,-1 1 0,0-1 0,0-1 0,0 22 0,0 0 0,0-1 0,2-1 0,0 0 0,0 0 0,0-21 0,0 1 0,0 0 0,0-1 0,1 21 0,1 0 0,0-2-3,0-3 0,1-2 1,1-2 2,1-7 0,0-2 0,0-3 0,4 18 0,0-5 0,0-11 0,0-5 260,-1-12 1,-1-3-261,7 35 1567,-1-13-1567,-3-14 759,-2-15-759,-2-8 0,-3-11 0,1-3 0,-2-3 0,-1-4 0,0-6 0,-1-7 0,0-4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24575,'48'0'0,"15"0"0,-11 0 0,6 0 0,17 0 0,6 0 0,-16 0 0,2 0 0,3 0-279,5 0 0,3 0 0,0 0 279,1 0 0,0 0 0,0 0 0,-1 0 0,0 0 0,-2 0 0,-8 0 0,0 0 0,-3 0 103,26 0 0,-5-1-103,-13 0 0,-3-1 0,-9-2 0,-1-1 0,-3 0 0,0-2 0,0-2 0,0 0 0,0 0 0,-1 0 315,0 1 1,-1 1-316,-2 0 0,-1 1 0,43 0 0,-9 3 0,0 2 0,-1 1 0,12 0 0,-44 0 0,1 0 0,1 0 0,0 0 0,2 0 0,0 0 0,-3 0 0,-1 0 0,47 0 0,-9 0 0,-12 0 0,-12 0 0,-13 0 0,-12 0 0,-12 0 0,-8 0 0,-12 0 0,-3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9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06.91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9.9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9.9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9.9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9.9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9.9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9.9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0:09.95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24575,'59'0'0,"3"0"0,-1 0 0,-3 0 0,-7 0 0,-6 0 0,-4 0 0,4 0 0,1 0 0,1 0 0,2 0 0,-6 0 0,-3 0 0,-3 0 0,-5 0 0,2 0 0,1 0 0,0 0 0,0 0 0,-6 0 0,-2 0 0,-4 0 0,2 0 0,4 0 0,2 0 0,2 0 0,-3 0 0,-1 0 0,-2 0 0,0 0 0,2 0 0,0 0 0,2 0 0,-5 0 0,-1 0 0,1 0 0,0 0 0,6 0 0,4 2 0,0 1 0,-1 0 0,-5-1 0,-2-2 0,1 0 0,3 0 0,5 2 0,1 1 0,7-1 0,1 1 0,4 0 0,4-1 0,5 2 0,5 0 0,1-1 0,-1-1 0,-2-1 0,-2-1 0,-1 0 0,-5 0 0,-4 0 0,-5 0 0,-3 0 0,3 0 0,0 0 0,-7 0 0,-8 0 0,-12 0 0,3 0 0,18 0 0,20 0 0,17 0 0,10 3 0,-3 6 0,-1 2 0,-3 2 0,-11-3 0,-8-1 0,-11 2 0,-7-2 0,1 0 0,7-3 0,11-2 0,14-2 0,3-2 0,-4 0 0,-7 0 0,-12 0 0,-2 0 0,-3 0 0,-4 0 0,-5 0 0,-7 0 0,-8 0 0,-9 0 0,-6 0 0,-3 0 0,0 0 0,5-1 0,5-1 0,9-3 0,7-2 0,9-2 0,1 1 0,-2 0 0,-7 0 0,-9 2 0,-4 2 0,-8 2 0,-6 2 0,-4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2:2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24575,'0'78'0,"0"-28"0,0 5 0,0 17 0,0 5 0,0 5 0,0 1 0,0-1 0,0-2 0,0-9 0,0-4 0,0-12 0,0-5 0,0 25 0,0-30 0,0-17 0,1-10 0,0-10 0,0-3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2:37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0 654 24575,'0'21'0,"2"7"0,4 13 0,8 9 0,6 1 0,2-1 0,2-5 0,-3-4 0,0 1 0,0 6 0,1 5 0,5 13 0,-8-20 0,3 4 0,5 11 0,4 4 0,7 11 0,2 3 0,3 5 0,0-1 0,-5-13 0,-3-5 0,-9-16 0,-4-6 0,-1 10 0,-13-24 0,-2 1 0,5 3 0,6-1 0,1-1 0,2 4 0,2 1 0,0-1 0,2-3 0,3 0 0,0 4 0,5 3 0,1 2 0,-3-2 0,-1-3 0,-4-4 0,-1-3 0,3 3 0,-2 3 0,3 3 0,-3 3 0,1 0 0,1 2 0,-1 0 0,1-1 0,-1-2 0,-2-2 0,-2-5 0,-3-4 0,-1-4 0,-1-3 0,0 1 0,0-1 0,-2 1 0,0-1 0,1 3 0,0 2 0,5 5 0,5 4 0,4 2 0,5 3 0,3 3 0,6 6 0,9 6 0,13 17 0,-26-29 0,0 2 0,5 7 0,1 2 0,3 4 0,0 1 0,-3-5 0,-2-2 0,-7-10 0,-2-3 0,15 10 0,-15-26 0,-5-10 0,1-1 0,0 5 0,-3 2 0,1 1 0,1 3 0,0 2 0,1-1 0,-1-1 0,-3-3 0,-1-3 0,0-1 0,0 1 0,-1-2 0,-3-3 0,-3-3 0,-3-2 0,-1-1 0,1 0 0,0-1 0,-3-1 0,-1-1 0,-2-1 0,0 2 0,3-1 0,-3 2 0,1-1 0,-2 2 0,1 0 0,7 3 0,3 1 0,7 3 0,6 3 0,3 1 0,8 3 0,9 1 0,5 1 0,5 4 0,3 3 0,2 7 0,10 6 0,9 3 0,-43-21 0,1 0 0,41 23 0,-7-3 0,-9-7 0,-10-5 0,-9-5 0,-6-3 0,-4-2 0,4-2 0,4 1 0,14 1 0,-17-7 0,4-1 0,13 3 0,5-1 0,13-2 0,3-1 0,0-1 0,-2-2 0,-17-5 0,-6-2 0,22-2 0,-32-9 0,-1-11 0,26-14 0,-28 12 0,0-1 0,0-1 0,-1-1 0,41-23 0,-14 5 0,-6 1 0,6-1 0,4-4 0,7-2 0,-2 0 0,-7 4 0,-11 7 0,-12 4 0,-6 2 0,-6 0 0,-4 3 0,-3-2 0,0-1 0,3-3 0,2-6 0,0-2 0,0-4 0,-1-3 0,3-8 0,4-8 0,4-6 0,3-6 0,-2 0 0,-4 1 0,-4 3 0,-1-4 0,-1-1 0,0-1 0,-2-5 0,-4 1 0,-1-8 0,-15 41 0,-1-1 0,1-4 0,1-1 0,0-2 0,1-1 0,-1 1 0,0 0 0,0 2 0,-1 0 0,0 3 0,0 1 0,0 1 0,0 1 0,-1 0 0,1 0 0,0 0 0,0-1 0,0 1 0,-1 1 0,15-45 0,-1 11 0,0 7 0,-3 7 0,-2 3 0,3 1 0,-1 1 0,0-1 0,1 2 0,-1 4 0,-2 12 0,-2 17 0,-9 12 0,-5-17 0,-1-30 0,5-32 0,-3 39 0,2 0 0,1 3 0,0 2 0,9-41 0,-6 14 0,-6 14 0,-3 16 0,-1 7 0,0 1 0,0-6 0,2-6 0,2-5 0,0-1 0,0-4 0,1-2 0,0 4 0,2 3 0,-1 6 0,1 2 0,-2 1 0,-1 10 0,-2 9 0,-4 11 0,-1 7 0,-2 2 0,0 3 0,0-2 0,0 0 0,0 0 0,0-2 0,0-1 0,0-3 0,4-1 0,0 0 0,2 1 0,0 4 0,-4 4 0,1 5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7:5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1 24575,'0'24'0,"0"62"0,0-20 0,0 6 0,0 19 0,0 4 0,0-28 0,0 2 0,0-1 0,0 20 0,0-1 0,1-3 0,2-1 0,0-6 0,1-1 0,1-1 0,1 0 0,-1 2 0,1 0 0,0 3 0,-1 1 0,-1 6 0,0 1 0,-2 2 0,0 1 0,0-3 0,0-1 0,-2-4 0,0-1 0,0-6 0,0-2 0,0-3 0,0-2 0,0-2 0,0 0 0,0 1 0,0-1 0,0 0 0,0 0 0,0 2 0,0 1 0,0 2 0,0-2 0,0-1 0,0-1 0,0 1 0,0 0 0,0-3 0,0 0 0,0-3 0,0 1 0,0-2 0,0 1 0,0-3 0,0 0 0,-1-1 0,-1 0 0,-1-1 0,0 1 0,-1 1 0,-1 0 0,0 0 0,-1 1 0,0 3 0,0 0 0,0 2 0,1-1 0,1 1 0,1 1 0,1 1 0,0 1 0,2 0 0,0 1 0,0 2 0,0 0 0,0 1 0,0 0 0,0-2 0,0-1 0,0-3 0,0-1 0,0-3 0,0 0 0,0-3 0,0 0 0,0 0 0,0 0 0,0-2 0,0-1 0,0 0 0,0-1 0,0 1 0,0 0 0,0 0 0,0 1 0,1 2 0,-2 0 0,1 2 0,-2 1 0,-1 1 0,-1-1 0,-1-1 0,-1-2 0,-1-1 0,0-3 0,-6 43 0,2-12 0,1 4 0,3-42 0,-1 2 0,-3 7 0,-1 3 0,-2 8 0,-1 3 0,0 5 0,1 2 0,0-1 0,2-1 0,2-5 0,0-2 0,4-9 0,-1-1 0,1-7 0,-2 0 0,1 0 0,0 0 0,-2 5 0,-1 1 0,-3 5 0,-1 2 0,0 4 0,0 0 0,1-2 0,1-1 0,1-4 0,2-3 0,3-5 0,1-3 0,1 40 0,1-8 0,2-37 0,0-15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07.44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7:56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1 295 24575,'30'0'0,"41"0"0,-7 0 0,10 0 0,-10 0 0,4 0 0,3 0-763,11 0 1,4 0 0,2 0 762,9 0 0,3 0 0,1 0 0,-20 0 0,2 0 0,0 0 0,1 0-449,4 0 1,2 0-1,0 0 1,1 0 448,4 0 0,1 0 0,1 0 0,0 0 0,1 0 0,0 0 0,1 0 0,-2 0 0,0 0 0,-1 0 0,0 0 0,-1 0 0,-1 0 0,0 0 0,0 0 0,-2 0 0,-5-1 0,-2 0 0,0 0 0,1 0 0,3 0 0,1 0 0,0-1 0,1 1 0,1 0 0,1 0 0,0 0 0,-1 0 0,-4-1 0,0 1 0,-1 0 0,-1 1-16,-2 0 0,-1 0 0,-1 0 0,-2 0 16,12 0 0,-2 0 0,-1 0 0,0 0 0,0 0 0,1 0 0,5 0 0,2 0 0,1 0 0,-19 0 0,1 0 0,1 0 0,1 0-373,5 0 1,2 0-1,1-1 1,-1 2 372,-2-1 0,1 1 0,-1 0 0,2 0 0,4 1 0,1 0 0,0 0 0,-1 1 0,-1 0 0,-2 1 0,1 0 0,-2 1 0,-5 0 0,-1 0 0,-1 1 0,-1-1 23,-2 0 0,0-1 1,-2 1-1,-1-1-23,14 1 0,-2-1 0,-1-1 0,-6-1 0,-1 0 0,-1-1 471,-4-1 0,-1 0 0,-2 0-471,25 0 0,-3-1 500,-10-2 1,-3-3-501,-8 1 0,-2-3 871,-5-2 1,-1-1-872,-1-2 0,-1-1 519,2 3 0,1 0-519,0 2 0,1 1 173,-2 2 1,-1 3-174,-3 2 0,-3 1 0,39 0 0,-15 0 0,-10-1 0,-5-4 0,-5-3 0,-8-3 0,-2-2 0,-6 2 0,0-1 0,2 4 0,1 1 0,1-1 0,-1 0 0,-3-4 0,0-1 0,3 0 0,5-1 0,1 3 0,-1 1 0,-5 2 0,0 1 0,0 1 0,1 1 0,-1 2 0,-3 3 0,-3 0 0,-8-2 0,0-2 0,-3-3 0,2 0 0,1 0 0,-3 0 0,1 2 0,0 1 0,1 1 0,-3 3 0,-6 0 0,-5-1 0,-12 1 0,-2-1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7:59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24575,'0'33'0,"0"21"0,0 33 0,0-36 0,0 0 0,0 1 0,0 0 0,0 38 0,0-21 0,0-18 0,0-19 0,0-12 0,2-9 0,1-6 0,8-11 0,9-13 0,8-13 0,5-11 0,-1-1 0,-5 1 0,-4 9 0,-6 7 0,-4 7 0,-6 11 0,-3 8 0,0 12 0,4 12 0,6 13 0,5 9 0,1 2 0,-2-3 0,-3-9 0,-4-9 0,-2-9 0,-3-7 0,-2-3 0,0-3 0,1 1 0,-1-3 0,3-5 0,3-10 0,4-13 0,6-14 0,2-14 0,2-10 0,0-5 0,0 3 0,-2 6 0,-2 7 0,-1 5 0,-3 3 0,-2 9 0,-3 7 0,-6 14 0,-3 9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8:0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1 450 24575,'26'-2'0,"22"-18"0,-9 1 0,20-20 0,-18 6 0,-2-6 0,2-2 0,-3 0 0,2 2 0,-1 1 0,-3 2 0,-4 5 0,-5 5 0,-5 8 0,-4 6 0,-6 3 0,-2 4 0,-3 4 0,-2 5 0,1 5 0,3 11 0,5 9 0,5 10 0,2 11 0,4 4 0,0-2 0,0-7 0,-4-8 0,-5-10 0,-3-5 0,-4-3 0,-3-5 0,-4-6 0,-1-2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8:03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24575,'-17'19'0,"-10"16"0,-9 14 0,-3 10 0,7-8 0,6-2 0,7-7 0,7-3 0,5 0 0,4-4 0,0 2 0,3-2 0,0 0 0,0-3 0,3-4 0,6-3 0,9-3 0,15-4 0,16-5 0,18-5 0,10-14 0,2-12 0,-13-3 0,-21-1 0,-24 12 0,-11 6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8:0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24575,'-12'1'0,"-11"9"0,-8 10 0,-2 14 0,6 9 0,13-1 0,7-5 0,5-9 0,8-8 0,14-7 0,14-5 0,8 1 0,2 2 0,-6-1 0,-6 4 0,-5-1 0,-5 2 0,-3 2 0,-2-1 0,-4 0 0,-3-2 0,-4-2 0,-3-4 0,-2-1 0,-1-2 0,0 1 0,0 0 0,0 2 0,-14 12 0,-18 16 0,-19 15 0,-9 5 0,11-10 0,16-15 0,17-14 0,9-9 0,5-5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38:06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1 294 24575,'14'0'0,"18"-8"0,27-10 0,22-11 0,6-5 0,1 0 0,-10 7 0,-12 6 0,-1-2 0,-5 1 0,-7 1 0,-3 2 0,-10 4 0,-7 5 0,-1 2 0,-4 3 0,-2 5 0,-5 0 0,-10 0 0,-4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2:2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2:26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3:29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24575,'0'39'0,"0"19"0,0 16 0,0 5 0,0-14 0,0-16 0,0-15 0,0-11 0,0-12 0,0-6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3:30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24575,'0'4'0,"0"0"0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07.99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3:3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24575,'-7'22'0,"-3"6"0,-1 9 0,1 2 0,0 0 0,5-3 0,0-3 0,3 0 0,2 2 0,2 4 0,8 2 0,6 0 0,7-6 0,3-9 0,1-10 0,5-12 0,10-19 0,4-20 0,-2-10 0,-9-1 0,-15 14 0,-11 12 0,-5 5 0,-5-1 0,-8-1 0,-11 0 0,-15 0 0,-11 2 0,-4 2 0,3 3 0,8 1 0,10 4 0,15 2 0,6 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3:32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3:3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24575,'1'27'0,"6"11"0,3 15 0,2 1 0,-1-12 0,-5-16 0,-3-16 0,-2-5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3:34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24575,'0'18'0,"0"7"0,0 8 0,0-1 0,0-9 0,0-1 0,0 2 0,0 1 0,0-7 0,0-9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3:35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4 24575,'-10'-3'0,"-7"5"0,-8 17 0,-4 20 0,7 12 0,7 2 0,9-7 0,6-12 0,0-8 0,0-4 0,3-9 0,7-4 0,11-4 0,11-4 0,7-2 0,-3-3 0,-6-4 0,-8-4 0,-7-5 0,-4-5 0,-5-7 0,-5-6 0,-1-1 0,0 1 0,-9 6 0,-8 7 0,-11 7 0,-7 7 0,2 5 0,4 3 0,13 0 0,7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3:36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3:3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24575,'-14'0'0,"-2"0"0,-2 0 0,2 1 0,5 6 0,1 10 0,3 10 0,2 4 0,2-2 0,2-9 0,1-9 0,2-3 0,2-3 0,4 0 0,6-1 0,4-1 0,1-2 0,0-1 0,-2 0 0,-1 0 0,0 0 0,0 0 0,-2-1 0,-5-2 0,-2-1 0,-3-6 0,0-8 0,3-8 0,1-5 0,1 2 0,-3 7 0,-1 11 0,-4 9 0,0 8 0,-1 6 0,0 5 0,0 10 0,0 16 0,0 21 0,0 13 0,0-4 0,0-16 0,0-22 0,0-14 0,0-7 0,0-1 0,0-7 0,0-2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3:40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24575,'0'72'0,"0"-12"0,0 10 0,0 12 0,0 11 0,0 6-967,0-23 1,0 5 0,0 2-1,0 2 1,0 2 966,0-2 0,0 2 0,0 2 0,0 1 0,0 0 0,0 0-335,0 4 1,0 0-1,0 2 1,0-2-1,0 0 1,0-2 334,0 9 0,0-1 0,0-1 0,0-3 0,0-3 0,0 6 0,0-3 0,0-3 0,0-8 486,0-1 0,0-7 1,0-8-487,0-3 0,0-10 0,0-6 0,0-33 0,0-11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3:4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24575,'-2'31'0,"-1"0"0,0 12 0,1 4 0,2-3 0,0-2 0,0-12 0,4-2 0,6-4 0,7-3 0,6-5 0,3-8 0,5-3 0,2-4 0,-1-3 0,0-4 0,-7-3 0,-5-1 0,-7-1 0,-5 0 0,-4-9 0,-3-17 0,-10-15 0,-9-5 0,-10 7 0,-5 16 0,4 15 0,5 12 0,4 5 0,3 2 0,0 6 0,0 9 0,-1 5 0,2 2 0,7-10 0,4-6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3:42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08.52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3:44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24575,'0'18'0,"0"18"0,0 20 0,0 7 0,0-5 0,0-21 0,0-11 0,0-7 0,0-4 0,0 1 0,2-5 0,3-2 0,11-4 0,12-7 0,12-8 0,11-3 0,0-1 0,-2 6 0,-4 5 0,-4 3 0,-2 11 0,-5 20 0,-4 18 0,-5 15 0,-8 1 0,-6-11 0,-7-8 0,-8-5 0,-9-5 0,-12 1 0,-10-6 0,-10-4 0,2-7 0,6-7 0,16-5 0,11-7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3:45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24575,'34'0'0,"26"-11"0,27-12 0,-37 8 0,-1-2 0,36-18 0,-28 10 0,-24 11 0,-14 8 0,-11 4 0,-2 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6:36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1 803 24575,'2'9'0,"4"7"0,8 10 0,6 9 0,3 9 0,5 9 0,2 11 0,8 20 0,-13-30 0,2 4 0,5 10 0,2 2 0,5 8 0,1 1 0,3 0 0,2-2 0,-3-9 0,1-3 0,-3-9 0,-1-4 0,-5-10 0,0-3 0,18 20 0,-7-8 0,-6-5 0,1 0 0,3-1 0,-2-4 0,-2 1 0,4 1 0,6 6 0,3 2 0,6 2 0,1 3 0,2 0 0,3 1 0,0-1 0,-6-6 0,-4-7 0,-7-10 0,-4-7 0,-2-2 0,-2-4 0,-1 0 0,0-2 0,-1-4 0,2-3 0,2-4 0,0-1 0,0-1 0,-2-2 0,-1-1 0,0-2 0,-3 0 0,2 0 0,5-5 0,1-6 0,10-10 0,5-9 0,1-4 0,0-2 0,-5 2 0,-5-1 0,-3 0 0,-3-5 0,-3-3 0,-3-1 0,-5 2 0,-2 1 0,-4 0 0,0 0 0,-1-1 0,0 0 0,1-3 0,-2-1 0,-2 3 0,-2 3 0,-4 5 0,-1 2 0,2 1 0,-1 6 0,1 3 0,-1 3 0,1 2 0,2 1 0,2 1 0,3 1 0,1 4 0,0 2 0,1 2 0,-2 4 0,-2 2 0,-1 1 0,1 0 0,3 0 0,4 0 0,0 4 0,-3 2 0,-1 3 0,0 1 0,1-3 0,2 2 0,-1 0 0,-1 3 0,-1 1 0,0 3 0,-2 4 0,-2 0 0,-2-1 0,-4 0 0,-3 0 0,-3 0 0,-2 0 0,-1 0 0,0-1 0,0 2 0,1-1 0,0 2 0,1 3 0,2 6 0,2 11 0,3 7 0,3 6 0,0 0 0,0-7 0,-3-9 0,2-7 0,-1-3 0,-1 0 0,2 2 0,-1 1 0,1 2 0,4 3 0,2 2 0,2-1 0,1 1 0,-1 1 0,3 0 0,1 6 0,3-2 0,-1-1 0,-4-6 0,-4-8 0,-3-4 0,-4-5 0,0-1 0,0-2 0,2 0 0,3 1 0,3 0 0,4 1 0,1 0 0,-3-2 0,0-2 0,-4-3 0,-2-4 0,-3 1 0,-5-3 0,-3-1 0,-2-3 0,0-1 0,1 0 0,5 0 0,2 0 0,6 0 0,15-3 0,13-11 0,11-14 0,2-12 0,-7-10 0,-8-4 0,-7-3 0,-6 0 0,-5 8 0,-4 10 0,-4 8 0,-4 7 0,0 2 0,1-3 0,-1-1 0,1-3 0,-3 6 0,-4 7 0,-4 4 0,-1 3 0,2-4 0,0-3 0,0 0 0,1 2 0,-1 2 0,-2 2 0,0-4 0,3-8 0,5-9 0,4-7 0,0-5 0,1-3 0,1-9 0,1-6 0,2-7 0,-2 1 0,-3 6 0,-1 5 0,-2 6 0,1-4 0,4-14 0,0-13 0,3-11 0,-3 0 0,0 0 0,-1 6 0,-2-1 0,-1 5 0,-3 7 0,-1 6 0,-4 12 0,-2 5 0,-1 7 0,-3 0 0,1-4 0,2-2 0,-2 1 0,2 2 0,4-3 0,0-10 0,3-12 0,0-4 0,-2 6 0,-1 17 0,-4 18 0,-2 17 0,-2 4 0,1-3 0,1-4 0,2-12 0,1-10 0,-1-8 0,1-10 0,-3 0 0,0 4 0,-1 9 0,1 17 0,-1 16 0,-1 10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6:53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24575,'0'68'0,"2"22"0,0-32 0,0 2 0,1-4 0,0-2 0,5 30 0,-3-37 0,-1-30 0,-2-9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46:54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51 17008,'-9'-1'0,"4"-2"3349,1-4-3349,4-3 1300,0-1-1300,1 1 688,3 5-688,4 3 2230,4 1-2230,3 0 0,-1 8 0,-4 19 0,-4 20 0,-4 20 0,-2 4 0,0-11 0,0-16 0,0-15 0,0-9 0,0-6 0,0-2 0,1-4 0,6-3 0,10-2 0,21-1 0,26-3 0,17-8 0,4-6 0,-13-3 0,-24 2 0,-16 8 0,-13 5 0,-7 2 0,-6 2 0,-2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59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24575,'1'8'0,"2"2"0,2-1 0,-1-1 0,1-1 0,-3-2 0,2 0 0,-1-1 0,-1 0 0,-1 0 0,0 2 0,2 0 0,0 0 0,2 2 0,-1 0 0,2 3 0,0-1 0,-1 1 0,1 0 0,0-1 0,2 2 0,1 1 0,1 2 0,0-1 0,-1 1 0,2 1 0,0 2 0,2 2 0,1 3 0,0-2 0,0-1 0,-1-3 0,-3-3 0,0 1 0,0-1 0,0 1 0,0 0 0,1 1 0,0 1 0,0 3 0,3 5 0,4 4 0,8 12 0,8 8 0,5 5 0,-3-7 0,-8-14 0,-11-12 0,-5-8 0,8 6 0,12 12 0,14 9 0,8 6 0,-3-2 0,-5-4 0,-6-1 0,-2-2 0,4 6 0,7 5 0,5 6 0,4 5 0,-4-3 0,-5-1 0,2 3 0,6 9 0,-22-29 0,3 0 0,2 2 0,2-1 0,-2-3 0,0-2 0,28 17 0,-21-19 0,8 5 0,-5 2 0,9 7 0,-4-1 0,5 5 0,4 3-454,-6-5 0,3 2 0,2 1 0,0 0 454,2 1 0,0 2 0,1-1 0,-1-1 0,-3-3 0,0-1 0,-1-1 0,-1-2 0,13 8 0,-2-3 0,-2-2-11,-8-8 0,-1-2 0,-2-2 11,19 7 0,-6-5 0,-20-14 0,-5-4 0,21 3 0,-12-4 0,10 6 1813,22 19-1813,-37-17 0,1 1 18,0-1 0,0 0-18,-4 0 0,-1-2 0,34 16 0,-20-10 0,-14-6 0,-11-6 0,-4 0 0,0 2 0,-3-2 0,-4-1 0,-2-3 0,0 1 0,2 0 0,1 1 0,1 0 0,-2-1 0,2 1 0,1-3 0,2 1 0,3 0 0,0 1 0,3 2 0,0 0 0,3-2 0,-3 0 0,-3-1 0,-2 0 0,-4 0 0,3 0 0,0 1 0,0 1 0,0 0 0,-3 0 0,0-1 0,1-2 0,2-1 0,1-2 0,1 0 0,-2-1 0,-2 1 0,-1 0 0,-3-2 0,1 3 0,-1-1 0,-2 0 0,0-1 0,-2-2 0,0 0 0,1 1 0,2-1 0,-1 0 0,-2-2 0,-4-1 0,-4-2 0,-2 0 0,-2-1 0,2 2 0,-1-1 0,-3-2 0,-2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6:13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3951 24575,'9'0'0,"5"0"0,2 0 0,3 0 0,-1 0 0,-3 0 0,2 0 0,0 0 0,3 0 0,1 0 0,0 0 0,2 0 0,-1 0 0,2 0 0,4 0 0,2 0 0,2 0 0,2 0 0,1-2 0,-3-1 0,0-2 0,-4 1 0,-4 1 0,-1 0 0,-3 0 0,0-2 0,-1 0 0,-1 0 0,1-2 0,-1-1 0,2-2 0,0 1 0,-2 2 0,1 0 0,1-2 0,4-2 0,4-5 0,-1 2 0,-4 2 0,-5 3 0,-7 4 0,-1 1 0,-1 0 0,-1 1 0,-1-1 0,-2 1 0,2-3 0,5-7 0,9-7 0,6-9 0,4-4 0,0 0 0,-2 4 0,-3 4 0,-4 5 0,-1 4 0,-3 0 0,2 2 0,1 0 0,0 0 0,2 0 0,1-2 0,2 1 0,3 0 0,3 0 0,3-2 0,3-2 0,-1 3 0,-2 0 0,0 0 0,-3 2 0,-3-1 0,-2 2 0,-4 5 0,-3 1 0,-2 3 0,-1 0 0,-2 0 0,-1 2 0,-2-1 0,-3 1 0,-2 0 0,-1 1 0,0 1 0,2-1 0,1-1 0,1 0 0,2-2 0,0 2 0,2 0 0,1-2 0,-1 2 0,1 1 0,1 0 0,1 1 0,3 0 0,3 0 0,-2 0 0,-1 0 0,-2 0 0,-4 0 0,1 0 0,-1 0 0,1 0 0,-1 0 0,1 0 0,-1 0 0,1 0 0,-2 0 0,-3 0 0,-1 0 0,-3 0 0,1 0 0,0 1 0,1 1 0,0 1 0,1 3 0,1 1 0,0 0 0,1 1 0,2 2 0,0-1 0,2 2 0,-1 0 0,1-2 0,0 0 0,-1 0 0,1 2 0,-1 2 0,1 0 0,3 0 0,-1 0 0,2-1 0,0 1 0,-2-1 0,-2 0 0,1 14 0,13 27 0,16 29 0,-14-31 0,3 2 0,3 2 0,1 0 0,-2-2 0,1-1 0,-3-4 0,0-1 0,-2-5 0,-1-2 0,24 30 0,-10-15 0,-4-8 0,-7-5 0,-5-7 0,-2 0 0,-2-4 0,-3-2 0,0 0 0,-4-4 0,-1 2 0,2 3 0,4 6 0,4 8 0,2 3 0,0-2 0,-3-6 0,-4-8 0,-7-9 0,-6-8 0,11-4 0,19 10 0,25 13 0,21 16 0,-42-22 0,0 1 0,-1 0 0,-1 0 0,35 25 0,-8-2 0,-1 2 0,-6-5 0,-1 0 0,-1-3 0,-1-3 0,1-3 0,-1-3 0,2-3 0,0-1 0,2 0 0,-2 0 0,-6-1 0,-1 3 0,-7-1 0,0 2 0,0 2 0,0 1 0,-2 0 0,-3-3 0,-1-3 0,1-5 0,-2-3 0,-5-5 0,-7-5 0,-10-6 0,-4-4 0,-2-3 0,-1 1 0,1 1 0,1 0 0,3 0 0,-1 0 0,2-1 0,4 0 0,2-2 0,4 0 0,3 0 0,3 0 0,3 0 0,0 0 0,-4 0 0,-6 0 0,-2-1 0,0-1 0,2-1 0,1-1 0,-1-1 0,-3 1 0,-1 1 0,-1 1 0,0 1 0,3-3 0,7-3 0,7-7 0,7-9 0,11-14 0,4-10 0,4-5 0,-1 1 0,-10 8 0,-6 6 0,-5 3 0,-4-1 0,1 0 0,3-3 0,5-2 0,1-4 0,2-7 0,2-17 0,-21 20 0,0-4 0,4-10 0,1-5 0,-7 8 0,0-5 0,-1-1-220,1-5 1,0-1 0,-2-2 219,1-2 0,0-1 0,-2 0 0,0-1 0,0-1 0,-3 4 0,6-19 0,-3 6 0,-3 15 0,-2 6 0,3-19 0,-13 42 0,-7 7 0,-2-33 0,5 2 0,5-9 0,-1 13 0,3-3 0,2-2 0,3-8 0,3-2 0,2 0 55,3 1 0,2 1 1,2 3-56,-1 8 0,0 2 0,1 2 0,15-27 0,1 1 0,-1 4 0,-1 0 0,0 0 0,-2 1 0,-1-2 0,-2 1 0,-5 3 0,-2 1 0,-6 5 0,-2 1 0,-5 5 0,-2 2 0,-1 0 0,-2-1 0,1-3 0,-1 0 0,-1-3 0,0-1 0,-1-3 0,-2 1 246,0 0 0,-2 1-246,-2 0 0,0 1 0,-1 1 0,-1 1 0,0 2 0,-1 1 0,-1 7 0,-1 2 0,3-36 0,-1 24 0,-1 23 0,2 13 0,3 6 0,-3 6 0,0 11 0,-2 6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1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24575,'0'-9'0,"0"53"0,0 30 0,0 22 0,0-28 0,0 8 0,0 6 0,0 5 0,0 4-1229,0-10 0,0 3 0,0 5 0,0 2 1,0 4-1,0 1 0,0 2 0,0 0 1153,0-12 0,0 1 1,0 2-1,0 1 1,0 2-1,0 0 1,0 2-1,0 1 0,0 0 1,0 1-1,0 1-115,0-5 0,0 1 0,0 1 0,0 1 0,0 1 1,0 1-1,0 0 0,-1 0 0,1 1 0,1 1 1,-1-1-1,0 1 0,0-1 191,1-2 0,-1 0 0,1 0 0,0 1 0,-1 0 0,1 1 0,0 0 0,0 0 0,0-1 0,0 1 0,0 0 0,1-1 0,-1 1 0,1-1-72,-1-2 1,1 1 0,0 0 0,0 0 0,0 0 0,0-1 0,0 1 0,1-1 0,-1 1 0,1-1 0,-1 0 0,1 0 0,0-1 0,0 1 71,0 4 0,1 1 0,-1-1 0,1 1 0,0-1 0,0 0 0,0 0 0,0 0 0,0-1 0,1-1 0,-1 0 0,1-1 0,-1 0 0,1 0 0,0-1 0,0 1 0,0-1 0,0-1 0,0 0 0,0-1 0,1-1 0,-1 0 0,0-2 0,0-1 0,0-1 0,0 16 0,1-2 0,-1-1 0,0-1 0,1-1 0,-1-2 0,0-2 0,0-1 0,-1-1-126,1 8 1,-1-1 0,0-2 0,0-2-1,0-2 1,-1-4 0,0-3 125,0 9 0,0-4 0,-1-3 0,1-5 0,-1-4 784,1 17 1,0-7 0,0-7-785,1 12 0,1-11 3873,2 14-3873,-4-40 1447,-3-23 1,0-16 0,0-11-1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13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24575,'51'-3'0,"11"1"0,18 1 0,3 0 0,14 2 0,10-1 0,6 0-1229,-36 0 0,5 0 0,2 0 0,4 0 1,3 0-1,1 0 0,3 0 0,1 0 1093,-10 0 1,3 0-1,1 0 1,2 0-1,2 0 1,2 0 0,0 0-1,2 0 1,2 0-1,0 0 1,2 0-9,-14 0 0,1 0 1,1 0-1,2 0 0,1 0 1,0 0-1,2 0 1,0 0-1,1 0 0,0 0 1,1 0-1,1 0 0,-1 0 1,1 0-1,0 0 144,-4 0 0,0 0 0,1 0 0,0 0 0,2 0 0,-1 0 0,1 0 0,0 0 0,1 0 0,0 0 0,0 0 0,0 0 0,0 0 0,1 0 0,-1 0 0,0 0 0,0 0-49,-3 0 0,-1 0 0,1 0 0,0 0 1,0 0-1,0 0 0,0 0 0,1 0 0,-1 0 1,1 0-1,-1 0 0,1 0 0,0 0 0,-1 0 1,1 0-1,0 0 0,-1 0 0,1 0 49,0 0 0,1 0 0,0 0 0,1-1 0,-1 1 0,1 0 0,0 0 0,-1 0 0,1-1 0,-1 1 0,0 0 0,0 0 0,0 0 0,-1 0 0,-1 0 0,0 1 0,-1-1 0,0 1-127,3 0 0,0 0 0,0-1 0,-1 1 1,0 0-1,-1 1 0,0-1 0,0 0 1,-1 0-1,0 1 0,-1 0 0,-1-1 1,1 1-1,-2 0 0,0 1 0,0-1 127,10 1 0,0 0 0,-1 0 0,0 0 0,-1 1 0,0 0 0,-2-1 0,1 1 0,-2 1 0,0-1 0,-1 0 0,-1 1 0,0-1 24,6 1 1,0 1-1,0-1 1,-1 1-1,0 0 1,-2 0-1,-1 0 1,-2 0-1,-1 0 1,-2 1-1,-2-1-24,11 2 0,-2-1 0,-2 2 0,-3-1 0,-1 0 0,-2 0 0,-2-1 0,-1 0 246,12-1 0,-2 1 0,-3-1 0,-2-1 0,-3 0 0,-5-1-246,11 0 0,-4-1 0,-6-1 0,-6-1 964,-5 0 0,-6-1 1,-7-1-965,-4 1 0,-9 0 4325,1 0-4325,-28 0 5265,-7 0-5265,7 0 2156,22-4-2156,44-14 0,-24 2 0,4-2 0,16-6 0,5-1 0,5-3 0,0 1 0,-7 2 0,-3 3 0,-10 4 0,-4 2 0,29-5 0,-39 11 0,-32 5 0,-16 3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1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24575,'37'3'0,"3"11"0,14 14 0,13 14 0,8 7 0,-1 5 0,-12-6 0,-14-7 0,-16-13 0,-10-12 0,-10-7 0,-7-1 0,-3-3 0,-1 3 0,-2 7 0,-17 22 0,-32 43 0,15-27 0,-5 2 0,-9 9 0,-1 0 0,4-5 0,2-4 0,-22 19 0,30-32 0,22-28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12.67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16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24575,'0'27'0,"0"7"0,0 9 0,0 3 0,0-6 0,0-12 0,0-11 0,2-8 0,5-7 0,12-12 0,13-18 0,9-24 0,3-17 0,-5-7 0,-6 6 0,-10 18 0,-10 23 0,-8 33 0,-5 30 0,1 23 0,6 11 0,4-8 0,5-13 0,4-12 0,1-10 0,1-6 0,1-6 0,0-7 0,1-7 0,6-14 0,4-20 0,5-23 0,2-18 0,-6-2 0,-7 13 0,-10 19 0,-8 25 0,-6 11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20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24575,'-8'-1'0,"4"2"0,0 5 0,4 8 0,0 7 0,0 0 0,0-2 0,0-1 0,0 2 0,0 10 0,3 2 0,7 0 0,6-4 0,10-8 0,6-4 0,0-7 0,-3-4 0,-6-3 0,-6-2 0,-2 0 0,-1 0 0,1 0 0,-1 0 0,1-2 0,-1-4 0,0-2 0,-5-2 0,-3 2 0,-4-7 0,-2-7 0,-11-10 0,-10-7 0,-10 1 0,-8 5 0,8 6 0,6 10 0,8 8 0,7 4 0,2 4 0,-1 1 0,-2 0 0,0 0 0,3 2 0,1 1 0,5-1 0,0 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23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24575,'0'18'0,"0"12"0,0 30 0,0 25 0,0 0 0,0-9 0,0-29 0,0-18 0,0-6 0,0-7 0,0-6 0,0-4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24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24575,'0'15'0,"0"6"0,0 14 0,0 9 0,0-2 0,0-1 0,0-14 0,0-14 0,0-6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2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24575,'0'15'0,"0"2"0,0 9 0,0-3 0,0 0 0,7 0 0,5-3 0,8-1 0,5-5 0,1-6 0,3-3 0,3-6 0,2-12 0,1-9 0,-5-8 0,-5 0 0,-7 7 0,-7 8 0,-4 2 0,-4 1 0,-8-1 0,-8 0 0,-10 4 0,-9 4 0,-3 4 0,0 1 0,2 0 0,5 0 0,6 2 0,5 2-1696,5 6 0,8-4 0,0 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2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24575,'0'7'0,"0"1"0,0-1 0,0 1 0,0 0 0,0 1 0,0 3 0,0 6 0,4 4 0,2 1 0,2-3 0,3 0 0,1-2 0,1-1 0,5-2 0,0-5 0,3-2 0,-1-4 0,-3-1 0,-1 0 0,-2-1 0,-1 0 0,-2-2 0,-3 0 0,0 0 0,3-6 0,3-9 0,1-8 0,-4-4 0,-5 5 0,-4 7 0,-2 5 0,0 1 0,0 0 0,0-5 0,-4-7 0,-7-6 0,-5-2 0,-2 4 0,4 7 0,3 7 0,-4 6 0,-15 6 0,14 0 0,-7 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29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24575,'0'23'0,"0"19"0,0 23 0,0 9 0,0-9 0,0-20 0,0-18 0,0-11-1696,0-1 0,0-6 0,0-2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37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24575,'0'23'0,"1"12"0,3 11 0,3 2 0,4-10 0,1-8 0,-3-6 0,-3-11 0,-4-6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39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4 148 24575,'0'10'0,"0"3"0,0 5 0,0 4 0,0 0 0,0-3 0,4-6 0,3-6 0,7-4 0,6-1 0,4-1 0,3-3 0,1-7 0,-3-5 0,-2-5 0,-4-4 0,-9-3 0,-3-5 0,-5-4 0,-2-1 0,0 7 0,-4 6 0,-3 8 0,-5 6 0,-2 4 0,-1 3 0,-3 3 0,-4 5 0,-5 8 0,-2 7 0,4 6 0,5-1-1696,7-5 0,8-9 0,2-6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40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7 237 24575,'-3'4'0,"0"4"0,3 6 0,7-3 0,8-1 0,11-6 0,6-2 0,-4 0 0,-6-2 0,-7 0 0,-3 0 0,0-5 0,0-10 0,-1-12 0,-3-11 0,-4-7 0,-2-1 0,-2 5 0,0 8 0,-1 11 0,-5 10 0,-3 6 0,-4 5 0,-2 1 0,-4 2 0,-3 7 0,-2 9 0,-3 7 0,4 5 0,4 1 0,7-1 0,6-13 0,4-3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13.24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41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24575,'0'21'0,"0"5"0,0 7 0,0 3 0,3 0 0,4-5 0,1-5 0,2-6 0,0-6 0,1-5 0,4-5 0,9-4 0,8-9 0,6-7 0,0-5 0,-8-2 0,-6 6 0,-7 3 0,-6 2 0,-4 1 0,-2 2 0,-2 0 0,-2 0 0,0-5 0,-1-9 0,0-10 0,0-6 0,0 2 0,-1 6 0,-1 12 0,-3 9 0,-2 4 0,-2 5 0,-5 0 0,-9 2 0,-9 5 0,-5 9 0,-1 7 0,9 3 0,8-3 0,9-7 0,9-7 0,1-4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43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60 119 24575,'0'11'0,"0"6"0,0 2 0,3 3 0,2-2 0,7-4 0,4-1 0,4-3 0,0-4 0,0-2 0,2-4 0,3 0 0,3 0 0,1-1 0,-1-1 0,-1 0 0,-1 0 0,-3 0 0,-3-2 0,-5-2 0,-4-1 0,-5-1 0,-3 0 0,-2-1 0,-1-5 0,0-9 0,0-7 0,-4-4 0,-2 2 0,-5 5 0,-2 4 0,1 5 0,-1 2 0,4 5 0,-1 2 0,0 1 0,-1 1 0,-3 1 0,-3 0 0,-3 0 0,-6 2 0,-5 0 0,-5 2 0,-1 0 0,2 0 0,7 3 0,8 1 0,7 4 0,4 5 0,-2 7 0,0 2 0,4-6 0,2-5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46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1 873 24575,'0'5'0,"4"-19"0,29-49 0,1 6 0,6-6 0,10-14 0,5-4 0,-13 22 0,1-2 0,0 3 0,15-17 0,-2 5 0,-14 16 0,-3 5 0,13-15 0,-28 40 0,-14 15 0,-3 19 0,2 25 0,3 35 0,-3-20 0,-1 4 0,1 4 0,0 0 0,1-4 0,-2-4 0,6 23 0,-5-31 0,-4-20 0,-2-9 0,-2-6 0,1-3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4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24575,'-11'46'0,"-6"17"0,-9 19 0,2 3 0,9-11 0,9-13 0,6-11 0,0-11 0,1-13 0,14-14 0,22-8 0,35-10 0,22-14 0,-46 5 0,-1-1 0,31-19 0,-38 13 0,-20 9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47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24575,'5'9'0,"15"-3"0,24-3 0,27-3 0,19 2 0,-1 4 0,-14 4 0,-21 9 0,-18 7 0,-12 11 0,-10 21 0,-16 23 0,-8-29 0,-6 2 0,-4 4 0,-3-2 0,-1-7 0,-1-2 0,-15 20 0,17-30 0,12-21-1696,3-9 0,4-5 0,1-2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5:49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0 24575,'-8'0'0,"1"0"0,-2 0 0,-1 0 0,1 0 0,-1 0 0,1 0 0,-4 0 0,-3 1 0,0 1 0,4 0 0,4 1 0,2 1 0,-3 4 0,-8 4 0,-7 3 0,-3 1 0,3 1 0,5-2 0,8-2 0,4-2 0,3-3 0,-2 2 0,-6 2 0,-6 7 0,-2 3 0,0 3 0,6-4 0,5-6 0,5-6 0,3-3 0,1 0 0,0 2 0,0 6 0,0 5 0,0 11 0,0 4 0,0-1 0,0-6 0,0-14 0,0-5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6:54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9393 98 24575,'-3'-3'0,"-14"1"0,-23 2 0,-31 0 0,19 0 0,-7 0 0,-23 0 0,-8 0-546,18 0 1,-4 0 0,-4 0 545,9 0 0,-3 0 0,-2 0 0,-3 0-530,-16 0 0,-3 0 1,-3 0-1,1 0 530,18-1 0,1 0 0,-2 0 0,1 0 0,-1-1 0,-1 0 0,-2-1 0,1 0 0,0 0 0,3-1 0,-12-1 0,1 0 0,3-1 0,6 0 0,0-2 0,6 0 0,4 0 0,-15-1 0,6 2 0,19 3 0,-1 1 0,-16 2 0,-8 1-271,1-1 1,-8 0-1,-6 3 271,9 1 0,-4 1 0,-3 2 0,-3 2-157,9-1 0,-3 2 0,-2 2 0,-1 0 0,0 1 157,11 0 0,0 0 0,0 2 0,-2 0 0,1 0 0,-1 0 0,-2 1 0,-1 1 0,-1 0 0,1 0 0,-1 0 0,0-1 0,-1-1 0,-1 1 0,-1-1 0,1 0 0,0-1 0,1-1 0,2-2 0,1 0 0,-1 0 0,1-1 0,2-1 0,0-1 0,-11 0 0,1-1 0,2 0 0,1-1 0,2-1-324,11-1 0,2 0 1,1-1-1,2 0 0,2-1 324,-6 0 0,3-1 0,2 0 0,2-1-113,-12 1 1,4 0 0,2 0 112,9 0 0,1 0 0,3 0 0,-21 0 0,5 0 782,8 0 0,3 0-782,8 0 0,2 0 1548,9 0 0,2 0-1548,-36 0 2137,14 0-2137,6 0 511,5 0-511,8 0 0,13 0 0,13 0 0,9-2 0,12 2 0,2-2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6:54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 23147,'7'4'0,"-3"8"701,-13 21-701,-17 22 239,-9 9-239,-8 5 121,6-9-121,8-13 367,5-1-367,8-9 0,8-5 0,2-3 0,4-1 0,28 8 0,36 8 0,-13-17 0,7 0 0,13 1 0,3 0 0,1-3 0,0-1 0,-5-3 0,-1-2 0,-10-4 0,-3-2 0,34 2 0,-45-7 0,-13-6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6:5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24575,'3'6'0,"0"6"0,-3 10 0,0 10 0,0 1 0,0 0 0,0-8 0,0-7 0,0-2 0,0-5 0,0 18 0,0-4 0,0 15 0,0-12 0,0-5 0,0-7 0,0-8 0,0-3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7:00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24575,'17'0'0,"15"0"0,10 0 0,-11 0 0,-10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14.37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7:01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24575,'0'13'0,"0"-1"0,0-3 0,0-3 0,0-1 0,1 1 0,3 3 0,5 2 0,6-1 0,7-3 0,7-3 0,6-4 0,0 0 0,-3-1 0,-7-3 0,-5-8 0,-3-8 0,-5-6 0,-4-1 0,-5 2 0,-4 5 0,-9 4 0,-9 5 0,-11 3 0,-5 3 0,6 2 0,7 1 0,8 3 0,6 6 0,4 8 0,2 9 0,2-8 0,0-2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7:02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0 285 24575,'0'11'0,"0"1"0,0 3 0,0-1 0,0 1 0,1-5 0,3-5 0,6-2 0,6-3 0,6 0 0,3 0 0,-2 0 0,-5 0 0,-3 0 0,-3 0 0,-2-1 0,-2-4 0,-2-12 0,-3-14 0,-1-21 0,0-14 0,-4 0 0,-4 8 0,-3 19 0,-3 16 0,-4 13 0,-6 8 0,-3 10 0,8-3 0,4 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7:0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24575,'0'46'0,"0"41"0,0-26 0,0 4 0,0 13 0,0 2 0,0-3 0,0-5 0,0-13 0,0-6 0,0 12 0,0-39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4:57:09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11147 632 24575,'0'-8'0,"-1"2"0,-2-3 0,-1-2 0,-5 0 0,-4-2 0,-4-3 0,-1-1 0,0-1 0,4 2 0,3 4 0,1-1 0,1 2 0,-1-1 0,0 0 0,-2-2 0,-3-4 0,-3-3 0,-4-6 0,-3-2 0,-2-3 0,-1-1 0,0 5 0,3 2 0,1 3 0,3 2 0,0 0 0,-2 2 0,-1 1 0,-2 1 0,-1 0 0,-1 1 0,-3 1 0,0 2 0,-4 1 0,-2 3 0,1 2 0,1 2 0,8 2 0,1 1 0,7 2 0,3 0 0,2 0 0,1 0 0,0 0 0,-2 0 0,1 0 0,0 1 0,2 3 0,0 1 0,3 4 0,0 0 0,0 0 0,-2 2 0,-3 0 0,-5 4 0,-4 4 0,-4 5 0,-3 3 0,-3 3 0,0 6 0,-2 8 0,-1 5 0,3 1 0,0-2 0,3 2 0,-5 8 0,-7 14 0,-7 6 0,-3 2 0,3-4 0,6-10 0,4-1 0,-2 0 0,-4 5 0,-4 13 0,22-38 0,0 1 0,-3 6 0,-2 1 0,-3 4 0,-3 2 0,-2 2 0,-3 2 0,-2 6 0,-1 1 0,-4 4 0,-1 3 0,15-21 0,0 0 0,0 2-159,-2 3 1,-1 0 0,0 1 158,0 0 0,1 0 0,-1 0 0,1 1 0,1 1 0,-1 0 0,0 3 0,0 1 0,-1 1 0,-1 5 0,-1 2 0,1 1 0,-2 3 0,0 0 0,-1 1-372,-2 1 1,-1 0 0,1-1 371,1-1 0,0-1 0,1-1 0,3-8 0,0-1 0,0-2 0,3-7 0,1-2 0,2-3 0,-4 6 0,4-5 0,-12 23 0,10-6 448,-1 11-448,14-37 0,0-1 1141,-23 39-1141,10-19 0,7-16 0,3-4 0,0 6 0,-4 5 0,-4 8 0,-3 4 0,0 0 0,-1 2 0,-1 4 0,-7 7 0,19-37 0,-1 0 0,-3 1 0,-1 1 0,-2-2 0,-2 0 0,0-1 0,-1-2 0,-1 1 0,0 0 0,0 2 0,-1 0 0,2 1 0,0 2 0,2 0 0,1 0 0,3-4 0,2 0 0,-22 41 0,8-10 0,6-9 0,5-9 0,2-8 0,2-4 0,-3 0 0,-7 7 0,-5 6 0,-9 13 0,-2 5 0,2-1 0,3 0 0,10-9 0,0-4 0,1 0 0,0-4 0,0 3 0,4-5 0,5-8 0,4-7 0,3-8 0,0-2 0,0 1 0,2 1 0,-2 1 0,1-2 0,2-3 0,-1-1 0,4-4 0,0 0 0,-1-1 0,-3 2 0,-1 0 0,-2-1 0,0-2 0,-1 0 0,-3 2 0,-3-1 0,0 0 0,-2-1 0,-9-1 0,-11 2 0,-8-2 0,-2-5 0,7-5 0,7-3 0,6-2 0,3 1 0,3 0 0,0 0 0,-1-3 0,-4-1 0,-4-3 0,-5 0 0,0 0 0,1 0 0,1 0 0,2 0 0,4-6 0,12-7 0,13-1 0,-18-2 0,-31-6 0,0 1 0,-11-4 0,4 0 0,-7-3 0,-2-3-614,9 1 1,-2-3 0,-3-2-1,-2-1 614,5 1 0,-3-1 0,-1-2 0,-2-1 0,0-2-544,7 3 1,0-1 0,-2-1 0,0-1-1,1-1 1,-1 0 543,-4-4 0,1-1 0,-1 0 0,0-1 0,0 0 0,2 0 0,1 2 0,0-1 0,1 1 0,0-1 0,1 1 0,2 1 0,-8-5 0,1 0 0,1 1 0,2 1 0,1 1 0,-6-4 0,1 1 0,3 2 0,2 1-220,-12-6 0,3 2 0,2 2 220,9 4 0,1 2 0,4 1 0,-14-10 0,6 4 0,18 11 0,6 3 1919,-15-11-1919,34 22 0,22 13 0,8 8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0:20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16 960 10439,'-10'17'0,"4"-9"5054,13-20-5054,41-51 0,-11 12 0,5-6 526,-2 4 1,3-4-1,1-2-526,5-6 0,2-1 0,0 0 0,-4 5 0,0 0 0,-2 3 784,16-17 0,-5 7-784,-20 26 0,-4 8 4952,2 2-4952,-23 27 0,-42 62 0,-5 1 0,-9 8 0,4-6 0,-5 6 0,-2 0 82,-5 8 1,-2 2-1,1-2-82,6-9 0,1-2 0,2-3 0,-10 13 0,6-8 0,-10 11 0,30-40 0,22-32 0,18-26 0,18-22 0,10-8 736,-1 7-736,-11 18 0,-15 17 0,-7 8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0:43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24575,'-4'12'0,"3"14"0,6 18 0,2 12 0,-2 6 0,1 2 0,0 1 0,3 5 0,5 3 0,5 2 0,0-7 0,-2-13 0,-8-25 0,-4-16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0:47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0:49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24575,'0'11'0,"5"6"0,3 9 0,3 13 0,1 7 0,-1 6 0,5 38 0,-4-23 0,-1 2 0,-4-10 0,0 0 0,0 9 0,1 2 0,-2 3 0,0 2 0,0 1 0,0-1 0,-2-10 0,0-5 0,0 8 0,-1-29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0:54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24575,'0'10'0,"0"28"0,0 23 0,0 19 0,0 17 0,0 2 0,0-44 0,0 1 0,-1 4 0,2 1 0,0-2 0,1-1 0,0-3 0,0-1 0,0-2 0,0-1 0,1 40 0,-3-38 0,0-16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0:59.3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3595 460 24575,'-48'0'0,"-10"-4"0,-21-7 0,-15-8 0,45 8 0,0-2 0,-7 0 0,-1 0 0,-1 2 0,-1 0 0,-2 1 0,0 1 0,-3 1 0,-1 1 0,-1 2 0,-1 2 0,2 0 0,1 2 0,3 0 0,1 1 0,7 0 0,3 0 0,-29 0 0,12 0 0,5-1 0,-3-6 0,-9-5 0,-7-3 0,-4-1 0,-2 3 0,-5 2 0,-6 3 0,47 5 0,-2 1 0,-3-2 0,0 1 0,1 1 0,0-1 0,-1 0 0,-1-1 0,-3-1 0,0-2 0,-1 1 0,-1-1 0,1-2 0,0-1 0,4-1 0,2 0 0,-38-13 0,13-2 0,10 2 0,9 3 0,10 3 0,8 7 0,7 5 0,6 3 0,5 2 0,6 1 0,6 0 0,3 0 0,2 0 0,5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4:26:34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1438 176 24575,'-30'0'0,"-7"0"0,-15 0 0,-7 0 0,-5 0 0,-10 0 0,-2 3 0,-6 11 0,-9 19 0,42-9 0,1 3 0,-4 4 0,1 2 0,2 1 0,2 1 0,3-1 0,1 0 0,4 0 0,1 0 0,-31 35 0,35-31 0,2 1 0,-22 41 0,28-35 0,2 3 0,2 5 0,1 2 0,0 6 0,3 3 0,-1 5 0,3 2 0,1 2 0,3 0 0,2 0 0,2-1 0,3-2 0,1-1 0,2-2 0,1-1 0,1-2 0,3 0 0,2-2 0,4-2 0,3 0 0,5-1 0,5 1 0,5 0 0,4-4 0,3-2 0,5 1 0,5-2 0,10 1 0,4-4 0,10-2 0,5-4 0,13-2 0,4-5-156,-26-14 0,2-1 0,0-2 156,1-3 0,1-2 0,0-2 0,-2-2 0,0-1 0,0-1 0,27 1 0,-1-2 0,-5-3 0,0-5 0,5-10 0,1-7 0,-26-1 0,0-5 0,0-3 0,2-3 0,-1-5 0,0-2 0,0-5 0,-1-4 0,-3 0 0,-4 2 0,-3-1 0,-2 1 0,15-15 0,-5 1 0,-13 8 0,-5 2 0,16-21 0,-27 15 0,-13 0 0,-7-15 0,-8-31 0,-6 26 0,-1-7 0,-1-13 0,-4-4-38,-2 21 0,-4-2 0,-3-1 38,-5-7 0,-5-1 0,-5 1-654,-9-1 1,-6 2 0,-4 1 653,7 20 0,-2 1 0,-4 1 0,-1 2 0,-2 3 0,-3 2 0,-2 2 0,-1 2-269,-17-10 1,-1 4 0,-3 6 268,-2 6 0,-2 6 0,7 3 0,7 0 0,6 7 0,8 14 0,1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14.51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1:00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24575,'0'47'0,"0"7"0,0 24 0,0 19 0,0-38 0,0 1 0,0 6 0,0 0 0,0 1 0,0-2 0,0-8 0,0-3 0,0 30 0,0-29 0,0-30 0,0-12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1:03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129 143 24575,'0'15'0,"0"3"0,0 4 0,0 0 0,0-4 0,0-3 0,1-5 0,2 1 0,2 0 0,3-2 0,4 2 0,2-1 0,2 0 0,0 0 0,0-2 0,3 0 0,1 2 0,3-2 0,4 0 0,3-2 0,6-4 0,2 0 0,4-2 0,3 0 0,5-2 0,0-3 0,-9-4 0,-8-2 0,-12 2 0,-9-1 0,-4-4 0,-5-9 0,-3-16 0,-5-11 0,-9-4 0,-8 4 0,-6 10 0,-3 11 0,-1 11 0,-1 5 0,1 6 0,-1 5 0,0 0 0,-2 2 0,-2 0 0,1 0 0,1 0 0,4 1 0,4 4 0,-2 6 0,-7 9 0,-5 11 0,-4 5 0,2 6 0,11-1 0,14-18 0,8-5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2:22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24575,'3'94'0,"8"-14"0,4 16 0,2 5 0,-1-8 0,1 5 0,1 2 0,1 1-655,-3-17 1,0 2-1,1 0 1,0-2-1,0-2 655,3 6 0,0-1 0,-1-5 0,-2-9 0,4 9 0,-4-13 1028,1 8-1028,-10-42 537,-4-14-537,-4-10 0,0-6 0,0-2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09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24575,'0'11'0,"0"0"0,0 2 0,0 3 0,0 3 0,0 4 0,0 2 0,0 6 0,0 4 0,0 1 0,0 1 0,0 0 0,0-1 0,0-2 0,0-6 0,0-7 0,0-10 0,0-4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10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24575,'0'16'0,"0"11"0,0 19 0,0 10 0,0 6 0,0-8 0,0-12 0,0-8 0,0-12 0,0-7 0,0-8 0,0-3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14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24575,'0'29'0,"0"21"0,0 20 0,0 17 0,0-2 0,1-14 0,1-17 0,0-21 0,0-19 0,-1-7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15.9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53 24575,'-4'14'0,"2"7"0,2 9 0,0 5 0,0 0 0,0 0 0,1-2 0,3-3 0,4-4 0,3-6 0,0-2 0,0-5 0,-1-2 0,2-3 0,1-2 0,5-2 0,5-1 0,3-1 0,-1-2 0,-1 0 0,-3-3 0,-2-5 0,-2-6 0,-4-10 0,-2-8 0,-4-10 0,-4-4 0,0-4 0,-5 3 0,-6 9 0,-11 5 0,-11 9 0,-6 5 0,-2 8 0,3 6 0,15 4 0,5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18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0 201 24575,'0'14'0,"0"19"0,0 24 0,0 20 0,0 7 0,0-5 0,0-12 0,0-21 0,2-20 0,7-31 0,17-30 0,18-31 0,-18 23 0,0-2 0,23-39 0,-13 19 0,-16 26 0,-8 21 0,-4 14 0,-1 21 0,5 17 0,5 16 0,3 3 0,3-9 0,3-9 0,1-11 0,1-3 0,-3-7 0,-7-6 0,-4-7 0,-6-18 0,-5-25 0,-2-35 0,-1 26 0,0-2 0,0-5 0,0 0 0,0 6 0,0 3 0,0-23 0,0 36 0,0 21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22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106 116 24575,'0'11'0,"0"10"0,0 17 0,0 17 0,-3 9 0,-4-1 0,-4-5 0,-3-8 0,-2-6 0,0-4 0,3-10 0,1-6 0,3-7 0,5-6 0,15-5 0,19-4 0,21-2 0,12 0 0,2 0 0,-8 0 0,-15 0 0,-11 0 0,-16-4 0,-6-12 0,-13-19 0,-13-21 0,-11-18 0,-10-4 0,-1 4 0,1 10 0,3 12 0,3 6 0,4 8 0,1 3 0,5 6 0,5 8 0,4 5 0,7 8 0,2 4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23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24575,'26'0'0,"11"0"0,12 0 0,2 0 0,-12 0 0,-19 0 0,-10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15.22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23.9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24575,'14'0'0,"10"0"0,25 0 0,17 0 0,15 0 0,-2 0 0,-23 0 0,-17 0 0,-24 0 0,-10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24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24575,'0'29'0,"0"29"0,0 41 0,0-32 0,0 5 0,0 2 0,0 1 0,0-8 0,0-3 0,0 32 0,0-52 0,0-23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26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96 179 24575,'-10'0'0,"1"0"0,-1 0 0,2 0 0,2 4 0,2 5 0,2 6 0,1 8 0,1 3 0,0-1 0,0-3 0,0-3 0,0 1 0,0 6 0,0 6 0,2 4 0,7 2 0,9 0 0,9 0 0,7-3 0,0-5 0,1-7 0,3-6 0,0-7 0,4-5 0,-4-3 0,-3-2 0,-3-3 0,-5-5 0,1-6 0,-4-3 0,-4 0 0,-5 3 0,-7 6 0,-4-2 0,-2-7 0,-2-11 0,1-14 0,-1-8 0,0-4 0,0 0 0,-1 8 0,-4 9 0,-3 10 0,-4 8 0,-2 3 0,1 2 0,1 2 0,2 2 0,4 2 0,2 3 0,-2-2 0,-4-2 0,-9-7 0,-9-6 0,-6-4 0,-4 1 0,-4 6 0,-11 7 0,-15 7 0,-13 22 0,31-13 0,8 14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51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16:55.3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24575,'0'29'0,"0"19"0,0 34 0,0-30 0,0 3 0,0 4 0,0 2 0,0 2 0,0 0 0,-1-1 0,2 0 0,0 0 0,1 0 0,1-4 0,1-1 0,3 1 0,1-1 0,2-5 0,1-1 0,11 41 0,-3-5 0,-5-6 0,-5 0 0,-4 5 0,-2-5 0,-3-7 0,0-9 0,0-16 0,0-5 0,0-5 0,0-2 0,0-4 0,0-9 0,0-12 0,0-6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0:24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0:26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49 802 24575,'15'-36'0,"31"-40"0,-4 17 0,7-5 0,-9 12 0,2-2 0,2 1 0,1 1 0,0 0 0,1 3 0,15-15 0,-2 6 0,-13 16 0,-3 6 0,12-3 0,-25 24 0,-19 15 0,-25 20 0,-27 31 0,-7 5 0,-7 9 0,11-12 0,-2 4 0,-1 2 0,-4 6 0,-1 2 0,1-1 0,2-1 0,1-2 0,4-2 0,-4 7 0,5-6 0,11-16 0,5-7 0,0-5 0,27-44 0,52-76 0,-7 18 0,7-6 0,-8 17 0,3-2 0,2 1 0,3-3 0,2 1 0,-1 4 0,13-10 0,-3 7 0,-13 15 0,-5 7 0,6-3 0,-50 48 0,-46 47 0,5-7 0,-6 4 0,-9 12 0,-1 2 0,2-4 0,4-3 0,-9 12 0,26-33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2:14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24575,'22'0'0,"22"0"0,44 0 0,-27-1 0,3-1 0,0-1 0,1-1 0,-4 0 0,-2 0 0,32-3 0,-25 3 0,-17 4 0,-24 0 0,-13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2:14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24575,'9'0'0,"4"0"0,15 0 0,7 0 0,2 0 0,-1 0 0,-11 0 0,-5 0 0,-6 0 0,-6 1 0,-3 4 0,-14 10 0,-20 17 0,-14 13 0,-9 9 0,9 1 0,11-7 0,15-20 0,8-8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4:27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24575,'17'0'0,"22"0"0,18 0 0,10 0 0,16 0 0,4 0 0,6 0 0,-1 0 0,-9 0 0,-8 0 0,2 0 0,-36 0 0,-23 0 0,-13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15.66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4:28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378 0 24575,'16'10'0,"12"8"0,10 6 0,2 1 0,-8-7 0,-13-7 0,-19 5 0,-45 27 0,4-6 0,-6 2 0,-14 11 0,-3 1 0,-1 3 0,3-2 0,13-10 0,5-3 0,-7 5 0,29-22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3:17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0 559 24575,'2'-7'0,"8"-6"0,13-15 0,20-20 0,19-18 0,-23 26 0,2-1 0,3-3 0,0 2 0,-2 5 0,-2 2 0,25-20 0,-22 22 0,-17 16 0,-11 6 0,-4-8 0,-7 11 0,-1-7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3:18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3:20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24575,'38'0'0,"26"0"0,-15 0 0,3 0 0,4 0 0,0 0 0,39 0 0,-30 0 0,-28 0 0,-20 1 0,-9 3 0,-4 4 0,-4 5 0,0 12 0,0 11 0,0 16 0,0 14 0,0 11 0,0 5 0,2 4 0,2 0 0,-1-5 0,0-12 0,-3-18 0,0-17 0,0-15 0,0-10 0,0-5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3:22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466 430 24575,'-4'-16'0,"-13"-16"0,-12-16 0,-13-12 0,-6 1 0,3 11 0,-3 9 0,-2 8 0,-1 4 0,3 3 0,11 5 0,13 7 0,9 3 0,10 6 0,3 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3:23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240 0 24575,'-16'0'0,"-6"0"0,-12 0 0,-5 0 0,0 2 0,7 2 0,7 4 0,8 3 0,9 0 0,2-1 0,4-2 0,2-1 0,4 5 0,4 9 0,9 11 0,6 10 0,1 2 0,-2-8 0,-5-11 0,-7-6 0,-3-3 0,-4-7 0,-2-2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4:33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24575,'0'54'0,"0"38"0,0-34 0,0 2 0,1 2 0,1 0 0,0-2 0,2-4 0,8 23 0,2-15 0,-2-11 0,-3-12 0,-4-9 0,-3-8 0,2-6 0,-2-4 0,0-6 0,-1-3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4:36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24575,'0'22'0,"0"12"0,0 21 0,0 31 0,2-32 0,0 3 0,3 14 0,1 5 0,2 12 0,1 2 0,3 6 0,1 2 0,-5-29 0,1 0 0,0 0 0,1-1 0,-1 1 0,1-1 0,4 32 0,0-3 0,-1-7 0,0-3 0,-1-11 0,0-5 0,-3-15 0,0-5 0,4 21 0,-7-26 0,-4-19 0,-2-13 0,0-8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39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55 24575,'-1'29'0,"-9"24"0,-5 13 0,-3-1 0,3-10 0,6-21 0,1-2 0,-1-3 0,0-5 0,2-6 0,-3 1 0,-4 2 0,-3 2 0,-1 0 0,2-4 0,5-3 0,4-4 0,6-4 0,8-7 0,15-7 0,17-8 0,9-2 0,4 4 0,-5 5 0,-5 5 0,-2 2 0,3 0 0,3-2 0,-1-3 0,0-1 0,-8-1 0,-9 1 0,-6 0 0,-8 0 0,-3 1 0,-4 2 0,-2 0 0,-3 0 0,0-5 0,-2-4 0,-2-9 0,-9-9 0,-11-10 0,-8-5 0,-4-1 0,3 3 0,3 4 0,1 1 0,0 0 0,3 1 0,1 5 0,5 5 0,5 8 0,6 7 0,3 7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41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24575,'0'8'0,"0"15"0,0 31 0,0 28 0,0 15 0,0-8 0,0-30 0,0-24 0,0-20 0,0-10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16.47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0 24575,'0'0'0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43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441 0 24575,'-31'0'0,"-14"2"0,-27 14 0,-6 21 0,-1 22 0,17 16 0,24 3 0,14-3 0,16-9 0,5-11 0,3-15 0,3-13 0,7-10 0,9-8 0,13-4 0,8-4 0,3-1 0,2 0 0,-4 0 0,3 0 0,2 0 0,-1 0 0,-8 0 0,-10-1 0,-14 1 0,-6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44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0 24575,'-10'0'0,"-8"2"0,-5 5 0,-2 7 0,3 4 0,8 1 0,4 1 0,4 0 0,3 3 0,2 2 0,5-2 0,9-1 0,16-2 0,18-4 0,15-2 0,2-1 0,-10-1 0,-15 1 0,-16-2 0,-11-4 0,-7-1 0,-4 2 0,-1 2 0,0 3 0,0 2 0,0 1 0,-2 0 0,-3 0 0,-8 1 0,-10 2 0,-6 2 0,-2 1 0,0-2 0,2-5 0,-3-3 0,-1-4 0,-1-3 0,1-3 0,5-1 0,12-1 0,7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45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24575,'9'0'0,"0"0"0,5 0 0,3 0 0,-1 0 0,-5 0 0,-5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46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24575,'24'0'0,"8"0"0,16 0 0,9 0 0,-7 0 0,-7 0 0,-17 0 0,-15 0 0,-4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56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24575,'0'31'0,"0"2"0,0 0 0,0-3 0,0-5 0,0-5 0,0-2 0,0-2 0,0-5 0,1-5 0,3-5 0,8-6 0,10-2 0,10 0 0,11 0 0,6 3 0,-2 3 0,-1 1 0,-9 0 0,-10 2 0,-5 3 0,-6 5 0,-1 7 0,-3 6 0,-4 3 0,-1 3 0,-3-1 0,-1-1 0,-1 1 0,-2-4 0,-3-2 0,-8-2 0,-11-2 0,-9 1 0,-12 2 0,-10 1 0,-10-2 0,0-2 0,12-7 0,16-6 0,22-3 0,6-2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57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24575,'17'0'0,"5"0"0,11 0 0,15-2 0,10-3 0,6-4 0,-8-2 0,-15-3 0,-11 3 0,-18 3 0,-5 3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58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98 24575,'0'21'0,"0"6"0,0 7 0,0 1 0,0-4 0,0-3 0,0-3 0,0-2 0,0 2 0,3 2 0,7 0 0,8-3 0,9-3 0,6-6 0,4-5 0,6-4 0,3-6 0,-3 0 0,0-5 0,-10-4 0,-7-6 0,-6-8 0,-10-12 0,-4-15 0,-4-16 0,-2-5 0,-5 5 0,-6 11 0,-8 17 0,-6 14 0,-2 12 0,-4 6 0,-3 4 0,13 2 0,3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06:59.8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71 21741,'-10'0'0,"1"0"1364,-2 0-1364,2 0 478,-1 0-478,0 0 243,0 0-243,2 1 749,2 5-749,2 9 0,3 10 0,1 8 0,0 4 0,0 3 0,6 0 0,7-2 0,11-2 0,13-5 0,14-4 0,12-6 0,8-9 0,-1-7 0,-7-6 0,-13-3 0,-12-9 0,-10-6 0,-6-9 0,-8-9 0,-6-11 0,-5-13 0,-4-3 0,-9 6 0,-10 13 0,-14 15 0,-14 11 0,-10 11 0,-5 6 0,3 2 0,4 0 0,9 6 0,20-4 0,9 3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16:26.2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24575,'26'0'0,"30"0"0,-8-1 0,7 2 0,28 3 0,9 5 0,-17 0 0,3 2 0,4 2-886,-11 0 1,2 1-1,1 1 1,3 1 885,9 3 0,3 1 0,2 1 0,1 0-560,-10-2 0,1 0 1,2 0-1,1 1 0,2-1 560,-5-1 0,3 1 0,0-1 0,2 1 0,1 1 0,1 0-265,-4-1 1,0 0-1,2 0 1,1 1-1,0 1 1,1-1 0,0 2 264,4 0 0,1 1 0,1 1 0,0 0 0,0 1 0,0 0 0,1 1-407,-11-3 0,1 2 1,0-1-1,0 1 1,0 1-1,0 0 1,0 1-1,-1 0 407,0 1 0,0 0 0,0 1 0,0 0 0,-1 1 0,0 0 0,0 1 0,-1-1 0,9 4 0,0 1 0,0 0 0,-1 0 0,-1 1 0,0 0 0,0-1-146,-4 0 0,0 0 0,0 0 0,-1 0 0,-1 0 0,0-1 0,-2 1 146,8 2 0,-1 1 0,0 0 0,-2-1 0,-1-1 0,-2 0 90,7 2 0,-2-2 0,-1 1 0,-2-2 0,-2 1-90,-8-4 0,-2-1 0,-1 0 0,-1 0 0,-2 0 342,10 4 0,-1 0 1,-2-1-1,-2 1-342,-6-1 0,-2 0 0,-1 0 0,0 1 945,18 12 1,-1 1 0,-1 1-946,-4 0 0,-1 1 0,0 1 0,2 4 0,0 0 0,2 1 440,-19-13 1,0 1-1,1 0 1,0-1-441,5 2 0,1 1 0,0-1 0,2 0 0,3 1 0,2 0 0,0 0 0,1 0 43,1 1 1,1 0 0,0 1 0,1-1-44,4 3 0,2 0 0,-1 1 0,-1-1 0,-3 1 0,1 0 0,-2 0 0,0 1 0,-4-2 0,0 1 0,-1-1 0,-2 1-15,-4-3 0,-1 1 0,-2 0 1,-3-1 14,12 10 0,-3 0 0,-3-1 223,-7-5 0,-3 0 0,-3-2-223,11 11 0,-7-3 673,-16-14 0,-5-4-673,15 18 2042,-21-22-2042,-13-13 1694,-8-9-1694,-5-3 182,-3-2-182,-3-1 0,-1-1 0,0-2 0,-1-2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16:27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1 611 24575,'14'0'0,"-3"0"0,3 0 0,-1 0 0,-2 0 0,2 2 0,-4 0 0,-1 4 0,6 2 0,-1 0 0,2 2 0,3-1 0,-1-1 0,2 1 0,0-2 0,1-1 0,-1-2 0,0-2 0,-2 0 0,-6 0 0,-3 0 0,-3-1 0,1-1 0,0 0 0,1 0 0,1 0 0,0-3 0,0-14 0,-2-30 0,-3-42 0,-3 28 0,-1-3 0,-3-6 0,-1 2 0,-1 5 0,-1 4 0,-7-26 0,4 37 0,7 29 0,3 13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17.09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 24575,'0'0'0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16:41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16:43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1747 1 24575,'-21'0'0,"-7"0"0,-9 0 0,-6 1 0,-3 7 0,-6 7 0,-4 9 0,-5 5 0,-1-3 0,4-1 0,9-4 0,5 0 0,-1 0 0,-6 1 0,-7-2 0,3-1 0,0 0 0,-4 1 0,-11 7 0,-15 5 0,-7 5 0,3 2 0,10-1 0,15-5 0,8-3 0,4 0 0,-2 1 0,-1 1 0,11-6 0,10-6 0,13-8 0,8-4 0,0-3 0,-1 0 0,-2-1 0,8-2 0,1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16:44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24575,'0'15'0,"0"12"0,0 14 0,0 7 0,0-1 0,0-7 0,0-9 0,0-8 0,0-8 0,1-7 0,6-4 0,15 0 0,23 0 0,28 2 0,24 4 0,-44-4 0,-1 0 0,45 12 0,-21 2 0,-24 0 0,-19-3 0,-18-7 0,-7-4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16:49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24575,'-7'4'0,"9"-1"0,10 1 0,14 4 0,5 3 0,2 3 0,-1 1 0,1-1 0,0-1 0,-4-3 0,-5-1 0,-5-3 0,-5-2 0,-4-3 0,-1-1 0,1 0 0,6 1 0,5 1 0,6 0 0,4 2 0,3 1 0,3 2 0,-2 2 0,3 1 0,0 0 0,4 1 0,4-2 0,1-1 0,2-2 0,1-1 0,0-1 0,-5 1 0,-6-2 0,-10-1 0,-3 2 0,0 1 0,0 0 0,2 2 0,-2-1 0,0-1 0,0 0 0,-1 1 0,0 0 0,-4-1 0,-4 0 0,-8-3 0,-2-1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16:50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24575,'3'-4'0,"14"13"0,20 17 0,10 12 0,-3 2 0,-10-7 0,-17-16 0,-11-6 0,-14-6 0,-15-3 0,-11-2 0,-3 0 0,7 0 0,10 0 0,12 0 0,4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5:17:26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 24575,'-9'-2'0,"4"24"0,5 28 0,19 40 0,-3-29 0,4 2 0,5 2 0,4 3 0,7 8 0,4 2 0,2 1 0,4-1 0,6 4 0,3 0 0,-15-27 0,2 0 0,0-2 0,20 22 0,2-2 0,0-2 0,0-1 0,-3-5 0,-1-2 0,-1-4 0,-1-1 0,-4-6 0,-2-1 0,-8-6 0,-2-2 0,25 24 0,-18-15 0,-7-12 0,-2-6 0,-1-1 0,-3-3 0,-16-14 0,-5-3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2:39:11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18.29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0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22.3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46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1669 24575,'0'-21'0,"0"-9"0,-2-14 0,5-8 0,8-2 0,9-1 0,10 3 0,0 1 0,-2 6 0,-2 6 0,-4 4 0,-2 4 0,0-3 0,1-5 0,1-1 0,1 1 0,-4 4 0,-6 6 0,-3 2 0,1-3 0,3-3 0,2-1 0,4-3 0,-1 1 0,0 1 0,0-1 0,0-1 0,1 0 0,0-4 0,0 2 0,-1 1 0,-2 2 0,-1 2 0,0 2 0,0 2 0,0 2 0,-1 1 0,0-1 0,0-1 0,6-2 0,0-1 0,3-1 0,-1 3 0,-6 7 0,-3 8 0,-7 7 0,-2 1 0,3-2 0,-2-6 0,1-1 0,-3 4 0,-2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47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2920 1282 24575,'-15'0'0,"-9"0"0,-17 0 0,-15 0 0,-10 0 0,-8 0 0,-12 0 0,-13-2 0,44 0 0,-2-1 0,-6-3 0,-1-2 0,-2-3 0,-1-2 0,-2-3 0,1-3 0,0-2 0,2-2 0,2-1 0,1 0 0,4 0 0,1 1 0,7 2 0,2 2 0,-35-13 0,19 6 0,11 2 0,3 0 0,2-1 0,0 0 0,2-5 0,-2-4 0,-1-2 0,-5-3 0,-2-3 0,-1 2 0,-3 0 0,0 3 0,-4 2 0,-1 2 0,1 1 0,8 4 0,4 0 0,1-1 0,3-4 0,1-1 0,4-2 0,9-1 0,3-1 0,7 0 0,5 2 0,2 3 0,4 6 0,2 3 0,2 6 0,3 5 0,2 3 0,2 6 0,2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3:50:57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0 699 24575,'20'0'0,"5"0"0,11 0 0,9 0 0,8 0 0,18-3 0,13-6 0,-35-1 0,2-1 0,2-4 0,0-1 0,-4-2 0,-2-1 0,39-17 0,-12 6 0,-4 3 0,0 2 0,3 1 0,-3 3 0,-1 0 0,-4 1 0,-3 3 0,-2-1 0,-7 5 0,-5 0 0,-5-3 0,1-3 0,5-2 0,0 0 0,3 2 0,-3 3 0,-1 1 0,0 1 0,-6 2 0,-5 3 0,-11 3 0,-7 2 0,-5 1 0,3-2 0,4-1 0,4-3 0,0 0 0,-5 0 0,-3 0 0,3-4 0,7-6 0,5-4 0,0 3 0,-7 3 0,-8 7 0,-9 5 0,-3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4:26:36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24575,'16'5'0,"17"11"0,21 19 0,13 12 0,-2 4 0,-9-8 0,-10-11 0,-2-5 0,-4-5 0,-4-4 0,-7-2 0,-10-3 0,-4-1 0,-5-1 0,-6-5 0,-1-2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8:32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24575,'0'27'0,"0"8"0,4 7 0,2 4 0,5-3 0,2-4 0,-2-3 0,-1-4 0,-2-6 0,-2-4 0,4-4 0,2-2 0,2 0 0,2 0 0,1 0 0,3 1 0,5 1 0,5 0 0,5 0 0,7-2 0,3-4 0,-2-6 0,-7-3 0,-10-3 0,-4 0 0,-3 0 0,3 0 0,0-2 0,0-4 0,5-8 0,3-7 0,7-7 0,3-4 0,-3 2 0,-8 4 0,-6 6 0,-9 5 0,0 5 0,-2 4 0,-1 4 0,7 3 0,5 4 0,5 3 0,1 3 0,-6 0 0,-7 1 0,-8-2 0,-4 1 0,-4 3 0,2-1 0,0 2 0,0-3 0,0-1 0,-2 1 0,0-2 0,0-2 0,3-6 0,3-6 0,3-8 0,5-5 0,1-5 0,6-6 0,5 0 0,2-2 0,-2 4 0,-4 8 0,-7 5 0,-2 5 0,-3 5 0,-3 2 0,-1 1 0,2 0 0,0 0 0,4 0 0,-1 1 0,2 2 0,0 2 0,-1 1 0,2 1 0,-2 0 0,-1 0 0,0-3 0,-3-1 0,0-1 0,0-1 0,1-1 0,1 0 0,0-1 0,1-2 0,1-2 0,-2-3 0,2-2 0,0-2 0,3-2 0,0 0 0,1-2 0,3-3 0,7-4 0,4-4 0,9-5 0,4-1 0,-2-1 0,0 0 0,-9 2 0,-3 4 0,-2 0 0,-3 0 0,0-1 0,-4 2 0,-2 5 0,-5 7 0,-5 8 0,-4 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42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36 406 24575,'0'9'0,"0"17"0,0 26 0,0 29 0,0-26 0,0 1 0,0 3 0,0 0 0,0 4 0,0 0 0,0-2 0,0-2 0,0-5 0,0-2 0,0 44 0,0-25 0,0-20 0,2-16 0,2-14 0,1-7 0,0-2 0,0-3 0,-2-3 0,2 0 0,2-2 0,2-3 0,6 0 0,13-1 0,17 0 0,16 0 0,12-2 0,-3-4 0,-9-2 0,-12-2 0,-6 2 0,-3 1 0,-1 2 0,-2-1 0,-10 2 0,-5 2 0,-8-1 0,-1 1 0,-3-2 0,-3 0 0,-1-1 0,-2-1 0,-1-3 0,-1-2 0,-2-5 0,0-20 0,0-44 0,0 20 0,0-6 0,0-17 0,0-4 0,0-7 0,0 0 0,-2 11 0,0 2 0,-2 12 0,0 5 0,-6-25 0,0 38 0,3 22 0,3 14 0,1 5 0,-2-4 0,-4-11 0,-4-15 0,-4-13 0,1 1 0,3 11 0,1 14 0,3 14 0,-1 7 0,-1 5 0,-5 4 0,-6 6 0,-9 7 0,-5 8 0,-8 2 0,-5-1 0,-5-1 0,-3 0 0,-1-2 0,7-2 0,10-4 0,12-5 0,7-4 0,0-1 0,1 0 0,4-3 0,5 2 0,8-3 0,2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4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8393 910 24575,'-18'-6'0,"-14"-12"0,-19-12 0,-11-11 0,-1-1 0,7 4 0,3 6 0,-1 5 0,-2 2 0,-11-2 0,-8-1 0,-4-4 0,-7-6 0,2-1 0,2-6 0,2 0 0,8 5 0,1 1 0,0 5 0,-1 4 0,-4 4 0,-5 4 0,-3 2 0,-5-1 0,-3 0 0,0 0 0,-1 0 0,-1 1 0,44 9 0,-1 1 0,-3 0 0,-1 2 0,-4-2 0,-3 2 0,-8 1 0,-2 1 0,-9 2 0,-3 0 0,-8 2 0,-2 1 0,-5 1 0,0 0 0,1 0 0,1 0 0,4 0 0,0 0 0,6 0 0,0 0 0,3 0 0,1 0 0,2 0 0,2 0 0,3 0 0,2 0 0,4 0 0,2 0 0,0 0 0,2 0 0,4 0 0,0 0 0,1 0 0,1 0 0,-3 0 0,0 0 0,-1 0 0,-1 0 0,-5 0 0,-1 0 0,-5 0 0,0 0 0,2 0 0,2 1 0,3 1 0,2 1 0,6 1 0,3 1 0,7 0 0,2 1 0,-40 7 0,8 1 0,-2 0 0,-3 4 0,38-8 0,-2 1 0,-4 1 0,-2 1 0,-5 2 0,-1 0 0,-4-1 0,-1-1 0,-3 1 0,0 0 0,0 0 0,1 0 0,2 0 0,0 3 0,1 1 0,0 2 0,0 1 0,0 2 0,-1 3 0,0 0 0,2 1 0,0-1 0,4 1 0,1 1 0,7-2 0,1 0 0,2 1 0,2 2 0,1 1 0,3 2 0,2-1 0,2-1 0,-31 27 0,16-10 0,6-10 0,2 0 0,-3 1 0,0 0 0,6-3 0,4-5 0,7-9 0,6-6 0,5-8 0,6-4 0,4-2 0,1-1 0,3 0 0,2-2 0,2-5 0,3 3 0,1-2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48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6100 742 24575,'-63'0'0,"14"0"0,-6 0 0,-27 0 0,-7 0 0,20 0 0,-3 0 0,-1 0 0,-6 1 0,-2-1 0,-3-2-1036,-9-2 0,-2-2 0,-1 0 1036,21 0 0,0 0 0,0 0 0,-2-1 0,-2-2 0,-2-1 0,1 0 0,0-1 0,3 0 0,1 0 0,1 0 0,1 1-42,-16-1 0,1 1 0,2 0 42,4-2 0,1 0 0,1 0 0,6 2 0,0 0 0,2-1 0,4-1 0,1 0 0,2-2 0,-27-6 0,1-1 0,3 1 0,-1 1 195,-2 1 1,-2 1-196,26 6 0,0 1 0,-2 0 0,-3-1 0,0 0 0,-1 0 0,3 1 0,0 1 0,1-1 0,2 0 0,0 1 0,1 0 0,-25-1 0,3 3 0,8 2 0,2 1 0,3 1 0,2-1 756,4 2 1,1-1-757,3-1 0,1-2 456,4-1 1,2-1-457,1-1 0,1-1 208,2 0 1,0-1-209,1-1 0,-1 1 0,1 1 0,1-1 0,3 1 0,0 0 0,-41-7 0,18 2 0,14 5 0,14 2 0,14 1 0,9 2 0,10-1 0,5 1 0,4 3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50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1675 0 24575,'-47'3'0,"-6"9"0,-15 10 0,-5 6 0,-1 6 0,-2 2 0,5 3 0,-3 4 0,-2 1 0,-7-1 0,-3 1 0,1-4 0,8-7 0,11-5 0,4-5 0,3-2 0,-1-4 0,-2-3 0,8-5 0,11-3 0,8-1 0,6-3 0,2 0 0,-5 1 0,-7-1 0,-4 1 0,0-2 0,6-1 0,13 0 0,12 0 0,7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51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24575,'0'14'0,"0"3"0,0 7 0,0 6 0,0-3 0,0 2 0,0-4 0,0-3 0,0 1 0,0-1 0,0 0 0,0-3 0,0-2 0,0-3 0,0-1 0,0-1 0,1-3 0,3-1 0,3-3 0,2-1 0,2-2 0,1 0 0,1-1 0,3 2 0,5 4 0,9 5 0,1 4 0,-2 0 0,-6-4 0,-9-3 0,-6-5 0,-4-1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54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0 24575,'-9'0'0,"-11"7"0,-16 10 0,-9 11 0,-8 8 0,7-6 0,13-6 0,12-10 0,19-3 0,14 11 0,15 10 0,4 9 0,1 1 0,-5-9 0,-9-8 0,-1-7 0,-5-4 0,-5-6 0,-2-2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55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24575,'4'12'0,"-1"9"0,-3 7 0,0 5 0,0-2 0,-3 0 0,-5 1 0,-5 2 0,-1 1 0,2-3 0,5-7 0,4-7 0,3-4 0,2-1 0,5 1 0,5 2 0,5 1 0,7-1 0,9-2 0,10-3 0,12-6 0,11-2 0,6-3 0,-4 0 0,-27 0 0,-16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9:5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0 253 24575,'0'12'0,"0"0"0,0-1 0,3 3 0,4 3 0,11 2 0,12 3 0,11-2 0,7 0 0,4-3 0,0-5 0,2-6 0,-3-3 0,-7-2 0,-5-1 0,-11 0 0,-6-4 0,-3-4 0,-5-5 0,-2-6 0,-3-3 0,-3-3 0,-2-2 0,-2 2 0,-1 3 0,-1 3 0,-6-1 0,-9-6 0,-8-6 0,-7-4 0,-3 0 0,-1 3 0,1 6 0,2 5 0,5 9 0,2 6 0,1 5 0,1 2 0,-3 0 0,0 1 0,0 4 0,2 5 0,4 9 0,2 4 0,3 3 0,5-1 0,6-13 0,3-2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0:0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24575,'0'11'0,"0"1"0,5 4 0,17 7 0,26 7 0,30 4 0,-28-16 0,2-2 0,2-1 0,1-2 0,-1-2 0,0-3 0,42 2 0,-13-7 0,-12-3 0,-18 0 0,-16-1 0,-11-4 0,-10-3 0,-3-3 0,-5-5 0,-3-1 0,-4-3 0,-1 1 0,0 0 0,-8-4 0,-11-4 0,-11-7 0,-9 0 0,-2 0 0,1 2 0,4 6 0,4 5 0,5 5 0,3 7 0,-1 3 0,-1 4 0,-3 2 0,3 0 0,-1 0 0,-1 0 0,-1 0 0,1 0 0,6 0 0,6 0 0,3 0 0,1 3 0,2 4 0,-2 4 0,-1 6 0,-2 5 0,-1 0 0,3 1 0,5-4 0,1-2 0,-10 18 0,11-21 0,-9 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4:26:37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513 1 24575,'-12'20'0,"-18"17"0,-22 20 0,-13 13 0,4-3 0,18-18 0,13-16 0,6-6 0,-5 2 0,0 5 0,0 2 0,2-6 0,7-6 0,5-4 0,6-9 0,3-1 0,3-3 0,0 1 0,-1 2 0,0 0 0,-1-1 0,1-2 0,1 0 0,0-3 0,3-1 0,-2-1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0:06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24575,'0'12'0,"0"11"0,0 18 0,2 22 0,8 22 0,-2-34 0,1 1 0,2 4 0,0 1 0,1-2 0,-2-1 0,7 39 0,-5-24 0,-4-26 0,-3-16 0,-4-17 0,-1-3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0:1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202 481 24575,'0'24'0,"0"33"0,0-8 0,0 6 0,0 18 0,0 6 0,-2 13 0,0 3 0,0 0 0,-1-2 0,-2-7 0,-1-4 0,0-13 0,0-5 0,-2 28 0,2-33 0,5-26 0,-1-23 0,0-15 0,1-11 0,1-13 0,0-16 0,0-25 0,0-29 0,0 32 0,0-3 0,0-10 0,0-3 0,0-3 0,0-1 0,0 1 0,1 1 0,2 9 0,1 2 0,1 8 0,1 3 0,0 9 0,2 4 0,6-29 0,-3 18 0,-1 16 0,-1 7 0,2 10 0,-1 8 0,1 3 0,1 2 0,0-1 0,7 1 0,8-1 0,16 0 0,14 3 0,10 2 0,6 7 0,1 2 0,-9 2 0,-10 2 0,-4 5 0,-6 11 0,-3 14 0,-6 17 0,-11 14 0,-10 9 0,-6 5 0,-11 0 0,-17 5 0,-20 2 0,11-42 0,-4-1 0,-5-1 0,-2-2 0,-1-3 0,-4-2 0,-3-2 0,-3-1 0,-7 0 0,-1-1 0,-5 2 0,-1-1 0,0-2 0,1-1 0,8-4 0,4-3 0,-25 8 0,37-16 0,20-8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0:19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24575,'31'0'0,"22"0"0,31 0 0,-32 0 0,2 0 0,4 0 0,0 0 0,-4 0 0,-3 0 0,31 0 0,-30 0 0,-34 0 0,-11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0:20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24575,'41'0'0,"15"0"0,27 0 0,15 0 0,-46 0 0,-1 0 0,48 0 0,-21 0 0,-21 0 0,-24 0 0,-16 0 0,-7 0 0,-5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0:2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24575,'-8'7'0,"-5"6"0,-5 13 0,-7 12 0,-2 5 0,2 5 0,5-5 0,1-6 0,6-4 0,4-9 0,5-4 0,4-4 0,0 2 0,0 4 0,0 6 0,0 7 0,0 0 0,3-1 0,3-5 0,6-4 0,4-1 0,1-1 0,2 0 0,2-1 0,1-4 0,3-4 0,-1-6 0,-1-5 0,-1-3 0,0 0 0,3 0 0,4 0 0,7 0 0,7-1 0,2-4 0,-2-4 0,-7-4 0,-9-1 0,-7 1 0,0-2 0,0 0 0,-3-2 0,-2-2 0,-7-1 0,-4 1 0,-2 0 0,-2 3 0,0-7 0,0-10 0,-1-12 0,-6-6 0,-4 5 0,-5 9 0,0 10 0,1 9 0,1 5 0,0 3 0,-4 1 0,0 0 0,-2 1 0,-1 1 0,-1 1 0,-7 1 0,-6 3 0,-13 0 0,21 2 0,-1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0:29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24575,'75'0'0,"-11"-3"0,11-3 0,-5 0 0,7-2 0,3 0-550,-7 0 0,3 0 0,1 0 0,0-1 550,1-1 0,1-1 0,-1 1 0,-1 0 0,20-2 0,-2 2 0,-3 0 0,-15 3 0,-2 1 0,-6 2 353,8-1 0,-7 1-353,27 1 363,-36 0-363,-23 0 0,-12 0 0,-12 3 1131,-2 0-1131,-3 0 0,0 0 0,-3 0 0,-4 0 0,-10 2 0,-23 5 0,-43 8 0,6-3 0,-10 2 0,6-2 0,-6 0 0,-3 0-533,-14 2 1,-4 1 0,-1-2 532,20-3 0,-1 0 0,1-1 0,0 0 0,-19 2 0,1-1 0,5-1 0,15-2 0,3-1 0,8-1 0,3-1 0,10-1 0,-3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0:38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1767 24575,'44'-18'0,"42"-21"0,-17 5 0,8-5 0,-9 4 0,5-3 0,1-1-792,10-5 0,2-1 1,0-1 791,-18 10 0,1-1 0,-1 1 0,0-1 0,18-9 0,0 0 0,-3 1 0,-8 6 0,-2 1 0,-1 2 0,-6 3 0,-2 2 0,0 1 288,23-9 0,-1 2-288,0 1 0,1 1 0,-1 1 0,0-1 0,-5 2 0,-2-1 217,-10 4 0,-3 1-217,-14 4 0,-4 2 0,17-9 0,-24 12 1215,-15 7-1215,-4 1 150,0-2-150,4-2 0,-1 2 0,-4 3 0,-5 3 0,-2 1 0,7-3 0,12-7 0,14-7 0,13-5 0,12-5 0,16-7 0,-36 16 0,1-1 0,1-1 0,-2 0 0,-5 3 0,-4 1 0,19-9 0,-30 16 0,-19 12 0,-8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0:4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24575,'19'0'0,"20"0"0,27 7 0,27 17 0,-40-9 0,1 2 0,0 3 0,-2 1 0,-2-1 0,-2 0 0,31 11 0,-17-1 0,-15-4 0,-8-2 0,-4 0 0,-4 0 0,-2-3 0,-4 2 0,1-2 0,-3-1 0,-1 0 0,-4-5 0,-2-2 0,-2-5 0,-4-1 0,-2-4 0,-5 1 0,1-1 0,0-1 0,-2-1 0,1-1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50:47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24575,'0'21'0,"0"24"0,0 37 0,0-28 0,-1 3 0,-2 3 0,-1 0 0,0-2 0,0-2 0,-5 35 0,2-18 0,4-13 0,0-7 0,2-5 0,1-12 0,0-11 0,0-13 0,0-7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1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24575,'0'25'0,"0"52"0,0 1 0,0 15 0,0-24 0,0 5 0,0 5 0,0 5-1639,0-7 1,0 3-1,0 5 1,0 3 0,0 3-1,0 3 1617,0-13 0,0 3 0,0 2 1,0 3-1,0 1 0,0 2 0,0 2 1,0 1-1,0 1-233,0-3 0,0 1 0,0 2 0,0 1 0,0 2 0,0 0 1,0 2-1,0 1 0,0 1 0,0 1 0,0 0 255,0-13 0,0 2 0,0 0 0,0 2 0,0-1 0,0 2 0,0 0 0,0 1 0,0 1 0,0 0 0,0 0 0,0 1 0,0 0 0,0 0-70,0-5 1,0 1 0,0 0 0,0 1 0,0 0 0,0 0 0,0 1 0,0 1 0,0-1 0,0 1 0,0 0 0,-1 1 0,1-1 0,0 1 0,0-1-1,-1 0 70,1-2 0,0-1 0,-1 1 0,1 0 0,-1 0 0,1 1 0,-1-1 0,0 1 0,1-1 0,-1 1 0,0 0 0,0 1 0,1-1 0,-1 1 0,0-1 0,0 1 0,0 0-121,1-3 1,-1 1-1,0 0 1,0 1 0,0-1-1,1 1 1,-1 0 0,0 0-1,0 0 1,0 0 0,0 0-1,0 0 1,0 0-1,0 0 1,0-1 0,0 0-1,0 0 1,-1-1 120,1 3 0,0-1 0,-1 1 0,1-1 0,-1 0 0,0 0 0,1 0 0,-1-1 0,0 1 0,1-1 0,-1 0 0,0 0 0,0 0 0,1 0 0,-1 0 0,0-1 0,1 1-18,-1 4 1,0-1-1,1 1 1,-1 0-1,0-1 1,0 1-1,1-1 1,-1 0-1,0 0 1,0-1 0,1 1-1,-1-1 1,0-1-1,1 0 1,0 0-1,-1-1 18,1 0 0,0 0 0,-1 0 0,1 0 0,0-1 0,0 0 0,0-1 0,0 1 0,0-2 0,0 1 0,0-2 0,0 1 0,0-1 0,0-1 0,0 0 0,0 5 0,0 0 0,0 0 0,0-2 0,0 1 0,0-2 0,1 0 0,-1 0 0,0 0 0,0-1 0,1 0 0,-1-1 0,1 0 0,0 12 0,-1 0 0,1-1 0,0 1 0,0-1 0,0-1 0,0-1 0,1-1 0,-1-2 0,0-2 0,0-1 82,0 2 1,0-2 0,0-2 0,0-1 0,0-2 0,0 0 0,0-3 0,0 0 0,0-1-83,0 11 0,0-2 0,0-1 0,0-2 0,0-2 0,0-3 0,0-3 414,0 9 1,0-3 0,0-4 0,0-4 0,0-6-415,0 15 0,0-7 0,0-11 0,0-5 0,0-13 0,0-9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4:26:39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305 0 24575,'-15'4'0,"-25"18"0,-19 14 0,-10 13 0,4-4 0,30-19 0,15-12 0,19-10 0,12 2 0,8 4 0,6 6 0,2 5 0,-2-2 0,-1-1 0,-2-2 0,-2-2 0,-2 2 0,-1 0 0,-2-1 0,1-1 0,-3-1 0,-1 0 0,-2 1 0,-2 0 0,0-2 0,-2-4 0,-2-4 0,-3-1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1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2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59 106 24575,'-1'18'0,"-5"12"0,-5 31 0,-4 14 0,2 7 0,4 10 0,6 5 0,2-12 0,4-14 0,4-24 0,14-20 0,21-12 0,25-9 0,26-4 0,-43-2 0,0 0 0,46-7 0,-15-8 0,-21-9 0,-17-5 0,-13 2 0,-11 1 0,-6 1 0,-5-9 0,-4-19 0,-3-25 0,-1 26 0,-2-4 0,-3-4 0,-3 0 0,-2 3 0,-4 4 0,-26-30 0,-10 36 0,-8 27 0,-12 13 0,-6 8 0,-1 7 0,9 6 0,17 2 0,15-3 0,19-6 0,7-6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2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259 475 24575,'-11'-4'0,"-3"1"0,-10 3 0,-6 1 0,-1 3 0,3 7 0,7 15 0,2 25 0,-4 26 0,-1 15 0,14-43 0,2 1 0,-4 44 0,9-10 0,3-3 0,2-12 0,9-8 0,13-8 0,18-10 0,17-3 0,25-4 0,-30-18 0,4-2 0,6-2 0,2-3 0,4-2 0,0-3 0,-4-2 0,-2-1 0,-9-3 0,-4-1 0,30-6 0,-26-6 0,-22-8 0,-6-22 0,-9-45 0,-10 22 0,-3-6 0,0-25 0,-3-6 0,-1 29 0,0-1 0,-2 0 0,0 2 0,-2 0 0,-1 3 0,-6-27 0,-4 7 0,-5 18 0,-6 6 0,-2 16 0,-5 6 0,-31-14 0,1 28 0,-8 18 0,-17 12 0,34 7 0,-1 4 0,-4 5 0,1 3 0,4 1 0,5 1 0,-10 10 0,26-14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2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0 24575,'-5'19'0,"-19"21"0,-28 33 0,11-15 0,-5 8 0,8-11 0,-3 3 0,1 1 0,-1 2 0,1 2 0,0 0 0,3 0 0,1 0 0,2-2 0,-11 16 0,5-4 0,13-16 0,3-5 0,-12 21 0,16-33 0,13-24 0,2-11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2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919 13 24575,'0'-7'0,"-6"2"0,-22 4 0,-28 2 0,-34 8 0,31 2 0,-3 4 0,-4 5 0,-1 5 0,0 5 0,2 2 0,7 1 0,3 1 0,8-2 0,3 1 0,-21 21 0,24-9 0,16-9 0,15-4 0,5 8 0,3 11 0,2 5 0,0 0 0,0-8 0,7-10 0,17-6 0,28-2 0,37 3 0,-31-17 0,2-2 0,4-1 0,0-2 0,0-4 0,-1-2 0,-5-3 0,-1-1 0,-2 0 0,0-3 0,2-3 0,0-4 0,0-4 0,0-3 0,-2-4 0,-1-3 0,-5-2 0,-4-2 0,28-18 0,-23 6 0,-16 7 0,-12 5 0,-10-6 0,-2-10 0,-5-20 0,-1-13 0,-7-4 0,-22 5 0,-33 17 0,11 34 0,-7 6 0,-11 4 0,-4 5 0,-4 3 0,1 2 0,5 2 0,4 1 0,-31 1 0,46 0 0,25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2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24575,'9'22'0,"11"21"0,20 28 0,-11-21 0,2 3 0,5 9 0,1 1 0,2 1 0,0 0 0,1-1 0,-1-3 0,-4-8 0,1-2 0,-2-1 0,0-1 0,-4-2 0,-2 0 0,20 39 0,-10-13 0,-15-30 0,-6-22 0,-8-25 0,-5 2 0,-3-7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2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903 0 24575,'-19'0'0,"-22"0"0,-30 0 0,-27 0 0,43 1 0,-2 0 0,1 2 0,0 2 0,-1 3 0,2 4 0,2 3 0,3 2 0,-33 21 0,23 1 0,26-3 0,17 0 0,4 11 0,5 18 0,0 17 0,2 18 0,5-49 0,-1 1 0,-1 44 0,5-10 0,7-15 0,10-11 0,19-10 0,18-10 0,17-9 0,20-12 0,-39-13 0,4-2 0,8-2 0,2-1 0,2-1 0,1-1 0,-4-2 0,-2-1 0,-9-2 0,-5-2 0,22-11 0,-26-5 0,-17-2 0,-6-8 0,-3-19 0,5-28 0,-13 25 0,-1-4 0,0-12 0,-1-3 0,-1-2 0,-3 1 0,-2 6 0,-1 5 0,-1-34 0,-12 38 0,-18 29 0,-20 19 0,-18 9 0,-3 4 0,10 0 0,16 0 0,22 0 0,10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2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1115 1 24575,'-8'13'0,"-14"19"0,-24 27 0,9-13 0,-4 5 0,-9 10 0,-2 2 0,-5 6 0,0 2 0,2-1 0,2 1 0,0-1 0,2-1 0,3-1 0,2-1 0,2-3 0,1-1 0,4-4 0,1-3 0,8-9 0,1-2 0,-19 34 0,5-11 0,5-8 0,3-8 0,9-15 0,10-19 0,9-8 0,4-11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2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24575,'0'34'0,"5"30"0,1-17 0,4 5 0,3 9 0,2 2 0,2 1 0,2-1 0,0-4 0,1-1 0,-2 1 0,0-1 0,-1-2 0,1 0 0,0-2 0,-1-1 0,15 41 0,-4-16 0,-4-11 0,-4-11 0,-3-7 0,-6-14 0,-3-10 0,-2-8 0,-3-14 0,-1-1 0,-2-7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3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81 24575,'0'13'0,"0"-1"0,0 2 0,0 0 0,0-2 0,0 4 0,0 4 0,1 12 0,3 12 0,6 10 0,5 2 0,4-1 0,2-10 0,1-10 0,1-8 0,0-9 0,2-7 0,-1-4 0,2-5 0,2-2 0,0-3 0,1-5 0,1-5 0,-1-7 0,-3-1 0,-5-2 0,-5-1 0,-7-2 0,-5-2 0,-3-3 0,-1-4 0,0-8 0,-3-11 0,-3-5 0,-6 1 0,-4 9 0,-2 15 0,-4 13 0,-3 9 0,-8 7 0,-10 4 0,-12 6 0,-8 7 0,3 5 0,7 5 0,8 1 0,6 0 0,5-1 0,9-2 0,11-10 0,7-3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04:26:40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24575,'12'0'0,"6"0"0,2 2 0,0 1 0,-7 5 0,-7 2 0,-2-1 0,1 2 0,3 0 0,4 3 0,1 1 0,1 1 0,2 3 0,0 0 0,0-1 0,0 0 0,-2-4 0,-1 0 0,1-1 0,0 1 0,1 2 0,1 2 0,-1 0 0,-4-3 0,-3-4 0,-4-5 0,-1-4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3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 24575,'-28'6'0,"-6"6"0,-10 8 0,-9 7 0,-7 8 0,2 3 0,6 1 0,8-1 0,13-5 0,10-5 0,11-6 0,7-3 0,0-3 0,1 1 0,0 2 0,0 3 0,1 0 0,1-1 0,0-3 0,0 4 0,5 6 0,5 7 0,8 4 0,9-3 0,4-6 0,9-6 0,8-4 0,5-7 0,0-6 0,0-4 0,3-3 0,4-7 0,6-10 0,-2-8 0,-12-7 0,-12 1 0,-14 4 0,-6-1 0,-3 0 0,-3 1 0,-6 0 0,-4 2 0,-4 2 0,-4 0 0,-16-5 0,-24-16 0,-24-19 0,25 25 0,-2-1 0,1 2 0,1 2 0,-34-14 0,13 24 0,19 18 0,14 9 0,10 2 0,13-2 0,2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4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1162 24575,'20'0'0,"0"0"0,5 0 0,7 0 0,7 0 0,5 0 0,5 0 0,3 0 0,8 0 0,11 0 0,15 0 0,10 0 0,-43 0 0,0 0 0,2-1 0,0-1 0,0-1 0,-1-1 0,1-2 0,0 0 0,-1 1 0,0-1 0,0 1 0,-1 0 0,41-2 0,-11 2 0,-12-1 0,-3 2 0,9-1 0,9-2 0,6-2 0,5 1 0,0 1 0,-47 4 0,1 0 0,5 0 0,1 1 0,6 0 0,1 0 0,7-2 0,3 0 0,5 0 0,1 0 0,3-2 0,1-1 0,2 0 0,1 0 0,3 1 0,0 0 0,1 0 0,1 0 0,2 2 0,2 0 0,3-1 0,-1 1 0,-1 0 0,-2 0 0,-2 1 0,-2-1 0,-6 0 0,-2 0 0,-7 1 0,-3 1 0,-5 0 0,-2 0 0,0 0 0,-1 0 0,2 0 0,0-1 0,5 1 0,2 0 0,5-1 0,2 2 0,-1 1 0,1 0 0,-2 0 0,-1 0 0,-5 0 0,-2 0 0,-7-1 0,-2 0 0,-5 0 0,-1-2 0,-4 0 0,-1 0 0,-1-2 0,0 1 0,2-1 0,0 1 0,2 0 0,1-1 0,5 2 0,1-1 0,-1 1 0,1-1 0,-5 0 0,3 1 0,22-2 0,0 0 0,-25 3 0,0 0 0,22-2 0,0 2 0,-22 1 0,-2 2 0,4-1 0,2 0 0,3 0 0,0 0 0,-1 0 0,-1 0 0,-2 0 0,-1 0 0,-4 0 0,-2 0 0,42 0 0,-8 0 0,-5 0 0,-5 0 0,0 0 0,-1 0 0,1 0 0,7 0 0,16 0 0,-43 0 0,3 0 0,1 0 0,1 0 0,-2 0 0,-1 0 0,-6 0 0,-1 0 0,41 2 0,-6 4 0,-8 1 0,-6 2 0,-16-1 0,-13-3 0,-12 0 0,-11-3 0,-6-2 0,-5 0 0,-3-2 0,-3-2 0,-1-3 0,-1-4 0,0-7 0,2-15 0,2-24 0,3-26 0,-3 29 0,1-1 0,1-3 0,0 0 0,0 4 0,-1 2 0,4-31 0,-4 31 0,-3 21 0,-3 16 0,-2 7 0,-7 4 0,-13 2 0,-14 2 0,-14 0 0,-14-5 0,-18-2 0,-13 1 0,44 1 0,-1 1 0,-44-1 0,13-2 0,3 0 0,-4 1 0,-13 0 0,40 4 0,-2 0 0,-2 0 0,-2 1 0,-2-1 0,-1 0 0,0 0 0,0 0 0,0-2 0,0 1 0,-9 0 0,-1 0 0,-4-1 0,-1-1 0,-10 1 0,-4-1-296,19 2 0,-2-1 0,-3 1 296,-5-1 0,-3 1 0,-2 0 0,17 1 0,-2 0 0,-1 1 0,-1 0-354,-3-1 1,-1 1-1,0 0 1,1 0 353,1 1 0,1 0 0,1 0 0,-1 0 0,0 0 0,0 0 0,0 0 0,0 0 0,2 0 0,1 0 0,-1 0 0,1 0 0,-21 0 0,0 0 0,2 0 0,2 0 0,1 0 0,1 0 0,8 0 0,1 0 0,2 0-41,6 0 1,3 0-1,0 0 41,-25 0 0,2 0 0,5 0 0,1 0 0,1 0 0,0 0 0,-3 0 0,-1 0 0,-3 0 0,0 0 0,-4 0 0,-1 0 0,30 0 0,-2 0 0,1 0 0,-3 1 0,0 0 0,0 0 0,-3 0 0,0 0 0,0 1-177,-2 0 1,-1 1 0,1 0 176,3 0 0,1 1 0,0 0 0,2 0 0,0 0 0,1 0 0,-27 2 0,3 1 397,10-1 0,3 0-397,5 1 0,1 2 0,6-1 0,-1 1 0,-5 2 0,-1 2 0,-4 0 0,0 2 0,0 0 0,1 0 712,3-1 1,2 1-713,8-2 0,1 0 66,6-2 1,2 0-67,7-2 0,1 0 601,-37 8-601,18-6 0,15-3 0,15-4 0,14-2 0,11 1 0,8 2 0,3 3 0,2 0 0,-1 1 0,-1 0 0,-2 1 0,-2 3 0,-4 1 0,-6 3 0,-2-1 0,1 1 0,3-2 0,6-4 0,5-2 0,2-3 0,2 1 0,0 0 0,0 3 0,2 2 0,0 2 0,2 4 0,0 6 0,-1 8 0,-1 7 0,-1 3 0,1 0 0,1 0 0,0 3 0,-1 5 0,-2 0 0,0-2 0,0-6 0,0-7 0,0-3 0,2-4 0,0-6 0,0-9 0,0-7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41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24575,'0'19'0,"0"-1"0,0 5 0,0 8 0,0 8 0,0 16 0,0 9 0,0 10 0,0 1 0,0-2 0,0-10 0,0-13 0,0-7 0,0-8 0,0 0 0,-2-1 0,-1-5 0,0-11 0,1-8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4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24575,'0'16'0,"0"-2"0,0 2 0,0 5 0,0 13 0,0 23 0,0 25 0,0-30 0,0 4 0,0 7 0,0 0 0,0 0 0,0-1 0,0-6 0,0-1 0,0 38 0,0-13 0,0-2 0,0-1 0,0-5 0,0-14 0,0-19 0,0-20 0,-5-21-1696,0-14 0,1 3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4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15181,'0'16'0,"0"-5"3982,0 0-3982,0-2 1623,0 3-1623,0 10 876,0 7-876,0-1 2913,0 1-2913,0-4 0,0-1 0,0 8 0,0 2 0,0 5 0,0 2 0,0 1 0,0 6 0,0 5 0,0 4 0,0-5 0,0-12 0,-3-15 0,-1-17 0,1-4 0,0-6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4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24575,'0'16'0,"0"17"0,0 22 0,0 24 0,0 13 0,0-6 0,0-11 0,0-12 0,0-14 0,0 1 0,0-7 0,0-10 0,0-5 0,0-17 0,0-5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4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24575,'0'10'0,"0"4"0,0 10 0,0 20 0,0 18 0,0 22 0,0 13 0,-1 2 0,-2-5 0,-3-13 0,0-13 0,1-14 0,2-13 0,3-21 0,0-9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8:3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1 24575,'0'7'0,"0"5"0,-3 17 0,-5 13 0,-9 16 0,-7 10 0,-3 1 0,0 2 0,2-1 0,1-1 0,0-2 0,0-3 0,3-2 0,1-2 0,0 3 0,-1-1 0,-2-2 0,0-3 0,1-4 0,0 1 0,-1-1 0,2 1 0,2-5 0,2-6 0,5-5 0,5-12 0,1-7 0,2-4 0,0-4 0,-1-1 0,0 0 0,-1 2 0,0 0 0,0 1 0,0-1 0,1 0 0,0 1 0,0 1 0,-1 2 0,1 0 0,0-4 0,3-5 0,1-4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8:3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24575,'0'7'0,"0"4"0,0 9 0,0 7 0,0 5 0,0-3 0,0-4 0,0-3 0,0-3 0,0-3 0,0-5 0,0-2 0,0 0 0,0 1 0,0 2 0,2 4 0,0 2 0,3 4 0,-1 3 0,1-2 0,1 2 0,-1-4 0,0-1 0,-1-2 0,0-2 0,1 0 0,0-1 0,1-3 0,-2 0 0,0-1 0,3 2 0,1 3 0,2-2 0,-1-3 0,-3-2 0,1-3 0,1-2 0,3-2 0,2-2 0,1 0 0,2 0 0,5-4 0,10-11 0,18-18 0,16-18 0,2-6 0,-6 2 0,-17 14 0,-17 14 0,-8 8 0,-11 12 0,-3 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03:47:4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24575,'0'10'0,"0"3"0,0 10 0,0 13 0,0 18 0,0 8 0,0-4 0,0-11 0,0-19 0,0-9 0,0-7 0,0-3 0,0 2 0,0-2 0,-1-1 0,-1 0 0,0-5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47641-88EE-B24B-94D5-E83A120A440E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D3BA-58E8-2F40-913F-2CAEDE835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FD3BA-58E8-2F40-913F-2CAEDE835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August 21,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782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.png"/><Relationship Id="rId21" Type="http://schemas.openxmlformats.org/officeDocument/2006/relationships/image" Target="../media/image54.png"/><Relationship Id="rId42" Type="http://schemas.openxmlformats.org/officeDocument/2006/relationships/customXml" Target="../ink/ink80.xml"/><Relationship Id="rId63" Type="http://schemas.openxmlformats.org/officeDocument/2006/relationships/image" Target="../media/image75.png"/><Relationship Id="rId84" Type="http://schemas.openxmlformats.org/officeDocument/2006/relationships/customXml" Target="../ink/ink101.xml"/><Relationship Id="rId138" Type="http://schemas.openxmlformats.org/officeDocument/2006/relationships/customXml" Target="../ink/ink128.xml"/><Relationship Id="rId159" Type="http://schemas.openxmlformats.org/officeDocument/2006/relationships/image" Target="../media/image123.png"/><Relationship Id="rId170" Type="http://schemas.openxmlformats.org/officeDocument/2006/relationships/customXml" Target="../ink/ink144.xml"/><Relationship Id="rId191" Type="http://schemas.openxmlformats.org/officeDocument/2006/relationships/image" Target="../media/image139.png"/><Relationship Id="rId205" Type="http://schemas.openxmlformats.org/officeDocument/2006/relationships/image" Target="../media/image146.png"/><Relationship Id="rId107" Type="http://schemas.openxmlformats.org/officeDocument/2006/relationships/image" Target="../media/image97.png"/><Relationship Id="rId11" Type="http://schemas.openxmlformats.org/officeDocument/2006/relationships/image" Target="../media/image49.png"/><Relationship Id="rId32" Type="http://schemas.openxmlformats.org/officeDocument/2006/relationships/customXml" Target="../ink/ink75.xml"/><Relationship Id="rId53" Type="http://schemas.openxmlformats.org/officeDocument/2006/relationships/image" Target="../media/image70.png"/><Relationship Id="rId74" Type="http://schemas.openxmlformats.org/officeDocument/2006/relationships/customXml" Target="../ink/ink96.xml"/><Relationship Id="rId128" Type="http://schemas.openxmlformats.org/officeDocument/2006/relationships/customXml" Target="../ink/ink123.xml"/><Relationship Id="rId149" Type="http://schemas.openxmlformats.org/officeDocument/2006/relationships/image" Target="../media/image118.png"/><Relationship Id="rId5" Type="http://schemas.openxmlformats.org/officeDocument/2006/relationships/image" Target="../media/image46.png"/><Relationship Id="rId95" Type="http://schemas.openxmlformats.org/officeDocument/2006/relationships/image" Target="../media/image91.png"/><Relationship Id="rId160" Type="http://schemas.openxmlformats.org/officeDocument/2006/relationships/customXml" Target="../ink/ink139.xml"/><Relationship Id="rId181" Type="http://schemas.openxmlformats.org/officeDocument/2006/relationships/image" Target="../media/image134.png"/><Relationship Id="rId22" Type="http://schemas.openxmlformats.org/officeDocument/2006/relationships/customXml" Target="../ink/ink70.xml"/><Relationship Id="rId43" Type="http://schemas.openxmlformats.org/officeDocument/2006/relationships/image" Target="../media/image65.png"/><Relationship Id="rId64" Type="http://schemas.openxmlformats.org/officeDocument/2006/relationships/customXml" Target="../ink/ink91.xml"/><Relationship Id="rId118" Type="http://schemas.openxmlformats.org/officeDocument/2006/relationships/customXml" Target="../ink/ink118.xml"/><Relationship Id="rId139" Type="http://schemas.openxmlformats.org/officeDocument/2006/relationships/image" Target="../media/image113.png"/><Relationship Id="rId85" Type="http://schemas.openxmlformats.org/officeDocument/2006/relationships/image" Target="../media/image86.png"/><Relationship Id="rId150" Type="http://schemas.openxmlformats.org/officeDocument/2006/relationships/customXml" Target="../ink/ink134.xml"/><Relationship Id="rId171" Type="http://schemas.openxmlformats.org/officeDocument/2006/relationships/image" Target="../media/image129.png"/><Relationship Id="rId192" Type="http://schemas.openxmlformats.org/officeDocument/2006/relationships/customXml" Target="../ink/ink155.xml"/><Relationship Id="rId206" Type="http://schemas.openxmlformats.org/officeDocument/2006/relationships/customXml" Target="../ink/ink162.xml"/><Relationship Id="rId12" Type="http://schemas.openxmlformats.org/officeDocument/2006/relationships/customXml" Target="../ink/ink65.xml"/><Relationship Id="rId33" Type="http://schemas.openxmlformats.org/officeDocument/2006/relationships/image" Target="../media/image60.png"/><Relationship Id="rId108" Type="http://schemas.openxmlformats.org/officeDocument/2006/relationships/customXml" Target="../ink/ink113.xml"/><Relationship Id="rId129" Type="http://schemas.openxmlformats.org/officeDocument/2006/relationships/image" Target="../media/image108.png"/><Relationship Id="rId54" Type="http://schemas.openxmlformats.org/officeDocument/2006/relationships/customXml" Target="../ink/ink86.xml"/><Relationship Id="rId75" Type="http://schemas.openxmlformats.org/officeDocument/2006/relationships/image" Target="../media/image81.png"/><Relationship Id="rId96" Type="http://schemas.openxmlformats.org/officeDocument/2006/relationships/customXml" Target="../ink/ink107.xml"/><Relationship Id="rId140" Type="http://schemas.openxmlformats.org/officeDocument/2006/relationships/customXml" Target="../ink/ink129.xml"/><Relationship Id="rId161" Type="http://schemas.openxmlformats.org/officeDocument/2006/relationships/image" Target="../media/image124.png"/><Relationship Id="rId182" Type="http://schemas.openxmlformats.org/officeDocument/2006/relationships/customXml" Target="../ink/ink150.xml"/><Relationship Id="rId6" Type="http://schemas.openxmlformats.org/officeDocument/2006/relationships/customXml" Target="../ink/ink62.xml"/><Relationship Id="rId23" Type="http://schemas.openxmlformats.org/officeDocument/2006/relationships/image" Target="../media/image55.png"/><Relationship Id="rId119" Type="http://schemas.openxmlformats.org/officeDocument/2006/relationships/image" Target="../media/image103.png"/><Relationship Id="rId44" Type="http://schemas.openxmlformats.org/officeDocument/2006/relationships/customXml" Target="../ink/ink81.xml"/><Relationship Id="rId65" Type="http://schemas.openxmlformats.org/officeDocument/2006/relationships/image" Target="../media/image76.png"/><Relationship Id="rId86" Type="http://schemas.openxmlformats.org/officeDocument/2006/relationships/customXml" Target="../ink/ink102.xml"/><Relationship Id="rId130" Type="http://schemas.openxmlformats.org/officeDocument/2006/relationships/customXml" Target="../ink/ink124.xml"/><Relationship Id="rId151" Type="http://schemas.openxmlformats.org/officeDocument/2006/relationships/image" Target="../media/image119.png"/><Relationship Id="rId172" Type="http://schemas.openxmlformats.org/officeDocument/2006/relationships/customXml" Target="../ink/ink145.xml"/><Relationship Id="rId193" Type="http://schemas.openxmlformats.org/officeDocument/2006/relationships/image" Target="../media/image140.png"/><Relationship Id="rId207" Type="http://schemas.openxmlformats.org/officeDocument/2006/relationships/image" Target="../media/image147.png"/><Relationship Id="rId13" Type="http://schemas.openxmlformats.org/officeDocument/2006/relationships/image" Target="../media/image50.png"/><Relationship Id="rId109" Type="http://schemas.openxmlformats.org/officeDocument/2006/relationships/image" Target="../media/image98.png"/><Relationship Id="rId34" Type="http://schemas.openxmlformats.org/officeDocument/2006/relationships/customXml" Target="../ink/ink76.xml"/><Relationship Id="rId55" Type="http://schemas.openxmlformats.org/officeDocument/2006/relationships/image" Target="../media/image71.png"/><Relationship Id="rId76" Type="http://schemas.openxmlformats.org/officeDocument/2006/relationships/customXml" Target="../ink/ink97.xml"/><Relationship Id="rId97" Type="http://schemas.openxmlformats.org/officeDocument/2006/relationships/image" Target="../media/image92.png"/><Relationship Id="rId120" Type="http://schemas.openxmlformats.org/officeDocument/2006/relationships/customXml" Target="../ink/ink119.xml"/><Relationship Id="rId141" Type="http://schemas.openxmlformats.org/officeDocument/2006/relationships/image" Target="../media/image114.png"/><Relationship Id="rId7" Type="http://schemas.openxmlformats.org/officeDocument/2006/relationships/image" Target="../media/image47.png"/><Relationship Id="rId162" Type="http://schemas.openxmlformats.org/officeDocument/2006/relationships/customXml" Target="../ink/ink140.xml"/><Relationship Id="rId183" Type="http://schemas.openxmlformats.org/officeDocument/2006/relationships/image" Target="../media/image135.png"/><Relationship Id="rId24" Type="http://schemas.openxmlformats.org/officeDocument/2006/relationships/customXml" Target="../ink/ink71.xml"/><Relationship Id="rId45" Type="http://schemas.openxmlformats.org/officeDocument/2006/relationships/image" Target="../media/image66.png"/><Relationship Id="rId66" Type="http://schemas.openxmlformats.org/officeDocument/2006/relationships/customXml" Target="../ink/ink92.xml"/><Relationship Id="rId87" Type="http://schemas.openxmlformats.org/officeDocument/2006/relationships/image" Target="../media/image87.png"/><Relationship Id="rId110" Type="http://schemas.openxmlformats.org/officeDocument/2006/relationships/customXml" Target="../ink/ink114.xml"/><Relationship Id="rId131" Type="http://schemas.openxmlformats.org/officeDocument/2006/relationships/image" Target="../media/image109.png"/><Relationship Id="rId61" Type="http://schemas.openxmlformats.org/officeDocument/2006/relationships/image" Target="../media/image74.png"/><Relationship Id="rId82" Type="http://schemas.openxmlformats.org/officeDocument/2006/relationships/customXml" Target="../ink/ink100.xml"/><Relationship Id="rId152" Type="http://schemas.openxmlformats.org/officeDocument/2006/relationships/customXml" Target="../ink/ink135.xml"/><Relationship Id="rId173" Type="http://schemas.openxmlformats.org/officeDocument/2006/relationships/image" Target="../media/image130.png"/><Relationship Id="rId194" Type="http://schemas.openxmlformats.org/officeDocument/2006/relationships/customXml" Target="../ink/ink156.xml"/><Relationship Id="rId199" Type="http://schemas.openxmlformats.org/officeDocument/2006/relationships/image" Target="../media/image143.png"/><Relationship Id="rId203" Type="http://schemas.openxmlformats.org/officeDocument/2006/relationships/image" Target="../media/image145.png"/><Relationship Id="rId208" Type="http://schemas.openxmlformats.org/officeDocument/2006/relationships/customXml" Target="../ink/ink163.xml"/><Relationship Id="rId19" Type="http://schemas.openxmlformats.org/officeDocument/2006/relationships/image" Target="../media/image53.png"/><Relationship Id="rId14" Type="http://schemas.openxmlformats.org/officeDocument/2006/relationships/customXml" Target="../ink/ink66.xml"/><Relationship Id="rId30" Type="http://schemas.openxmlformats.org/officeDocument/2006/relationships/customXml" Target="../ink/ink74.xml"/><Relationship Id="rId35" Type="http://schemas.openxmlformats.org/officeDocument/2006/relationships/image" Target="../media/image61.png"/><Relationship Id="rId56" Type="http://schemas.openxmlformats.org/officeDocument/2006/relationships/customXml" Target="../ink/ink87.xml"/><Relationship Id="rId77" Type="http://schemas.openxmlformats.org/officeDocument/2006/relationships/image" Target="../media/image82.png"/><Relationship Id="rId100" Type="http://schemas.openxmlformats.org/officeDocument/2006/relationships/customXml" Target="../ink/ink109.xml"/><Relationship Id="rId105" Type="http://schemas.openxmlformats.org/officeDocument/2006/relationships/image" Target="../media/image96.png"/><Relationship Id="rId126" Type="http://schemas.openxmlformats.org/officeDocument/2006/relationships/customXml" Target="../ink/ink122.xml"/><Relationship Id="rId147" Type="http://schemas.openxmlformats.org/officeDocument/2006/relationships/image" Target="../media/image117.png"/><Relationship Id="rId168" Type="http://schemas.openxmlformats.org/officeDocument/2006/relationships/customXml" Target="../ink/ink143.xml"/><Relationship Id="rId8" Type="http://schemas.openxmlformats.org/officeDocument/2006/relationships/customXml" Target="../ink/ink63.xml"/><Relationship Id="rId51" Type="http://schemas.openxmlformats.org/officeDocument/2006/relationships/image" Target="../media/image69.png"/><Relationship Id="rId72" Type="http://schemas.openxmlformats.org/officeDocument/2006/relationships/customXml" Target="../ink/ink95.xml"/><Relationship Id="rId93" Type="http://schemas.openxmlformats.org/officeDocument/2006/relationships/image" Target="../media/image90.png"/><Relationship Id="rId98" Type="http://schemas.openxmlformats.org/officeDocument/2006/relationships/customXml" Target="../ink/ink108.xml"/><Relationship Id="rId121" Type="http://schemas.openxmlformats.org/officeDocument/2006/relationships/image" Target="../media/image104.png"/><Relationship Id="rId142" Type="http://schemas.openxmlformats.org/officeDocument/2006/relationships/customXml" Target="../ink/ink130.xml"/><Relationship Id="rId163" Type="http://schemas.openxmlformats.org/officeDocument/2006/relationships/image" Target="../media/image125.png"/><Relationship Id="rId184" Type="http://schemas.openxmlformats.org/officeDocument/2006/relationships/customXml" Target="../ink/ink151.xml"/><Relationship Id="rId189" Type="http://schemas.openxmlformats.org/officeDocument/2006/relationships/image" Target="../media/image138.png"/><Relationship Id="rId3" Type="http://schemas.openxmlformats.org/officeDocument/2006/relationships/image" Target="../media/image45.png"/><Relationship Id="rId25" Type="http://schemas.openxmlformats.org/officeDocument/2006/relationships/image" Target="../media/image56.png"/><Relationship Id="rId46" Type="http://schemas.openxmlformats.org/officeDocument/2006/relationships/customXml" Target="../ink/ink82.xml"/><Relationship Id="rId67" Type="http://schemas.openxmlformats.org/officeDocument/2006/relationships/image" Target="../media/image77.png"/><Relationship Id="rId116" Type="http://schemas.openxmlformats.org/officeDocument/2006/relationships/customXml" Target="../ink/ink117.xml"/><Relationship Id="rId137" Type="http://schemas.openxmlformats.org/officeDocument/2006/relationships/image" Target="../media/image112.png"/><Relationship Id="rId158" Type="http://schemas.openxmlformats.org/officeDocument/2006/relationships/customXml" Target="../ink/ink138.xml"/><Relationship Id="rId20" Type="http://schemas.openxmlformats.org/officeDocument/2006/relationships/customXml" Target="../ink/ink69.xml"/><Relationship Id="rId41" Type="http://schemas.openxmlformats.org/officeDocument/2006/relationships/image" Target="../media/image64.png"/><Relationship Id="rId62" Type="http://schemas.openxmlformats.org/officeDocument/2006/relationships/customXml" Target="../ink/ink90.xml"/><Relationship Id="rId83" Type="http://schemas.openxmlformats.org/officeDocument/2006/relationships/image" Target="../media/image85.png"/><Relationship Id="rId88" Type="http://schemas.openxmlformats.org/officeDocument/2006/relationships/customXml" Target="../ink/ink103.xml"/><Relationship Id="rId111" Type="http://schemas.openxmlformats.org/officeDocument/2006/relationships/image" Target="../media/image99.png"/><Relationship Id="rId132" Type="http://schemas.openxmlformats.org/officeDocument/2006/relationships/customXml" Target="../ink/ink125.xml"/><Relationship Id="rId153" Type="http://schemas.openxmlformats.org/officeDocument/2006/relationships/image" Target="../media/image120.png"/><Relationship Id="rId174" Type="http://schemas.openxmlformats.org/officeDocument/2006/relationships/customXml" Target="../ink/ink146.xml"/><Relationship Id="rId179" Type="http://schemas.openxmlformats.org/officeDocument/2006/relationships/image" Target="../media/image133.png"/><Relationship Id="rId195" Type="http://schemas.openxmlformats.org/officeDocument/2006/relationships/image" Target="../media/image141.png"/><Relationship Id="rId209" Type="http://schemas.openxmlformats.org/officeDocument/2006/relationships/image" Target="../media/image148.png"/><Relationship Id="rId190" Type="http://schemas.openxmlformats.org/officeDocument/2006/relationships/customXml" Target="../ink/ink154.xml"/><Relationship Id="rId204" Type="http://schemas.openxmlformats.org/officeDocument/2006/relationships/customXml" Target="../ink/ink161.xml"/><Relationship Id="rId15" Type="http://schemas.openxmlformats.org/officeDocument/2006/relationships/image" Target="../media/image51.png"/><Relationship Id="rId36" Type="http://schemas.openxmlformats.org/officeDocument/2006/relationships/customXml" Target="../ink/ink77.xml"/><Relationship Id="rId57" Type="http://schemas.openxmlformats.org/officeDocument/2006/relationships/image" Target="../media/image72.png"/><Relationship Id="rId106" Type="http://schemas.openxmlformats.org/officeDocument/2006/relationships/customXml" Target="../ink/ink112.xml"/><Relationship Id="rId127" Type="http://schemas.openxmlformats.org/officeDocument/2006/relationships/image" Target="../media/image107.png"/><Relationship Id="rId10" Type="http://schemas.openxmlformats.org/officeDocument/2006/relationships/customXml" Target="../ink/ink64.xml"/><Relationship Id="rId31" Type="http://schemas.openxmlformats.org/officeDocument/2006/relationships/image" Target="../media/image59.png"/><Relationship Id="rId52" Type="http://schemas.openxmlformats.org/officeDocument/2006/relationships/customXml" Target="../ink/ink85.xml"/><Relationship Id="rId73" Type="http://schemas.openxmlformats.org/officeDocument/2006/relationships/image" Target="../media/image80.png"/><Relationship Id="rId78" Type="http://schemas.openxmlformats.org/officeDocument/2006/relationships/customXml" Target="../ink/ink98.xml"/><Relationship Id="rId94" Type="http://schemas.openxmlformats.org/officeDocument/2006/relationships/customXml" Target="../ink/ink106.xml"/><Relationship Id="rId99" Type="http://schemas.openxmlformats.org/officeDocument/2006/relationships/image" Target="../media/image93.png"/><Relationship Id="rId101" Type="http://schemas.openxmlformats.org/officeDocument/2006/relationships/image" Target="../media/image94.png"/><Relationship Id="rId122" Type="http://schemas.openxmlformats.org/officeDocument/2006/relationships/customXml" Target="../ink/ink120.xml"/><Relationship Id="rId143" Type="http://schemas.openxmlformats.org/officeDocument/2006/relationships/image" Target="../media/image115.png"/><Relationship Id="rId148" Type="http://schemas.openxmlformats.org/officeDocument/2006/relationships/customXml" Target="../ink/ink133.xml"/><Relationship Id="rId164" Type="http://schemas.openxmlformats.org/officeDocument/2006/relationships/customXml" Target="../ink/ink141.xml"/><Relationship Id="rId169" Type="http://schemas.openxmlformats.org/officeDocument/2006/relationships/image" Target="../media/image128.png"/><Relationship Id="rId185" Type="http://schemas.openxmlformats.org/officeDocument/2006/relationships/image" Target="../media/image136.png"/><Relationship Id="rId4" Type="http://schemas.openxmlformats.org/officeDocument/2006/relationships/customXml" Target="../ink/ink61.xml"/><Relationship Id="rId9" Type="http://schemas.openxmlformats.org/officeDocument/2006/relationships/image" Target="../media/image48.png"/><Relationship Id="rId180" Type="http://schemas.openxmlformats.org/officeDocument/2006/relationships/customXml" Target="../ink/ink149.xml"/><Relationship Id="rId26" Type="http://schemas.openxmlformats.org/officeDocument/2006/relationships/customXml" Target="../ink/ink72.xml"/><Relationship Id="rId47" Type="http://schemas.openxmlformats.org/officeDocument/2006/relationships/image" Target="../media/image67.png"/><Relationship Id="rId68" Type="http://schemas.openxmlformats.org/officeDocument/2006/relationships/customXml" Target="../ink/ink93.xml"/><Relationship Id="rId89" Type="http://schemas.openxmlformats.org/officeDocument/2006/relationships/image" Target="../media/image88.png"/><Relationship Id="rId112" Type="http://schemas.openxmlformats.org/officeDocument/2006/relationships/customXml" Target="../ink/ink115.xml"/><Relationship Id="rId133" Type="http://schemas.openxmlformats.org/officeDocument/2006/relationships/image" Target="../media/image110.png"/><Relationship Id="rId154" Type="http://schemas.openxmlformats.org/officeDocument/2006/relationships/customXml" Target="../ink/ink136.xml"/><Relationship Id="rId175" Type="http://schemas.openxmlformats.org/officeDocument/2006/relationships/image" Target="../media/image131.png"/><Relationship Id="rId196" Type="http://schemas.openxmlformats.org/officeDocument/2006/relationships/customXml" Target="../ink/ink157.xml"/><Relationship Id="rId200" Type="http://schemas.openxmlformats.org/officeDocument/2006/relationships/customXml" Target="../ink/ink159.xml"/><Relationship Id="rId16" Type="http://schemas.openxmlformats.org/officeDocument/2006/relationships/customXml" Target="../ink/ink67.xml"/><Relationship Id="rId37" Type="http://schemas.openxmlformats.org/officeDocument/2006/relationships/image" Target="../media/image62.png"/><Relationship Id="rId58" Type="http://schemas.openxmlformats.org/officeDocument/2006/relationships/customXml" Target="../ink/ink88.xml"/><Relationship Id="rId79" Type="http://schemas.openxmlformats.org/officeDocument/2006/relationships/image" Target="../media/image83.png"/><Relationship Id="rId102" Type="http://schemas.openxmlformats.org/officeDocument/2006/relationships/customXml" Target="../ink/ink110.xml"/><Relationship Id="rId123" Type="http://schemas.openxmlformats.org/officeDocument/2006/relationships/image" Target="../media/image105.png"/><Relationship Id="rId144" Type="http://schemas.openxmlformats.org/officeDocument/2006/relationships/customXml" Target="../ink/ink131.xml"/><Relationship Id="rId90" Type="http://schemas.openxmlformats.org/officeDocument/2006/relationships/customXml" Target="../ink/ink104.xml"/><Relationship Id="rId165" Type="http://schemas.openxmlformats.org/officeDocument/2006/relationships/image" Target="../media/image126.png"/><Relationship Id="rId186" Type="http://schemas.openxmlformats.org/officeDocument/2006/relationships/customXml" Target="../ink/ink152.xml"/><Relationship Id="rId27" Type="http://schemas.openxmlformats.org/officeDocument/2006/relationships/image" Target="../media/image57.png"/><Relationship Id="rId48" Type="http://schemas.openxmlformats.org/officeDocument/2006/relationships/customXml" Target="../ink/ink83.xml"/><Relationship Id="rId69" Type="http://schemas.openxmlformats.org/officeDocument/2006/relationships/image" Target="../media/image78.png"/><Relationship Id="rId113" Type="http://schemas.openxmlformats.org/officeDocument/2006/relationships/image" Target="../media/image100.png"/><Relationship Id="rId134" Type="http://schemas.openxmlformats.org/officeDocument/2006/relationships/customXml" Target="../ink/ink126.xml"/><Relationship Id="rId80" Type="http://schemas.openxmlformats.org/officeDocument/2006/relationships/customXml" Target="../ink/ink99.xml"/><Relationship Id="rId155" Type="http://schemas.openxmlformats.org/officeDocument/2006/relationships/image" Target="../media/image121.png"/><Relationship Id="rId176" Type="http://schemas.openxmlformats.org/officeDocument/2006/relationships/customXml" Target="../ink/ink147.xml"/><Relationship Id="rId197" Type="http://schemas.openxmlformats.org/officeDocument/2006/relationships/image" Target="../media/image142.png"/><Relationship Id="rId201" Type="http://schemas.openxmlformats.org/officeDocument/2006/relationships/image" Target="../media/image144.png"/><Relationship Id="rId17" Type="http://schemas.openxmlformats.org/officeDocument/2006/relationships/image" Target="../media/image52.png"/><Relationship Id="rId38" Type="http://schemas.openxmlformats.org/officeDocument/2006/relationships/customXml" Target="../ink/ink78.xml"/><Relationship Id="rId59" Type="http://schemas.openxmlformats.org/officeDocument/2006/relationships/image" Target="../media/image73.png"/><Relationship Id="rId103" Type="http://schemas.openxmlformats.org/officeDocument/2006/relationships/image" Target="../media/image95.png"/><Relationship Id="rId124" Type="http://schemas.openxmlformats.org/officeDocument/2006/relationships/customXml" Target="../ink/ink121.xml"/><Relationship Id="rId70" Type="http://schemas.openxmlformats.org/officeDocument/2006/relationships/customXml" Target="../ink/ink94.xml"/><Relationship Id="rId91" Type="http://schemas.openxmlformats.org/officeDocument/2006/relationships/image" Target="../media/image89.png"/><Relationship Id="rId145" Type="http://schemas.openxmlformats.org/officeDocument/2006/relationships/image" Target="../media/image116.png"/><Relationship Id="rId166" Type="http://schemas.openxmlformats.org/officeDocument/2006/relationships/customXml" Target="../ink/ink142.xml"/><Relationship Id="rId187" Type="http://schemas.openxmlformats.org/officeDocument/2006/relationships/image" Target="../media/image137.png"/><Relationship Id="rId1" Type="http://schemas.openxmlformats.org/officeDocument/2006/relationships/slideLayout" Target="../slideLayouts/slideLayout5.xml"/><Relationship Id="rId28" Type="http://schemas.openxmlformats.org/officeDocument/2006/relationships/customXml" Target="../ink/ink73.xml"/><Relationship Id="rId49" Type="http://schemas.openxmlformats.org/officeDocument/2006/relationships/image" Target="../media/image68.png"/><Relationship Id="rId114" Type="http://schemas.openxmlformats.org/officeDocument/2006/relationships/customXml" Target="../ink/ink116.xml"/><Relationship Id="rId60" Type="http://schemas.openxmlformats.org/officeDocument/2006/relationships/customXml" Target="../ink/ink89.xml"/><Relationship Id="rId81" Type="http://schemas.openxmlformats.org/officeDocument/2006/relationships/image" Target="../media/image84.png"/><Relationship Id="rId135" Type="http://schemas.openxmlformats.org/officeDocument/2006/relationships/image" Target="../media/image111.png"/><Relationship Id="rId156" Type="http://schemas.openxmlformats.org/officeDocument/2006/relationships/customXml" Target="../ink/ink137.xml"/><Relationship Id="rId177" Type="http://schemas.openxmlformats.org/officeDocument/2006/relationships/image" Target="../media/image132.png"/><Relationship Id="rId198" Type="http://schemas.openxmlformats.org/officeDocument/2006/relationships/customXml" Target="../ink/ink158.xml"/><Relationship Id="rId202" Type="http://schemas.openxmlformats.org/officeDocument/2006/relationships/customXml" Target="../ink/ink160.xml"/><Relationship Id="rId18" Type="http://schemas.openxmlformats.org/officeDocument/2006/relationships/customXml" Target="../ink/ink68.xml"/><Relationship Id="rId39" Type="http://schemas.openxmlformats.org/officeDocument/2006/relationships/image" Target="../media/image63.png"/><Relationship Id="rId50" Type="http://schemas.openxmlformats.org/officeDocument/2006/relationships/customXml" Target="../ink/ink84.xml"/><Relationship Id="rId104" Type="http://schemas.openxmlformats.org/officeDocument/2006/relationships/customXml" Target="../ink/ink111.xml"/><Relationship Id="rId125" Type="http://schemas.openxmlformats.org/officeDocument/2006/relationships/image" Target="../media/image106.png"/><Relationship Id="rId146" Type="http://schemas.openxmlformats.org/officeDocument/2006/relationships/customXml" Target="../ink/ink132.xml"/><Relationship Id="rId167" Type="http://schemas.openxmlformats.org/officeDocument/2006/relationships/image" Target="../media/image127.png"/><Relationship Id="rId188" Type="http://schemas.openxmlformats.org/officeDocument/2006/relationships/customXml" Target="../ink/ink153.xml"/><Relationship Id="rId71" Type="http://schemas.openxmlformats.org/officeDocument/2006/relationships/image" Target="../media/image79.png"/><Relationship Id="rId92" Type="http://schemas.openxmlformats.org/officeDocument/2006/relationships/customXml" Target="../ink/ink105.xml"/><Relationship Id="rId2" Type="http://schemas.openxmlformats.org/officeDocument/2006/relationships/customXml" Target="../ink/ink60.xml"/><Relationship Id="rId29" Type="http://schemas.openxmlformats.org/officeDocument/2006/relationships/image" Target="../media/image58.png"/><Relationship Id="rId40" Type="http://schemas.openxmlformats.org/officeDocument/2006/relationships/customXml" Target="../ink/ink79.xml"/><Relationship Id="rId115" Type="http://schemas.openxmlformats.org/officeDocument/2006/relationships/image" Target="../media/image101.png"/><Relationship Id="rId136" Type="http://schemas.openxmlformats.org/officeDocument/2006/relationships/customXml" Target="../ink/ink127.xml"/><Relationship Id="rId157" Type="http://schemas.openxmlformats.org/officeDocument/2006/relationships/image" Target="../media/image122.png"/><Relationship Id="rId178" Type="http://schemas.openxmlformats.org/officeDocument/2006/relationships/customXml" Target="../ink/ink14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5.png"/><Relationship Id="rId21" Type="http://schemas.openxmlformats.org/officeDocument/2006/relationships/image" Target="../media/image158.png"/><Relationship Id="rId42" Type="http://schemas.openxmlformats.org/officeDocument/2006/relationships/customXml" Target="../ink/ink184.xml"/><Relationship Id="rId63" Type="http://schemas.openxmlformats.org/officeDocument/2006/relationships/image" Target="../media/image178.png"/><Relationship Id="rId84" Type="http://schemas.openxmlformats.org/officeDocument/2006/relationships/customXml" Target="../ink/ink205.xml"/><Relationship Id="rId138" Type="http://schemas.openxmlformats.org/officeDocument/2006/relationships/customXml" Target="../ink/ink232.xml"/><Relationship Id="rId159" Type="http://schemas.openxmlformats.org/officeDocument/2006/relationships/image" Target="../media/image226.png"/><Relationship Id="rId107" Type="http://schemas.openxmlformats.org/officeDocument/2006/relationships/image" Target="../media/image200.png"/><Relationship Id="rId11" Type="http://schemas.openxmlformats.org/officeDocument/2006/relationships/image" Target="../media/image153.png"/><Relationship Id="rId32" Type="http://schemas.openxmlformats.org/officeDocument/2006/relationships/customXml" Target="../ink/ink179.xml"/><Relationship Id="rId53" Type="http://schemas.openxmlformats.org/officeDocument/2006/relationships/image" Target="../media/image173.png"/><Relationship Id="rId74" Type="http://schemas.openxmlformats.org/officeDocument/2006/relationships/customXml" Target="../ink/ink200.xml"/><Relationship Id="rId128" Type="http://schemas.openxmlformats.org/officeDocument/2006/relationships/customXml" Target="../ink/ink227.xml"/><Relationship Id="rId149" Type="http://schemas.openxmlformats.org/officeDocument/2006/relationships/image" Target="../media/image221.png"/><Relationship Id="rId5" Type="http://schemas.openxmlformats.org/officeDocument/2006/relationships/image" Target="../media/image150.png"/><Relationship Id="rId95" Type="http://schemas.openxmlformats.org/officeDocument/2006/relationships/image" Target="../media/image194.png"/><Relationship Id="rId160" Type="http://schemas.openxmlformats.org/officeDocument/2006/relationships/customXml" Target="../ink/ink243.xml"/><Relationship Id="rId22" Type="http://schemas.openxmlformats.org/officeDocument/2006/relationships/customXml" Target="../ink/ink174.xml"/><Relationship Id="rId43" Type="http://schemas.openxmlformats.org/officeDocument/2006/relationships/image" Target="../media/image169.png"/><Relationship Id="rId64" Type="http://schemas.openxmlformats.org/officeDocument/2006/relationships/customXml" Target="../ink/ink195.xml"/><Relationship Id="rId118" Type="http://schemas.openxmlformats.org/officeDocument/2006/relationships/customXml" Target="../ink/ink222.xml"/><Relationship Id="rId139" Type="http://schemas.openxmlformats.org/officeDocument/2006/relationships/image" Target="../media/image216.png"/><Relationship Id="rId85" Type="http://schemas.openxmlformats.org/officeDocument/2006/relationships/image" Target="../media/image189.png"/><Relationship Id="rId150" Type="http://schemas.openxmlformats.org/officeDocument/2006/relationships/customXml" Target="../ink/ink238.xml"/><Relationship Id="rId12" Type="http://schemas.openxmlformats.org/officeDocument/2006/relationships/customXml" Target="../ink/ink169.xml"/><Relationship Id="rId17" Type="http://schemas.openxmlformats.org/officeDocument/2006/relationships/image" Target="../media/image156.png"/><Relationship Id="rId33" Type="http://schemas.openxmlformats.org/officeDocument/2006/relationships/image" Target="../media/image164.png"/><Relationship Id="rId38" Type="http://schemas.openxmlformats.org/officeDocument/2006/relationships/customXml" Target="../ink/ink182.xml"/><Relationship Id="rId59" Type="http://schemas.openxmlformats.org/officeDocument/2006/relationships/image" Target="../media/image176.png"/><Relationship Id="rId103" Type="http://schemas.openxmlformats.org/officeDocument/2006/relationships/image" Target="../media/image198.png"/><Relationship Id="rId108" Type="http://schemas.openxmlformats.org/officeDocument/2006/relationships/customXml" Target="../ink/ink217.xml"/><Relationship Id="rId124" Type="http://schemas.openxmlformats.org/officeDocument/2006/relationships/customXml" Target="../ink/ink225.xml"/><Relationship Id="rId129" Type="http://schemas.openxmlformats.org/officeDocument/2006/relationships/image" Target="../media/image211.png"/><Relationship Id="rId54" Type="http://schemas.openxmlformats.org/officeDocument/2006/relationships/customXml" Target="../ink/ink190.xml"/><Relationship Id="rId70" Type="http://schemas.openxmlformats.org/officeDocument/2006/relationships/customXml" Target="../ink/ink198.xml"/><Relationship Id="rId75" Type="http://schemas.openxmlformats.org/officeDocument/2006/relationships/image" Target="../media/image184.png"/><Relationship Id="rId91" Type="http://schemas.openxmlformats.org/officeDocument/2006/relationships/image" Target="../media/image192.png"/><Relationship Id="rId96" Type="http://schemas.openxmlformats.org/officeDocument/2006/relationships/customXml" Target="../ink/ink211.xml"/><Relationship Id="rId140" Type="http://schemas.openxmlformats.org/officeDocument/2006/relationships/customXml" Target="../ink/ink233.xml"/><Relationship Id="rId145" Type="http://schemas.openxmlformats.org/officeDocument/2006/relationships/image" Target="../media/image219.png"/><Relationship Id="rId161" Type="http://schemas.openxmlformats.org/officeDocument/2006/relationships/customXml" Target="../ink/ink2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6.xml"/><Relationship Id="rId23" Type="http://schemas.openxmlformats.org/officeDocument/2006/relationships/image" Target="../media/image159.png"/><Relationship Id="rId28" Type="http://schemas.openxmlformats.org/officeDocument/2006/relationships/customXml" Target="../ink/ink177.xml"/><Relationship Id="rId49" Type="http://schemas.openxmlformats.org/officeDocument/2006/relationships/image" Target="../media/image171.png"/><Relationship Id="rId114" Type="http://schemas.openxmlformats.org/officeDocument/2006/relationships/customXml" Target="../ink/ink220.xml"/><Relationship Id="rId119" Type="http://schemas.openxmlformats.org/officeDocument/2006/relationships/image" Target="../media/image206.png"/><Relationship Id="rId44" Type="http://schemas.openxmlformats.org/officeDocument/2006/relationships/customXml" Target="../ink/ink185.xml"/><Relationship Id="rId60" Type="http://schemas.openxmlformats.org/officeDocument/2006/relationships/customXml" Target="../ink/ink193.xml"/><Relationship Id="rId65" Type="http://schemas.openxmlformats.org/officeDocument/2006/relationships/image" Target="../media/image179.png"/><Relationship Id="rId81" Type="http://schemas.openxmlformats.org/officeDocument/2006/relationships/image" Target="../media/image187.png"/><Relationship Id="rId86" Type="http://schemas.openxmlformats.org/officeDocument/2006/relationships/customXml" Target="../ink/ink206.xml"/><Relationship Id="rId130" Type="http://schemas.openxmlformats.org/officeDocument/2006/relationships/customXml" Target="../ink/ink228.xml"/><Relationship Id="rId135" Type="http://schemas.openxmlformats.org/officeDocument/2006/relationships/image" Target="../media/image214.png"/><Relationship Id="rId151" Type="http://schemas.openxmlformats.org/officeDocument/2006/relationships/image" Target="../media/image222.png"/><Relationship Id="rId156" Type="http://schemas.openxmlformats.org/officeDocument/2006/relationships/customXml" Target="../ink/ink241.xml"/><Relationship Id="rId13" Type="http://schemas.openxmlformats.org/officeDocument/2006/relationships/image" Target="../media/image154.png"/><Relationship Id="rId18" Type="http://schemas.openxmlformats.org/officeDocument/2006/relationships/customXml" Target="../ink/ink172.xml"/><Relationship Id="rId39" Type="http://schemas.openxmlformats.org/officeDocument/2006/relationships/image" Target="../media/image167.png"/><Relationship Id="rId109" Type="http://schemas.openxmlformats.org/officeDocument/2006/relationships/image" Target="../media/image201.png"/><Relationship Id="rId34" Type="http://schemas.openxmlformats.org/officeDocument/2006/relationships/customXml" Target="../ink/ink180.xml"/><Relationship Id="rId50" Type="http://schemas.openxmlformats.org/officeDocument/2006/relationships/customXml" Target="../ink/ink188.xml"/><Relationship Id="rId55" Type="http://schemas.openxmlformats.org/officeDocument/2006/relationships/image" Target="../media/image174.png"/><Relationship Id="rId76" Type="http://schemas.openxmlformats.org/officeDocument/2006/relationships/customXml" Target="../ink/ink201.xml"/><Relationship Id="rId97" Type="http://schemas.openxmlformats.org/officeDocument/2006/relationships/image" Target="../media/image195.png"/><Relationship Id="rId104" Type="http://schemas.openxmlformats.org/officeDocument/2006/relationships/customXml" Target="../ink/ink215.xml"/><Relationship Id="rId120" Type="http://schemas.openxmlformats.org/officeDocument/2006/relationships/customXml" Target="../ink/ink223.xml"/><Relationship Id="rId125" Type="http://schemas.openxmlformats.org/officeDocument/2006/relationships/image" Target="../media/image209.png"/><Relationship Id="rId141" Type="http://schemas.openxmlformats.org/officeDocument/2006/relationships/image" Target="../media/image217.png"/><Relationship Id="rId146" Type="http://schemas.openxmlformats.org/officeDocument/2006/relationships/customXml" Target="../ink/ink236.xml"/><Relationship Id="rId7" Type="http://schemas.openxmlformats.org/officeDocument/2006/relationships/image" Target="../media/image151.png"/><Relationship Id="rId71" Type="http://schemas.openxmlformats.org/officeDocument/2006/relationships/image" Target="../media/image182.png"/><Relationship Id="rId92" Type="http://schemas.openxmlformats.org/officeDocument/2006/relationships/customXml" Target="../ink/ink209.xml"/><Relationship Id="rId162" Type="http://schemas.openxmlformats.org/officeDocument/2006/relationships/image" Target="../media/image227.png"/><Relationship Id="rId2" Type="http://schemas.openxmlformats.org/officeDocument/2006/relationships/customXml" Target="../ink/ink164.xml"/><Relationship Id="rId29" Type="http://schemas.openxmlformats.org/officeDocument/2006/relationships/image" Target="../media/image162.png"/><Relationship Id="rId24" Type="http://schemas.openxmlformats.org/officeDocument/2006/relationships/customXml" Target="../ink/ink175.xml"/><Relationship Id="rId40" Type="http://schemas.openxmlformats.org/officeDocument/2006/relationships/customXml" Target="../ink/ink183.xml"/><Relationship Id="rId45" Type="http://schemas.openxmlformats.org/officeDocument/2006/relationships/image" Target="../media/image170.png"/><Relationship Id="rId66" Type="http://schemas.openxmlformats.org/officeDocument/2006/relationships/customXml" Target="../ink/ink196.xml"/><Relationship Id="rId87" Type="http://schemas.openxmlformats.org/officeDocument/2006/relationships/image" Target="../media/image190.png"/><Relationship Id="rId110" Type="http://schemas.openxmlformats.org/officeDocument/2006/relationships/customXml" Target="../ink/ink218.xml"/><Relationship Id="rId115" Type="http://schemas.openxmlformats.org/officeDocument/2006/relationships/image" Target="../media/image204.png"/><Relationship Id="rId131" Type="http://schemas.openxmlformats.org/officeDocument/2006/relationships/image" Target="../media/image212.png"/><Relationship Id="rId136" Type="http://schemas.openxmlformats.org/officeDocument/2006/relationships/customXml" Target="../ink/ink231.xml"/><Relationship Id="rId157" Type="http://schemas.openxmlformats.org/officeDocument/2006/relationships/image" Target="../media/image225.png"/><Relationship Id="rId61" Type="http://schemas.openxmlformats.org/officeDocument/2006/relationships/image" Target="../media/image177.png"/><Relationship Id="rId82" Type="http://schemas.openxmlformats.org/officeDocument/2006/relationships/customXml" Target="../ink/ink204.xml"/><Relationship Id="rId152" Type="http://schemas.openxmlformats.org/officeDocument/2006/relationships/customXml" Target="../ink/ink239.xml"/><Relationship Id="rId19" Type="http://schemas.openxmlformats.org/officeDocument/2006/relationships/image" Target="../media/image157.png"/><Relationship Id="rId14" Type="http://schemas.openxmlformats.org/officeDocument/2006/relationships/customXml" Target="../ink/ink170.xml"/><Relationship Id="rId30" Type="http://schemas.openxmlformats.org/officeDocument/2006/relationships/customXml" Target="../ink/ink178.xml"/><Relationship Id="rId35" Type="http://schemas.openxmlformats.org/officeDocument/2006/relationships/image" Target="../media/image165.png"/><Relationship Id="rId56" Type="http://schemas.openxmlformats.org/officeDocument/2006/relationships/customXml" Target="../ink/ink191.xml"/><Relationship Id="rId77" Type="http://schemas.openxmlformats.org/officeDocument/2006/relationships/image" Target="../media/image185.png"/><Relationship Id="rId100" Type="http://schemas.openxmlformats.org/officeDocument/2006/relationships/customXml" Target="../ink/ink213.xml"/><Relationship Id="rId105" Type="http://schemas.openxmlformats.org/officeDocument/2006/relationships/image" Target="../media/image199.png"/><Relationship Id="rId126" Type="http://schemas.openxmlformats.org/officeDocument/2006/relationships/customXml" Target="../ink/ink226.xml"/><Relationship Id="rId147" Type="http://schemas.openxmlformats.org/officeDocument/2006/relationships/image" Target="../media/image220.png"/><Relationship Id="rId8" Type="http://schemas.openxmlformats.org/officeDocument/2006/relationships/customXml" Target="../ink/ink167.xml"/><Relationship Id="rId51" Type="http://schemas.openxmlformats.org/officeDocument/2006/relationships/image" Target="../media/image172.png"/><Relationship Id="rId72" Type="http://schemas.openxmlformats.org/officeDocument/2006/relationships/customXml" Target="../ink/ink199.xml"/><Relationship Id="rId93" Type="http://schemas.openxmlformats.org/officeDocument/2006/relationships/image" Target="../media/image193.png"/><Relationship Id="rId98" Type="http://schemas.openxmlformats.org/officeDocument/2006/relationships/customXml" Target="../ink/ink212.xml"/><Relationship Id="rId121" Type="http://schemas.openxmlformats.org/officeDocument/2006/relationships/image" Target="../media/image207.png"/><Relationship Id="rId142" Type="http://schemas.openxmlformats.org/officeDocument/2006/relationships/customXml" Target="../ink/ink234.xml"/><Relationship Id="rId163" Type="http://schemas.openxmlformats.org/officeDocument/2006/relationships/customXml" Target="../ink/ink245.xml"/><Relationship Id="rId3" Type="http://schemas.openxmlformats.org/officeDocument/2006/relationships/image" Target="../media/image149.png"/><Relationship Id="rId25" Type="http://schemas.openxmlformats.org/officeDocument/2006/relationships/image" Target="../media/image160.png"/><Relationship Id="rId46" Type="http://schemas.openxmlformats.org/officeDocument/2006/relationships/customXml" Target="../ink/ink186.xml"/><Relationship Id="rId67" Type="http://schemas.openxmlformats.org/officeDocument/2006/relationships/image" Target="../media/image180.png"/><Relationship Id="rId116" Type="http://schemas.openxmlformats.org/officeDocument/2006/relationships/customXml" Target="../ink/ink221.xml"/><Relationship Id="rId137" Type="http://schemas.openxmlformats.org/officeDocument/2006/relationships/image" Target="../media/image215.png"/><Relationship Id="rId158" Type="http://schemas.openxmlformats.org/officeDocument/2006/relationships/customXml" Target="../ink/ink242.xml"/><Relationship Id="rId20" Type="http://schemas.openxmlformats.org/officeDocument/2006/relationships/customXml" Target="../ink/ink173.xml"/><Relationship Id="rId41" Type="http://schemas.openxmlformats.org/officeDocument/2006/relationships/image" Target="../media/image168.png"/><Relationship Id="rId62" Type="http://schemas.openxmlformats.org/officeDocument/2006/relationships/customXml" Target="../ink/ink194.xml"/><Relationship Id="rId83" Type="http://schemas.openxmlformats.org/officeDocument/2006/relationships/image" Target="../media/image188.png"/><Relationship Id="rId88" Type="http://schemas.openxmlformats.org/officeDocument/2006/relationships/customXml" Target="../ink/ink207.xml"/><Relationship Id="rId111" Type="http://schemas.openxmlformats.org/officeDocument/2006/relationships/image" Target="../media/image202.png"/><Relationship Id="rId132" Type="http://schemas.openxmlformats.org/officeDocument/2006/relationships/customXml" Target="../ink/ink229.xml"/><Relationship Id="rId153" Type="http://schemas.openxmlformats.org/officeDocument/2006/relationships/image" Target="../media/image223.png"/><Relationship Id="rId15" Type="http://schemas.openxmlformats.org/officeDocument/2006/relationships/image" Target="../media/image155.png"/><Relationship Id="rId36" Type="http://schemas.openxmlformats.org/officeDocument/2006/relationships/customXml" Target="../ink/ink181.xml"/><Relationship Id="rId57" Type="http://schemas.openxmlformats.org/officeDocument/2006/relationships/image" Target="../media/image175.png"/><Relationship Id="rId106" Type="http://schemas.openxmlformats.org/officeDocument/2006/relationships/customXml" Target="../ink/ink216.xml"/><Relationship Id="rId127" Type="http://schemas.openxmlformats.org/officeDocument/2006/relationships/image" Target="../media/image210.png"/><Relationship Id="rId10" Type="http://schemas.openxmlformats.org/officeDocument/2006/relationships/customXml" Target="../ink/ink168.xml"/><Relationship Id="rId31" Type="http://schemas.openxmlformats.org/officeDocument/2006/relationships/image" Target="../media/image163.png"/><Relationship Id="rId52" Type="http://schemas.openxmlformats.org/officeDocument/2006/relationships/customXml" Target="../ink/ink189.xml"/><Relationship Id="rId73" Type="http://schemas.openxmlformats.org/officeDocument/2006/relationships/image" Target="../media/image183.png"/><Relationship Id="rId78" Type="http://schemas.openxmlformats.org/officeDocument/2006/relationships/customXml" Target="../ink/ink202.xml"/><Relationship Id="rId94" Type="http://schemas.openxmlformats.org/officeDocument/2006/relationships/customXml" Target="../ink/ink210.xml"/><Relationship Id="rId99" Type="http://schemas.openxmlformats.org/officeDocument/2006/relationships/image" Target="../media/image196.png"/><Relationship Id="rId101" Type="http://schemas.openxmlformats.org/officeDocument/2006/relationships/image" Target="../media/image197.png"/><Relationship Id="rId122" Type="http://schemas.openxmlformats.org/officeDocument/2006/relationships/customXml" Target="../ink/ink224.xml"/><Relationship Id="rId143" Type="http://schemas.openxmlformats.org/officeDocument/2006/relationships/image" Target="../media/image218.png"/><Relationship Id="rId148" Type="http://schemas.openxmlformats.org/officeDocument/2006/relationships/customXml" Target="../ink/ink237.xml"/><Relationship Id="rId164" Type="http://schemas.openxmlformats.org/officeDocument/2006/relationships/image" Target="../media/image228.png"/><Relationship Id="rId4" Type="http://schemas.openxmlformats.org/officeDocument/2006/relationships/customXml" Target="../ink/ink165.xml"/><Relationship Id="rId9" Type="http://schemas.openxmlformats.org/officeDocument/2006/relationships/image" Target="../media/image152.png"/><Relationship Id="rId26" Type="http://schemas.openxmlformats.org/officeDocument/2006/relationships/customXml" Target="../ink/ink176.xml"/><Relationship Id="rId47" Type="http://schemas.openxmlformats.org/officeDocument/2006/relationships/image" Target="../media/image131.png"/><Relationship Id="rId68" Type="http://schemas.openxmlformats.org/officeDocument/2006/relationships/customXml" Target="../ink/ink197.xml"/><Relationship Id="rId89" Type="http://schemas.openxmlformats.org/officeDocument/2006/relationships/image" Target="../media/image191.png"/><Relationship Id="rId112" Type="http://schemas.openxmlformats.org/officeDocument/2006/relationships/customXml" Target="../ink/ink219.xml"/><Relationship Id="rId133" Type="http://schemas.openxmlformats.org/officeDocument/2006/relationships/image" Target="../media/image213.png"/><Relationship Id="rId154" Type="http://schemas.openxmlformats.org/officeDocument/2006/relationships/customXml" Target="../ink/ink240.xml"/><Relationship Id="rId16" Type="http://schemas.openxmlformats.org/officeDocument/2006/relationships/customXml" Target="../ink/ink171.xml"/><Relationship Id="rId37" Type="http://schemas.openxmlformats.org/officeDocument/2006/relationships/image" Target="../media/image166.png"/><Relationship Id="rId58" Type="http://schemas.openxmlformats.org/officeDocument/2006/relationships/customXml" Target="../ink/ink192.xml"/><Relationship Id="rId79" Type="http://schemas.openxmlformats.org/officeDocument/2006/relationships/image" Target="../media/image186.png"/><Relationship Id="rId102" Type="http://schemas.openxmlformats.org/officeDocument/2006/relationships/customXml" Target="../ink/ink214.xml"/><Relationship Id="rId123" Type="http://schemas.openxmlformats.org/officeDocument/2006/relationships/image" Target="../media/image208.png"/><Relationship Id="rId144" Type="http://schemas.openxmlformats.org/officeDocument/2006/relationships/customXml" Target="../ink/ink235.xml"/><Relationship Id="rId90" Type="http://schemas.openxmlformats.org/officeDocument/2006/relationships/customXml" Target="../ink/ink208.xml"/><Relationship Id="rId165" Type="http://schemas.openxmlformats.org/officeDocument/2006/relationships/customXml" Target="../ink/ink246.xml"/><Relationship Id="rId27" Type="http://schemas.openxmlformats.org/officeDocument/2006/relationships/image" Target="../media/image161.png"/><Relationship Id="rId48" Type="http://schemas.openxmlformats.org/officeDocument/2006/relationships/customXml" Target="../ink/ink187.xml"/><Relationship Id="rId69" Type="http://schemas.openxmlformats.org/officeDocument/2006/relationships/image" Target="../media/image181.png"/><Relationship Id="rId113" Type="http://schemas.openxmlformats.org/officeDocument/2006/relationships/image" Target="../media/image203.png"/><Relationship Id="rId134" Type="http://schemas.openxmlformats.org/officeDocument/2006/relationships/customXml" Target="../ink/ink230.xml"/><Relationship Id="rId80" Type="http://schemas.openxmlformats.org/officeDocument/2006/relationships/customXml" Target="../ink/ink203.xml"/><Relationship Id="rId155" Type="http://schemas.openxmlformats.org/officeDocument/2006/relationships/image" Target="../media/image2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9.xml"/><Relationship Id="rId117" Type="http://schemas.openxmlformats.org/officeDocument/2006/relationships/image" Target="../media/image285.png"/><Relationship Id="rId21" Type="http://schemas.openxmlformats.org/officeDocument/2006/relationships/image" Target="../media/image238.png"/><Relationship Id="rId42" Type="http://schemas.openxmlformats.org/officeDocument/2006/relationships/customXml" Target="../ink/ink267.xml"/><Relationship Id="rId47" Type="http://schemas.openxmlformats.org/officeDocument/2006/relationships/image" Target="../media/image251.png"/><Relationship Id="rId63" Type="http://schemas.openxmlformats.org/officeDocument/2006/relationships/image" Target="../media/image259.png"/><Relationship Id="rId68" Type="http://schemas.openxmlformats.org/officeDocument/2006/relationships/customXml" Target="../ink/ink280.xml"/><Relationship Id="rId84" Type="http://schemas.openxmlformats.org/officeDocument/2006/relationships/customXml" Target="../ink/ink288.xml"/><Relationship Id="rId89" Type="http://schemas.openxmlformats.org/officeDocument/2006/relationships/image" Target="../media/image272.png"/><Relationship Id="rId112" Type="http://schemas.openxmlformats.org/officeDocument/2006/relationships/customXml" Target="../ink/ink302.xml"/><Relationship Id="rId16" Type="http://schemas.openxmlformats.org/officeDocument/2006/relationships/customXml" Target="../ink/ink254.xml"/><Relationship Id="rId107" Type="http://schemas.openxmlformats.org/officeDocument/2006/relationships/image" Target="../media/image280.png"/><Relationship Id="rId11" Type="http://schemas.openxmlformats.org/officeDocument/2006/relationships/image" Target="../media/image233.png"/><Relationship Id="rId32" Type="http://schemas.openxmlformats.org/officeDocument/2006/relationships/customXml" Target="../ink/ink262.xml"/><Relationship Id="rId37" Type="http://schemas.openxmlformats.org/officeDocument/2006/relationships/image" Target="../media/image246.png"/><Relationship Id="rId53" Type="http://schemas.openxmlformats.org/officeDocument/2006/relationships/image" Target="../media/image254.png"/><Relationship Id="rId58" Type="http://schemas.openxmlformats.org/officeDocument/2006/relationships/customXml" Target="../ink/ink275.xml"/><Relationship Id="rId74" Type="http://schemas.openxmlformats.org/officeDocument/2006/relationships/customXml" Target="../ink/ink283.xml"/><Relationship Id="rId79" Type="http://schemas.openxmlformats.org/officeDocument/2006/relationships/image" Target="../media/image267.png"/><Relationship Id="rId102" Type="http://schemas.openxmlformats.org/officeDocument/2006/relationships/customXml" Target="../ink/ink297.xml"/><Relationship Id="rId5" Type="http://schemas.openxmlformats.org/officeDocument/2006/relationships/image" Target="../media/image230.png"/><Relationship Id="rId90" Type="http://schemas.openxmlformats.org/officeDocument/2006/relationships/customXml" Target="../ink/ink291.xml"/><Relationship Id="rId95" Type="http://schemas.openxmlformats.org/officeDocument/2006/relationships/image" Target="../media/image274.png"/><Relationship Id="rId22" Type="http://schemas.openxmlformats.org/officeDocument/2006/relationships/customXml" Target="../ink/ink257.xml"/><Relationship Id="rId27" Type="http://schemas.openxmlformats.org/officeDocument/2006/relationships/image" Target="../media/image241.png"/><Relationship Id="rId43" Type="http://schemas.openxmlformats.org/officeDocument/2006/relationships/image" Target="../media/image249.png"/><Relationship Id="rId48" Type="http://schemas.openxmlformats.org/officeDocument/2006/relationships/customXml" Target="../ink/ink270.xml"/><Relationship Id="rId64" Type="http://schemas.openxmlformats.org/officeDocument/2006/relationships/customXml" Target="../ink/ink278.xml"/><Relationship Id="rId69" Type="http://schemas.openxmlformats.org/officeDocument/2006/relationships/image" Target="../media/image262.png"/><Relationship Id="rId113" Type="http://schemas.openxmlformats.org/officeDocument/2006/relationships/image" Target="../media/image283.png"/><Relationship Id="rId118" Type="http://schemas.openxmlformats.org/officeDocument/2006/relationships/customXml" Target="../ink/ink305.xml"/><Relationship Id="rId80" Type="http://schemas.openxmlformats.org/officeDocument/2006/relationships/customXml" Target="../ink/ink286.xml"/><Relationship Id="rId85" Type="http://schemas.openxmlformats.org/officeDocument/2006/relationships/image" Target="../media/image270.png"/><Relationship Id="rId12" Type="http://schemas.openxmlformats.org/officeDocument/2006/relationships/customXml" Target="../ink/ink252.xml"/><Relationship Id="rId17" Type="http://schemas.openxmlformats.org/officeDocument/2006/relationships/image" Target="../media/image236.png"/><Relationship Id="rId33" Type="http://schemas.openxmlformats.org/officeDocument/2006/relationships/image" Target="../media/image244.png"/><Relationship Id="rId38" Type="http://schemas.openxmlformats.org/officeDocument/2006/relationships/customXml" Target="../ink/ink265.xml"/><Relationship Id="rId59" Type="http://schemas.openxmlformats.org/officeDocument/2006/relationships/image" Target="../media/image257.png"/><Relationship Id="rId103" Type="http://schemas.openxmlformats.org/officeDocument/2006/relationships/image" Target="../media/image278.png"/><Relationship Id="rId108" Type="http://schemas.openxmlformats.org/officeDocument/2006/relationships/customXml" Target="../ink/ink300.xml"/><Relationship Id="rId54" Type="http://schemas.openxmlformats.org/officeDocument/2006/relationships/customXml" Target="../ink/ink273.xml"/><Relationship Id="rId70" Type="http://schemas.openxmlformats.org/officeDocument/2006/relationships/customXml" Target="../ink/ink281.xml"/><Relationship Id="rId75" Type="http://schemas.openxmlformats.org/officeDocument/2006/relationships/image" Target="../media/image265.png"/><Relationship Id="rId91" Type="http://schemas.openxmlformats.org/officeDocument/2006/relationships/image" Target="../media/image273.png"/><Relationship Id="rId96" Type="http://schemas.openxmlformats.org/officeDocument/2006/relationships/customXml" Target="../ink/ink2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9.xml"/><Relationship Id="rId23" Type="http://schemas.openxmlformats.org/officeDocument/2006/relationships/image" Target="../media/image239.png"/><Relationship Id="rId28" Type="http://schemas.openxmlformats.org/officeDocument/2006/relationships/customXml" Target="../ink/ink260.xml"/><Relationship Id="rId49" Type="http://schemas.openxmlformats.org/officeDocument/2006/relationships/image" Target="../media/image252.png"/><Relationship Id="rId114" Type="http://schemas.openxmlformats.org/officeDocument/2006/relationships/customXml" Target="../ink/ink303.xml"/><Relationship Id="rId119" Type="http://schemas.openxmlformats.org/officeDocument/2006/relationships/image" Target="../media/image286.png"/><Relationship Id="rId10" Type="http://schemas.openxmlformats.org/officeDocument/2006/relationships/customXml" Target="../ink/ink251.xml"/><Relationship Id="rId31" Type="http://schemas.openxmlformats.org/officeDocument/2006/relationships/image" Target="../media/image243.png"/><Relationship Id="rId44" Type="http://schemas.openxmlformats.org/officeDocument/2006/relationships/customXml" Target="../ink/ink268.xml"/><Relationship Id="rId52" Type="http://schemas.openxmlformats.org/officeDocument/2006/relationships/customXml" Target="../ink/ink272.xml"/><Relationship Id="rId60" Type="http://schemas.openxmlformats.org/officeDocument/2006/relationships/customXml" Target="../ink/ink276.xml"/><Relationship Id="rId65" Type="http://schemas.openxmlformats.org/officeDocument/2006/relationships/image" Target="../media/image260.png"/><Relationship Id="rId73" Type="http://schemas.openxmlformats.org/officeDocument/2006/relationships/image" Target="../media/image264.png"/><Relationship Id="rId78" Type="http://schemas.openxmlformats.org/officeDocument/2006/relationships/customXml" Target="../ink/ink285.xml"/><Relationship Id="rId81" Type="http://schemas.openxmlformats.org/officeDocument/2006/relationships/image" Target="../media/image268.png"/><Relationship Id="rId86" Type="http://schemas.openxmlformats.org/officeDocument/2006/relationships/customXml" Target="../ink/ink289.xml"/><Relationship Id="rId94" Type="http://schemas.openxmlformats.org/officeDocument/2006/relationships/customXml" Target="../ink/ink293.xml"/><Relationship Id="rId99" Type="http://schemas.openxmlformats.org/officeDocument/2006/relationships/image" Target="../media/image276.png"/><Relationship Id="rId101" Type="http://schemas.openxmlformats.org/officeDocument/2006/relationships/image" Target="../media/image277.png"/><Relationship Id="rId4" Type="http://schemas.openxmlformats.org/officeDocument/2006/relationships/customXml" Target="../ink/ink248.xml"/><Relationship Id="rId9" Type="http://schemas.openxmlformats.org/officeDocument/2006/relationships/image" Target="../media/image232.png"/><Relationship Id="rId13" Type="http://schemas.openxmlformats.org/officeDocument/2006/relationships/image" Target="../media/image234.png"/><Relationship Id="rId18" Type="http://schemas.openxmlformats.org/officeDocument/2006/relationships/customXml" Target="../ink/ink255.xml"/><Relationship Id="rId39" Type="http://schemas.openxmlformats.org/officeDocument/2006/relationships/image" Target="../media/image247.png"/><Relationship Id="rId109" Type="http://schemas.openxmlformats.org/officeDocument/2006/relationships/image" Target="../media/image281.png"/><Relationship Id="rId34" Type="http://schemas.openxmlformats.org/officeDocument/2006/relationships/customXml" Target="../ink/ink263.xml"/><Relationship Id="rId50" Type="http://schemas.openxmlformats.org/officeDocument/2006/relationships/customXml" Target="../ink/ink271.xml"/><Relationship Id="rId55" Type="http://schemas.openxmlformats.org/officeDocument/2006/relationships/image" Target="../media/image255.png"/><Relationship Id="rId76" Type="http://schemas.openxmlformats.org/officeDocument/2006/relationships/customXml" Target="../ink/ink284.xml"/><Relationship Id="rId97" Type="http://schemas.openxmlformats.org/officeDocument/2006/relationships/image" Target="../media/image275.png"/><Relationship Id="rId104" Type="http://schemas.openxmlformats.org/officeDocument/2006/relationships/customXml" Target="../ink/ink298.xml"/><Relationship Id="rId7" Type="http://schemas.openxmlformats.org/officeDocument/2006/relationships/image" Target="../media/image231.png"/><Relationship Id="rId71" Type="http://schemas.openxmlformats.org/officeDocument/2006/relationships/image" Target="../media/image263.png"/><Relationship Id="rId92" Type="http://schemas.openxmlformats.org/officeDocument/2006/relationships/customXml" Target="../ink/ink292.xml"/><Relationship Id="rId2" Type="http://schemas.openxmlformats.org/officeDocument/2006/relationships/customXml" Target="../ink/ink247.xml"/><Relationship Id="rId29" Type="http://schemas.openxmlformats.org/officeDocument/2006/relationships/image" Target="../media/image242.png"/><Relationship Id="rId24" Type="http://schemas.openxmlformats.org/officeDocument/2006/relationships/customXml" Target="../ink/ink258.xml"/><Relationship Id="rId40" Type="http://schemas.openxmlformats.org/officeDocument/2006/relationships/customXml" Target="../ink/ink266.xml"/><Relationship Id="rId45" Type="http://schemas.openxmlformats.org/officeDocument/2006/relationships/image" Target="../media/image250.png"/><Relationship Id="rId66" Type="http://schemas.openxmlformats.org/officeDocument/2006/relationships/customXml" Target="../ink/ink279.xml"/><Relationship Id="rId87" Type="http://schemas.openxmlformats.org/officeDocument/2006/relationships/image" Target="../media/image271.png"/><Relationship Id="rId110" Type="http://schemas.openxmlformats.org/officeDocument/2006/relationships/customXml" Target="../ink/ink301.xml"/><Relationship Id="rId115" Type="http://schemas.openxmlformats.org/officeDocument/2006/relationships/image" Target="../media/image284.png"/><Relationship Id="rId61" Type="http://schemas.openxmlformats.org/officeDocument/2006/relationships/image" Target="../media/image258.png"/><Relationship Id="rId82" Type="http://schemas.openxmlformats.org/officeDocument/2006/relationships/customXml" Target="../ink/ink287.xml"/><Relationship Id="rId19" Type="http://schemas.openxmlformats.org/officeDocument/2006/relationships/image" Target="../media/image237.png"/><Relationship Id="rId14" Type="http://schemas.openxmlformats.org/officeDocument/2006/relationships/customXml" Target="../ink/ink253.xml"/><Relationship Id="rId30" Type="http://schemas.openxmlformats.org/officeDocument/2006/relationships/customXml" Target="../ink/ink261.xml"/><Relationship Id="rId35" Type="http://schemas.openxmlformats.org/officeDocument/2006/relationships/image" Target="../media/image245.png"/><Relationship Id="rId56" Type="http://schemas.openxmlformats.org/officeDocument/2006/relationships/customXml" Target="../ink/ink274.xml"/><Relationship Id="rId77" Type="http://schemas.openxmlformats.org/officeDocument/2006/relationships/image" Target="../media/image266.png"/><Relationship Id="rId100" Type="http://schemas.openxmlformats.org/officeDocument/2006/relationships/customXml" Target="../ink/ink296.xml"/><Relationship Id="rId105" Type="http://schemas.openxmlformats.org/officeDocument/2006/relationships/image" Target="../media/image279.png"/><Relationship Id="rId8" Type="http://schemas.openxmlformats.org/officeDocument/2006/relationships/customXml" Target="../ink/ink250.xml"/><Relationship Id="rId51" Type="http://schemas.openxmlformats.org/officeDocument/2006/relationships/image" Target="../media/image253.png"/><Relationship Id="rId72" Type="http://schemas.openxmlformats.org/officeDocument/2006/relationships/customXml" Target="../ink/ink282.xml"/><Relationship Id="rId93" Type="http://schemas.openxmlformats.org/officeDocument/2006/relationships/image" Target="../media/image65.png"/><Relationship Id="rId98" Type="http://schemas.openxmlformats.org/officeDocument/2006/relationships/customXml" Target="../ink/ink295.xml"/><Relationship Id="rId3" Type="http://schemas.openxmlformats.org/officeDocument/2006/relationships/image" Target="../media/image229.png"/><Relationship Id="rId25" Type="http://schemas.openxmlformats.org/officeDocument/2006/relationships/image" Target="../media/image240.png"/><Relationship Id="rId46" Type="http://schemas.openxmlformats.org/officeDocument/2006/relationships/customXml" Target="../ink/ink269.xml"/><Relationship Id="rId67" Type="http://schemas.openxmlformats.org/officeDocument/2006/relationships/image" Target="../media/image261.png"/><Relationship Id="rId116" Type="http://schemas.openxmlformats.org/officeDocument/2006/relationships/customXml" Target="../ink/ink304.xml"/><Relationship Id="rId20" Type="http://schemas.openxmlformats.org/officeDocument/2006/relationships/customXml" Target="../ink/ink256.xml"/><Relationship Id="rId41" Type="http://schemas.openxmlformats.org/officeDocument/2006/relationships/image" Target="../media/image248.png"/><Relationship Id="rId62" Type="http://schemas.openxmlformats.org/officeDocument/2006/relationships/customXml" Target="../ink/ink277.xml"/><Relationship Id="rId83" Type="http://schemas.openxmlformats.org/officeDocument/2006/relationships/image" Target="../media/image269.png"/><Relationship Id="rId88" Type="http://schemas.openxmlformats.org/officeDocument/2006/relationships/customXml" Target="../ink/ink290.xml"/><Relationship Id="rId111" Type="http://schemas.openxmlformats.org/officeDocument/2006/relationships/image" Target="../media/image282.png"/><Relationship Id="rId15" Type="http://schemas.openxmlformats.org/officeDocument/2006/relationships/image" Target="../media/image235.png"/><Relationship Id="rId36" Type="http://schemas.openxmlformats.org/officeDocument/2006/relationships/customXml" Target="../ink/ink264.xml"/><Relationship Id="rId57" Type="http://schemas.openxmlformats.org/officeDocument/2006/relationships/image" Target="../media/image256.png"/><Relationship Id="rId106" Type="http://schemas.openxmlformats.org/officeDocument/2006/relationships/customXml" Target="../ink/ink29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customXml" Target="../ink/ink30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5.xml"/><Relationship Id="rId21" Type="http://schemas.openxmlformats.org/officeDocument/2006/relationships/image" Target="../media/image297.png"/><Relationship Id="rId42" Type="http://schemas.openxmlformats.org/officeDocument/2006/relationships/customXml" Target="../ink/ink327.xml"/><Relationship Id="rId63" Type="http://schemas.openxmlformats.org/officeDocument/2006/relationships/image" Target="../media/image317.png"/><Relationship Id="rId84" Type="http://schemas.openxmlformats.org/officeDocument/2006/relationships/customXml" Target="../ink/ink348.xml"/><Relationship Id="rId138" Type="http://schemas.openxmlformats.org/officeDocument/2006/relationships/image" Target="../media/image354.png"/><Relationship Id="rId159" Type="http://schemas.openxmlformats.org/officeDocument/2006/relationships/customXml" Target="../ink/ink386.xml"/><Relationship Id="rId170" Type="http://schemas.openxmlformats.org/officeDocument/2006/relationships/customXml" Target="../ink/ink393.xml"/><Relationship Id="rId107" Type="http://schemas.openxmlformats.org/officeDocument/2006/relationships/customXml" Target="../ink/ink360.xml"/><Relationship Id="rId11" Type="http://schemas.openxmlformats.org/officeDocument/2006/relationships/image" Target="../media/image292.png"/><Relationship Id="rId32" Type="http://schemas.openxmlformats.org/officeDocument/2006/relationships/customXml" Target="../ink/ink322.xml"/><Relationship Id="rId53" Type="http://schemas.openxmlformats.org/officeDocument/2006/relationships/image" Target="../media/image312.png"/><Relationship Id="rId74" Type="http://schemas.openxmlformats.org/officeDocument/2006/relationships/customXml" Target="../ink/ink343.xml"/><Relationship Id="rId128" Type="http://schemas.openxmlformats.org/officeDocument/2006/relationships/image" Target="../media/image349.png"/><Relationship Id="rId149" Type="http://schemas.openxmlformats.org/officeDocument/2006/relationships/customXml" Target="../ink/ink381.xml"/><Relationship Id="rId5" Type="http://schemas.openxmlformats.org/officeDocument/2006/relationships/image" Target="../media/image289.png"/><Relationship Id="rId95" Type="http://schemas.openxmlformats.org/officeDocument/2006/relationships/customXml" Target="../ink/ink354.xml"/><Relationship Id="rId160" Type="http://schemas.openxmlformats.org/officeDocument/2006/relationships/customXml" Target="../ink/ink387.xml"/><Relationship Id="rId22" Type="http://schemas.openxmlformats.org/officeDocument/2006/relationships/customXml" Target="../ink/ink317.xml"/><Relationship Id="rId43" Type="http://schemas.openxmlformats.org/officeDocument/2006/relationships/image" Target="../media/image307.png"/><Relationship Id="rId64" Type="http://schemas.openxmlformats.org/officeDocument/2006/relationships/customXml" Target="../ink/ink338.xml"/><Relationship Id="rId118" Type="http://schemas.openxmlformats.org/officeDocument/2006/relationships/image" Target="../media/image344.png"/><Relationship Id="rId139" Type="http://schemas.openxmlformats.org/officeDocument/2006/relationships/customXml" Target="../ink/ink376.xml"/><Relationship Id="rId85" Type="http://schemas.openxmlformats.org/officeDocument/2006/relationships/image" Target="../media/image328.png"/><Relationship Id="rId150" Type="http://schemas.openxmlformats.org/officeDocument/2006/relationships/image" Target="../media/image360.png"/><Relationship Id="rId171" Type="http://schemas.openxmlformats.org/officeDocument/2006/relationships/image" Target="../media/image369.png"/><Relationship Id="rId12" Type="http://schemas.openxmlformats.org/officeDocument/2006/relationships/customXml" Target="../ink/ink312.xml"/><Relationship Id="rId33" Type="http://schemas.openxmlformats.org/officeDocument/2006/relationships/image" Target="../media/image303.png"/><Relationship Id="rId108" Type="http://schemas.openxmlformats.org/officeDocument/2006/relationships/image" Target="../media/image339.png"/><Relationship Id="rId129" Type="http://schemas.openxmlformats.org/officeDocument/2006/relationships/customXml" Target="../ink/ink371.xml"/><Relationship Id="rId54" Type="http://schemas.openxmlformats.org/officeDocument/2006/relationships/customXml" Target="../ink/ink333.xml"/><Relationship Id="rId75" Type="http://schemas.openxmlformats.org/officeDocument/2006/relationships/image" Target="../media/image323.png"/><Relationship Id="rId96" Type="http://schemas.openxmlformats.org/officeDocument/2006/relationships/image" Target="../media/image333.png"/><Relationship Id="rId140" Type="http://schemas.openxmlformats.org/officeDocument/2006/relationships/image" Target="../media/image355.png"/><Relationship Id="rId161" Type="http://schemas.openxmlformats.org/officeDocument/2006/relationships/image" Target="../media/image3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9.xml"/><Relationship Id="rId23" Type="http://schemas.openxmlformats.org/officeDocument/2006/relationships/image" Target="../media/image298.png"/><Relationship Id="rId28" Type="http://schemas.openxmlformats.org/officeDocument/2006/relationships/customXml" Target="../ink/ink320.xml"/><Relationship Id="rId49" Type="http://schemas.openxmlformats.org/officeDocument/2006/relationships/image" Target="../media/image310.png"/><Relationship Id="rId114" Type="http://schemas.openxmlformats.org/officeDocument/2006/relationships/image" Target="../media/image342.png"/><Relationship Id="rId119" Type="http://schemas.openxmlformats.org/officeDocument/2006/relationships/customXml" Target="../ink/ink366.xml"/><Relationship Id="rId44" Type="http://schemas.openxmlformats.org/officeDocument/2006/relationships/customXml" Target="../ink/ink328.xml"/><Relationship Id="rId60" Type="http://schemas.openxmlformats.org/officeDocument/2006/relationships/customXml" Target="../ink/ink336.xml"/><Relationship Id="rId65" Type="http://schemas.openxmlformats.org/officeDocument/2006/relationships/image" Target="../media/image318.png"/><Relationship Id="rId81" Type="http://schemas.openxmlformats.org/officeDocument/2006/relationships/image" Target="../media/image326.png"/><Relationship Id="rId86" Type="http://schemas.openxmlformats.org/officeDocument/2006/relationships/customXml" Target="../ink/ink349.xml"/><Relationship Id="rId130" Type="http://schemas.openxmlformats.org/officeDocument/2006/relationships/image" Target="../media/image350.png"/><Relationship Id="rId135" Type="http://schemas.openxmlformats.org/officeDocument/2006/relationships/customXml" Target="../ink/ink374.xml"/><Relationship Id="rId151" Type="http://schemas.openxmlformats.org/officeDocument/2006/relationships/customXml" Target="../ink/ink382.xml"/><Relationship Id="rId156" Type="http://schemas.openxmlformats.org/officeDocument/2006/relationships/image" Target="../media/image363.png"/><Relationship Id="rId172" Type="http://schemas.openxmlformats.org/officeDocument/2006/relationships/customXml" Target="../ink/ink394.xml"/><Relationship Id="rId13" Type="http://schemas.openxmlformats.org/officeDocument/2006/relationships/image" Target="../media/image293.png"/><Relationship Id="rId18" Type="http://schemas.openxmlformats.org/officeDocument/2006/relationships/customXml" Target="../ink/ink315.xml"/><Relationship Id="rId39" Type="http://schemas.openxmlformats.org/officeDocument/2006/relationships/image" Target="../media/image306.png"/><Relationship Id="rId109" Type="http://schemas.openxmlformats.org/officeDocument/2006/relationships/customXml" Target="../ink/ink361.xml"/><Relationship Id="rId34" Type="http://schemas.openxmlformats.org/officeDocument/2006/relationships/customXml" Target="../ink/ink323.xml"/><Relationship Id="rId50" Type="http://schemas.openxmlformats.org/officeDocument/2006/relationships/customXml" Target="../ink/ink331.xml"/><Relationship Id="rId55" Type="http://schemas.openxmlformats.org/officeDocument/2006/relationships/image" Target="../media/image313.png"/><Relationship Id="rId76" Type="http://schemas.openxmlformats.org/officeDocument/2006/relationships/customXml" Target="../ink/ink344.xml"/><Relationship Id="rId97" Type="http://schemas.openxmlformats.org/officeDocument/2006/relationships/customXml" Target="../ink/ink355.xml"/><Relationship Id="rId104" Type="http://schemas.openxmlformats.org/officeDocument/2006/relationships/image" Target="../media/image337.png"/><Relationship Id="rId120" Type="http://schemas.openxmlformats.org/officeDocument/2006/relationships/image" Target="../media/image345.png"/><Relationship Id="rId125" Type="http://schemas.openxmlformats.org/officeDocument/2006/relationships/customXml" Target="../ink/ink369.xml"/><Relationship Id="rId141" Type="http://schemas.openxmlformats.org/officeDocument/2006/relationships/customXml" Target="../ink/ink377.xml"/><Relationship Id="rId146" Type="http://schemas.openxmlformats.org/officeDocument/2006/relationships/image" Target="../media/image358.png"/><Relationship Id="rId167" Type="http://schemas.openxmlformats.org/officeDocument/2006/relationships/customXml" Target="../ink/ink391.xml"/><Relationship Id="rId7" Type="http://schemas.openxmlformats.org/officeDocument/2006/relationships/image" Target="../media/image290.png"/><Relationship Id="rId71" Type="http://schemas.openxmlformats.org/officeDocument/2006/relationships/image" Target="../media/image321.png"/><Relationship Id="rId92" Type="http://schemas.openxmlformats.org/officeDocument/2006/relationships/customXml" Target="../ink/ink352.xml"/><Relationship Id="rId162" Type="http://schemas.openxmlformats.org/officeDocument/2006/relationships/customXml" Target="../ink/ink388.xml"/><Relationship Id="rId2" Type="http://schemas.openxmlformats.org/officeDocument/2006/relationships/customXml" Target="../ink/ink307.xml"/><Relationship Id="rId29" Type="http://schemas.openxmlformats.org/officeDocument/2006/relationships/image" Target="../media/image301.png"/><Relationship Id="rId24" Type="http://schemas.openxmlformats.org/officeDocument/2006/relationships/customXml" Target="../ink/ink318.xml"/><Relationship Id="rId40" Type="http://schemas.openxmlformats.org/officeDocument/2006/relationships/customXml" Target="../ink/ink326.xml"/><Relationship Id="rId45" Type="http://schemas.openxmlformats.org/officeDocument/2006/relationships/image" Target="../media/image308.png"/><Relationship Id="rId66" Type="http://schemas.openxmlformats.org/officeDocument/2006/relationships/customXml" Target="../ink/ink339.xml"/><Relationship Id="rId87" Type="http://schemas.openxmlformats.org/officeDocument/2006/relationships/image" Target="../media/image329.png"/><Relationship Id="rId110" Type="http://schemas.openxmlformats.org/officeDocument/2006/relationships/image" Target="../media/image340.png"/><Relationship Id="rId115" Type="http://schemas.openxmlformats.org/officeDocument/2006/relationships/customXml" Target="../ink/ink364.xml"/><Relationship Id="rId131" Type="http://schemas.openxmlformats.org/officeDocument/2006/relationships/customXml" Target="../ink/ink372.xml"/><Relationship Id="rId136" Type="http://schemas.openxmlformats.org/officeDocument/2006/relationships/image" Target="../media/image353.png"/><Relationship Id="rId157" Type="http://schemas.openxmlformats.org/officeDocument/2006/relationships/customXml" Target="../ink/ink385.xml"/><Relationship Id="rId61" Type="http://schemas.openxmlformats.org/officeDocument/2006/relationships/image" Target="../media/image316.png"/><Relationship Id="rId82" Type="http://schemas.openxmlformats.org/officeDocument/2006/relationships/customXml" Target="../ink/ink347.xml"/><Relationship Id="rId152" Type="http://schemas.openxmlformats.org/officeDocument/2006/relationships/image" Target="../media/image361.png"/><Relationship Id="rId173" Type="http://schemas.openxmlformats.org/officeDocument/2006/relationships/image" Target="../media/image370.png"/><Relationship Id="rId19" Type="http://schemas.openxmlformats.org/officeDocument/2006/relationships/image" Target="../media/image296.png"/><Relationship Id="rId14" Type="http://schemas.openxmlformats.org/officeDocument/2006/relationships/customXml" Target="../ink/ink313.xml"/><Relationship Id="rId30" Type="http://schemas.openxmlformats.org/officeDocument/2006/relationships/customXml" Target="../ink/ink321.xml"/><Relationship Id="rId35" Type="http://schemas.openxmlformats.org/officeDocument/2006/relationships/image" Target="../media/image304.png"/><Relationship Id="rId56" Type="http://schemas.openxmlformats.org/officeDocument/2006/relationships/customXml" Target="../ink/ink334.xml"/><Relationship Id="rId77" Type="http://schemas.openxmlformats.org/officeDocument/2006/relationships/image" Target="../media/image324.png"/><Relationship Id="rId100" Type="http://schemas.openxmlformats.org/officeDocument/2006/relationships/image" Target="../media/image335.png"/><Relationship Id="rId105" Type="http://schemas.openxmlformats.org/officeDocument/2006/relationships/customXml" Target="../ink/ink359.xml"/><Relationship Id="rId126" Type="http://schemas.openxmlformats.org/officeDocument/2006/relationships/image" Target="../media/image348.png"/><Relationship Id="rId147" Type="http://schemas.openxmlformats.org/officeDocument/2006/relationships/customXml" Target="../ink/ink380.xml"/><Relationship Id="rId168" Type="http://schemas.openxmlformats.org/officeDocument/2006/relationships/image" Target="../media/image368.png"/><Relationship Id="rId8" Type="http://schemas.openxmlformats.org/officeDocument/2006/relationships/customXml" Target="../ink/ink310.xml"/><Relationship Id="rId51" Type="http://schemas.openxmlformats.org/officeDocument/2006/relationships/image" Target="../media/image311.png"/><Relationship Id="rId72" Type="http://schemas.openxmlformats.org/officeDocument/2006/relationships/customXml" Target="../ink/ink342.xml"/><Relationship Id="rId93" Type="http://schemas.openxmlformats.org/officeDocument/2006/relationships/customXml" Target="../ink/ink353.xml"/><Relationship Id="rId98" Type="http://schemas.openxmlformats.org/officeDocument/2006/relationships/image" Target="../media/image334.png"/><Relationship Id="rId121" Type="http://schemas.openxmlformats.org/officeDocument/2006/relationships/customXml" Target="../ink/ink367.xml"/><Relationship Id="rId142" Type="http://schemas.openxmlformats.org/officeDocument/2006/relationships/image" Target="../media/image356.png"/><Relationship Id="rId163" Type="http://schemas.openxmlformats.org/officeDocument/2006/relationships/image" Target="../media/image366.png"/><Relationship Id="rId3" Type="http://schemas.openxmlformats.org/officeDocument/2006/relationships/image" Target="../media/image288.png"/><Relationship Id="rId25" Type="http://schemas.openxmlformats.org/officeDocument/2006/relationships/image" Target="../media/image299.png"/><Relationship Id="rId46" Type="http://schemas.openxmlformats.org/officeDocument/2006/relationships/customXml" Target="../ink/ink329.xml"/><Relationship Id="rId67" Type="http://schemas.openxmlformats.org/officeDocument/2006/relationships/image" Target="../media/image319.png"/><Relationship Id="rId116" Type="http://schemas.openxmlformats.org/officeDocument/2006/relationships/image" Target="../media/image343.png"/><Relationship Id="rId137" Type="http://schemas.openxmlformats.org/officeDocument/2006/relationships/customXml" Target="../ink/ink375.xml"/><Relationship Id="rId158" Type="http://schemas.openxmlformats.org/officeDocument/2006/relationships/image" Target="../media/image364.png"/><Relationship Id="rId20" Type="http://schemas.openxmlformats.org/officeDocument/2006/relationships/customXml" Target="../ink/ink316.xml"/><Relationship Id="rId41" Type="http://schemas.openxmlformats.org/officeDocument/2006/relationships/image" Target="../media/image287.png"/><Relationship Id="rId62" Type="http://schemas.openxmlformats.org/officeDocument/2006/relationships/customXml" Target="../ink/ink337.xml"/><Relationship Id="rId83" Type="http://schemas.openxmlformats.org/officeDocument/2006/relationships/image" Target="../media/image327.png"/><Relationship Id="rId88" Type="http://schemas.openxmlformats.org/officeDocument/2006/relationships/customXml" Target="../ink/ink350.xml"/><Relationship Id="rId111" Type="http://schemas.openxmlformats.org/officeDocument/2006/relationships/customXml" Target="../ink/ink362.xml"/><Relationship Id="rId132" Type="http://schemas.openxmlformats.org/officeDocument/2006/relationships/image" Target="../media/image351.png"/><Relationship Id="rId153" Type="http://schemas.openxmlformats.org/officeDocument/2006/relationships/customXml" Target="../ink/ink383.xml"/><Relationship Id="rId15" Type="http://schemas.openxmlformats.org/officeDocument/2006/relationships/image" Target="../media/image294.png"/><Relationship Id="rId36" Type="http://schemas.openxmlformats.org/officeDocument/2006/relationships/customXml" Target="../ink/ink324.xml"/><Relationship Id="rId57" Type="http://schemas.openxmlformats.org/officeDocument/2006/relationships/image" Target="../media/image314.png"/><Relationship Id="rId106" Type="http://schemas.openxmlformats.org/officeDocument/2006/relationships/image" Target="../media/image338.png"/><Relationship Id="rId127" Type="http://schemas.openxmlformats.org/officeDocument/2006/relationships/customXml" Target="../ink/ink370.xml"/><Relationship Id="rId10" Type="http://schemas.openxmlformats.org/officeDocument/2006/relationships/customXml" Target="../ink/ink311.xml"/><Relationship Id="rId31" Type="http://schemas.openxmlformats.org/officeDocument/2006/relationships/image" Target="../media/image302.png"/><Relationship Id="rId52" Type="http://schemas.openxmlformats.org/officeDocument/2006/relationships/customXml" Target="../ink/ink332.xml"/><Relationship Id="rId73" Type="http://schemas.openxmlformats.org/officeDocument/2006/relationships/image" Target="../media/image322.png"/><Relationship Id="rId78" Type="http://schemas.openxmlformats.org/officeDocument/2006/relationships/customXml" Target="../ink/ink345.xml"/><Relationship Id="rId94" Type="http://schemas.openxmlformats.org/officeDocument/2006/relationships/image" Target="../media/image332.png"/><Relationship Id="rId99" Type="http://schemas.openxmlformats.org/officeDocument/2006/relationships/customXml" Target="../ink/ink356.xml"/><Relationship Id="rId101" Type="http://schemas.openxmlformats.org/officeDocument/2006/relationships/customXml" Target="../ink/ink357.xml"/><Relationship Id="rId122" Type="http://schemas.openxmlformats.org/officeDocument/2006/relationships/image" Target="../media/image346.png"/><Relationship Id="rId143" Type="http://schemas.openxmlformats.org/officeDocument/2006/relationships/customXml" Target="../ink/ink378.xml"/><Relationship Id="rId148" Type="http://schemas.openxmlformats.org/officeDocument/2006/relationships/image" Target="../media/image359.png"/><Relationship Id="rId164" Type="http://schemas.openxmlformats.org/officeDocument/2006/relationships/customXml" Target="../ink/ink389.xml"/><Relationship Id="rId169" Type="http://schemas.openxmlformats.org/officeDocument/2006/relationships/customXml" Target="../ink/ink392.xml"/><Relationship Id="rId4" Type="http://schemas.openxmlformats.org/officeDocument/2006/relationships/customXml" Target="../ink/ink308.xml"/><Relationship Id="rId9" Type="http://schemas.openxmlformats.org/officeDocument/2006/relationships/image" Target="../media/image291.png"/><Relationship Id="rId26" Type="http://schemas.openxmlformats.org/officeDocument/2006/relationships/customXml" Target="../ink/ink319.xml"/><Relationship Id="rId47" Type="http://schemas.openxmlformats.org/officeDocument/2006/relationships/image" Target="../media/image309.png"/><Relationship Id="rId68" Type="http://schemas.openxmlformats.org/officeDocument/2006/relationships/customXml" Target="../ink/ink340.xml"/><Relationship Id="rId89" Type="http://schemas.openxmlformats.org/officeDocument/2006/relationships/image" Target="../media/image330.png"/><Relationship Id="rId112" Type="http://schemas.openxmlformats.org/officeDocument/2006/relationships/image" Target="../media/image341.png"/><Relationship Id="rId133" Type="http://schemas.openxmlformats.org/officeDocument/2006/relationships/customXml" Target="../ink/ink373.xml"/><Relationship Id="rId154" Type="http://schemas.openxmlformats.org/officeDocument/2006/relationships/image" Target="../media/image362.png"/><Relationship Id="rId16" Type="http://schemas.openxmlformats.org/officeDocument/2006/relationships/customXml" Target="../ink/ink314.xml"/><Relationship Id="rId37" Type="http://schemas.openxmlformats.org/officeDocument/2006/relationships/image" Target="../media/image305.png"/><Relationship Id="rId58" Type="http://schemas.openxmlformats.org/officeDocument/2006/relationships/customXml" Target="../ink/ink335.xml"/><Relationship Id="rId79" Type="http://schemas.openxmlformats.org/officeDocument/2006/relationships/image" Target="../media/image325.png"/><Relationship Id="rId102" Type="http://schemas.openxmlformats.org/officeDocument/2006/relationships/image" Target="../media/image336.png"/><Relationship Id="rId123" Type="http://schemas.openxmlformats.org/officeDocument/2006/relationships/customXml" Target="../ink/ink368.xml"/><Relationship Id="rId144" Type="http://schemas.openxmlformats.org/officeDocument/2006/relationships/image" Target="../media/image357.png"/><Relationship Id="rId90" Type="http://schemas.openxmlformats.org/officeDocument/2006/relationships/customXml" Target="../ink/ink351.xml"/><Relationship Id="rId165" Type="http://schemas.openxmlformats.org/officeDocument/2006/relationships/customXml" Target="../ink/ink390.xml"/><Relationship Id="rId27" Type="http://schemas.openxmlformats.org/officeDocument/2006/relationships/image" Target="../media/image300.png"/><Relationship Id="rId48" Type="http://schemas.openxmlformats.org/officeDocument/2006/relationships/customXml" Target="../ink/ink330.xml"/><Relationship Id="rId69" Type="http://schemas.openxmlformats.org/officeDocument/2006/relationships/image" Target="../media/image320.png"/><Relationship Id="rId113" Type="http://schemas.openxmlformats.org/officeDocument/2006/relationships/customXml" Target="../ink/ink363.xml"/><Relationship Id="rId134" Type="http://schemas.openxmlformats.org/officeDocument/2006/relationships/image" Target="../media/image352.png"/><Relationship Id="rId80" Type="http://schemas.openxmlformats.org/officeDocument/2006/relationships/customXml" Target="../ink/ink346.xml"/><Relationship Id="rId155" Type="http://schemas.openxmlformats.org/officeDocument/2006/relationships/customXml" Target="../ink/ink384.xml"/><Relationship Id="rId17" Type="http://schemas.openxmlformats.org/officeDocument/2006/relationships/image" Target="../media/image295.png"/><Relationship Id="rId38" Type="http://schemas.openxmlformats.org/officeDocument/2006/relationships/customXml" Target="../ink/ink325.xml"/><Relationship Id="rId59" Type="http://schemas.openxmlformats.org/officeDocument/2006/relationships/image" Target="../media/image315.png"/><Relationship Id="rId103" Type="http://schemas.openxmlformats.org/officeDocument/2006/relationships/customXml" Target="../ink/ink358.xml"/><Relationship Id="rId124" Type="http://schemas.openxmlformats.org/officeDocument/2006/relationships/image" Target="../media/image347.png"/><Relationship Id="rId70" Type="http://schemas.openxmlformats.org/officeDocument/2006/relationships/customXml" Target="../ink/ink341.xml"/><Relationship Id="rId91" Type="http://schemas.openxmlformats.org/officeDocument/2006/relationships/image" Target="../media/image331.png"/><Relationship Id="rId145" Type="http://schemas.openxmlformats.org/officeDocument/2006/relationships/customXml" Target="../ink/ink379.xml"/><Relationship Id="rId166" Type="http://schemas.openxmlformats.org/officeDocument/2006/relationships/image" Target="../media/image36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8.xml"/><Relationship Id="rId3" Type="http://schemas.openxmlformats.org/officeDocument/2006/relationships/image" Target="../media/image371.png"/><Relationship Id="rId7" Type="http://schemas.openxmlformats.org/officeDocument/2006/relationships/image" Target="../media/image373.png"/><Relationship Id="rId2" Type="http://schemas.openxmlformats.org/officeDocument/2006/relationships/customXml" Target="../ink/ink3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7.xml"/><Relationship Id="rId11" Type="http://schemas.openxmlformats.org/officeDocument/2006/relationships/image" Target="../media/image375.png"/><Relationship Id="rId5" Type="http://schemas.openxmlformats.org/officeDocument/2006/relationships/image" Target="../media/image372.png"/><Relationship Id="rId10" Type="http://schemas.openxmlformats.org/officeDocument/2006/relationships/customXml" Target="../ink/ink399.xml"/><Relationship Id="rId4" Type="http://schemas.openxmlformats.org/officeDocument/2006/relationships/customXml" Target="../ink/ink396.xml"/><Relationship Id="rId9" Type="http://schemas.openxmlformats.org/officeDocument/2006/relationships/image" Target="../media/image374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8.xml"/><Relationship Id="rId21" Type="http://schemas.openxmlformats.org/officeDocument/2006/relationships/customXml" Target="../ink/ink413.xml"/><Relationship Id="rId42" Type="http://schemas.openxmlformats.org/officeDocument/2006/relationships/customXml" Target="../ink/ink434.xml"/><Relationship Id="rId47" Type="http://schemas.openxmlformats.org/officeDocument/2006/relationships/customXml" Target="../ink/ink438.xml"/><Relationship Id="rId63" Type="http://schemas.openxmlformats.org/officeDocument/2006/relationships/customXml" Target="../ink/ink446.xml"/><Relationship Id="rId68" Type="http://schemas.openxmlformats.org/officeDocument/2006/relationships/image" Target="../media/image391.png"/><Relationship Id="rId84" Type="http://schemas.openxmlformats.org/officeDocument/2006/relationships/image" Target="../media/image398.png"/><Relationship Id="rId89" Type="http://schemas.openxmlformats.org/officeDocument/2006/relationships/image" Target="../media/image400.png"/><Relationship Id="rId16" Type="http://schemas.openxmlformats.org/officeDocument/2006/relationships/customXml" Target="../ink/ink409.xml"/><Relationship Id="rId11" Type="http://schemas.openxmlformats.org/officeDocument/2006/relationships/customXml" Target="../ink/ink405.xml"/><Relationship Id="rId32" Type="http://schemas.openxmlformats.org/officeDocument/2006/relationships/customXml" Target="../ink/ink424.xml"/><Relationship Id="rId37" Type="http://schemas.openxmlformats.org/officeDocument/2006/relationships/customXml" Target="../ink/ink429.xml"/><Relationship Id="rId53" Type="http://schemas.openxmlformats.org/officeDocument/2006/relationships/customXml" Target="../ink/ink441.xml"/><Relationship Id="rId58" Type="http://schemas.openxmlformats.org/officeDocument/2006/relationships/image" Target="../media/image387.png"/><Relationship Id="rId74" Type="http://schemas.openxmlformats.org/officeDocument/2006/relationships/customXml" Target="../ink/ink453.xml"/><Relationship Id="rId79" Type="http://schemas.openxmlformats.org/officeDocument/2006/relationships/customXml" Target="../ink/ink456.xml"/><Relationship Id="rId5" Type="http://schemas.openxmlformats.org/officeDocument/2006/relationships/image" Target="../media/image377.png"/><Relationship Id="rId90" Type="http://schemas.openxmlformats.org/officeDocument/2006/relationships/customXml" Target="../ink/ink462.xml"/><Relationship Id="rId95" Type="http://schemas.openxmlformats.org/officeDocument/2006/relationships/image" Target="../media/image403.png"/><Relationship Id="rId22" Type="http://schemas.openxmlformats.org/officeDocument/2006/relationships/customXml" Target="../ink/ink414.xml"/><Relationship Id="rId27" Type="http://schemas.openxmlformats.org/officeDocument/2006/relationships/customXml" Target="../ink/ink419.xml"/><Relationship Id="rId43" Type="http://schemas.openxmlformats.org/officeDocument/2006/relationships/customXml" Target="../ink/ink435.xml"/><Relationship Id="rId48" Type="http://schemas.openxmlformats.org/officeDocument/2006/relationships/image" Target="../media/image382.png"/><Relationship Id="rId64" Type="http://schemas.openxmlformats.org/officeDocument/2006/relationships/customXml" Target="../ink/ink447.xml"/><Relationship Id="rId69" Type="http://schemas.openxmlformats.org/officeDocument/2006/relationships/customXml" Target="../ink/ink450.xml"/><Relationship Id="rId8" Type="http://schemas.openxmlformats.org/officeDocument/2006/relationships/customXml" Target="../ink/ink403.xml"/><Relationship Id="rId51" Type="http://schemas.openxmlformats.org/officeDocument/2006/relationships/customXml" Target="../ink/ink440.xml"/><Relationship Id="rId72" Type="http://schemas.openxmlformats.org/officeDocument/2006/relationships/customXml" Target="../ink/ink452.xml"/><Relationship Id="rId80" Type="http://schemas.openxmlformats.org/officeDocument/2006/relationships/image" Target="../media/image396.png"/><Relationship Id="rId85" Type="http://schemas.openxmlformats.org/officeDocument/2006/relationships/customXml" Target="../ink/ink459.xml"/><Relationship Id="rId93" Type="http://schemas.openxmlformats.org/officeDocument/2006/relationships/image" Target="../media/image402.png"/><Relationship Id="rId3" Type="http://schemas.openxmlformats.org/officeDocument/2006/relationships/image" Target="../media/image376.png"/><Relationship Id="rId12" Type="http://schemas.openxmlformats.org/officeDocument/2006/relationships/customXml" Target="../ink/ink406.xml"/><Relationship Id="rId17" Type="http://schemas.openxmlformats.org/officeDocument/2006/relationships/customXml" Target="../ink/ink410.xml"/><Relationship Id="rId25" Type="http://schemas.openxmlformats.org/officeDocument/2006/relationships/customXml" Target="../ink/ink417.xml"/><Relationship Id="rId33" Type="http://schemas.openxmlformats.org/officeDocument/2006/relationships/customXml" Target="../ink/ink425.xml"/><Relationship Id="rId38" Type="http://schemas.openxmlformats.org/officeDocument/2006/relationships/customXml" Target="../ink/ink430.xml"/><Relationship Id="rId46" Type="http://schemas.openxmlformats.org/officeDocument/2006/relationships/image" Target="../media/image381.png"/><Relationship Id="rId59" Type="http://schemas.openxmlformats.org/officeDocument/2006/relationships/customXml" Target="../ink/ink444.xml"/><Relationship Id="rId67" Type="http://schemas.openxmlformats.org/officeDocument/2006/relationships/customXml" Target="../ink/ink449.xml"/><Relationship Id="rId20" Type="http://schemas.openxmlformats.org/officeDocument/2006/relationships/image" Target="../media/image380.png"/><Relationship Id="rId41" Type="http://schemas.openxmlformats.org/officeDocument/2006/relationships/customXml" Target="../ink/ink433.xml"/><Relationship Id="rId54" Type="http://schemas.openxmlformats.org/officeDocument/2006/relationships/image" Target="../media/image385.png"/><Relationship Id="rId62" Type="http://schemas.openxmlformats.org/officeDocument/2006/relationships/image" Target="../media/image389.png"/><Relationship Id="rId70" Type="http://schemas.openxmlformats.org/officeDocument/2006/relationships/image" Target="../media/image392.png"/><Relationship Id="rId75" Type="http://schemas.openxmlformats.org/officeDocument/2006/relationships/image" Target="../media/image394.png"/><Relationship Id="rId83" Type="http://schemas.openxmlformats.org/officeDocument/2006/relationships/customXml" Target="../ink/ink458.xml"/><Relationship Id="rId88" Type="http://schemas.openxmlformats.org/officeDocument/2006/relationships/customXml" Target="../ink/ink461.xml"/><Relationship Id="rId91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2.xml"/><Relationship Id="rId15" Type="http://schemas.openxmlformats.org/officeDocument/2006/relationships/customXml" Target="../ink/ink408.xml"/><Relationship Id="rId23" Type="http://schemas.openxmlformats.org/officeDocument/2006/relationships/customXml" Target="../ink/ink415.xml"/><Relationship Id="rId28" Type="http://schemas.openxmlformats.org/officeDocument/2006/relationships/customXml" Target="../ink/ink420.xml"/><Relationship Id="rId36" Type="http://schemas.openxmlformats.org/officeDocument/2006/relationships/customXml" Target="../ink/ink428.xml"/><Relationship Id="rId49" Type="http://schemas.openxmlformats.org/officeDocument/2006/relationships/customXml" Target="../ink/ink439.xml"/><Relationship Id="rId57" Type="http://schemas.openxmlformats.org/officeDocument/2006/relationships/customXml" Target="../ink/ink443.xml"/><Relationship Id="rId10" Type="http://schemas.openxmlformats.org/officeDocument/2006/relationships/customXml" Target="../ink/ink404.xml"/><Relationship Id="rId31" Type="http://schemas.openxmlformats.org/officeDocument/2006/relationships/customXml" Target="../ink/ink423.xml"/><Relationship Id="rId44" Type="http://schemas.openxmlformats.org/officeDocument/2006/relationships/customXml" Target="../ink/ink436.xml"/><Relationship Id="rId52" Type="http://schemas.openxmlformats.org/officeDocument/2006/relationships/image" Target="../media/image384.png"/><Relationship Id="rId60" Type="http://schemas.openxmlformats.org/officeDocument/2006/relationships/image" Target="../media/image388.png"/><Relationship Id="rId65" Type="http://schemas.openxmlformats.org/officeDocument/2006/relationships/customXml" Target="../ink/ink448.xml"/><Relationship Id="rId73" Type="http://schemas.openxmlformats.org/officeDocument/2006/relationships/image" Target="../media/image393.png"/><Relationship Id="rId78" Type="http://schemas.openxmlformats.org/officeDocument/2006/relationships/customXml" Target="../ink/ink455.xml"/><Relationship Id="rId81" Type="http://schemas.openxmlformats.org/officeDocument/2006/relationships/customXml" Target="../ink/ink457.xml"/><Relationship Id="rId86" Type="http://schemas.openxmlformats.org/officeDocument/2006/relationships/customXml" Target="../ink/ink460.xml"/><Relationship Id="rId94" Type="http://schemas.openxmlformats.org/officeDocument/2006/relationships/customXml" Target="../ink/ink464.xml"/><Relationship Id="rId4" Type="http://schemas.openxmlformats.org/officeDocument/2006/relationships/customXml" Target="../ink/ink401.xml"/><Relationship Id="rId9" Type="http://schemas.openxmlformats.org/officeDocument/2006/relationships/image" Target="../media/image287.png"/><Relationship Id="rId13" Type="http://schemas.openxmlformats.org/officeDocument/2006/relationships/image" Target="../media/image379.png"/><Relationship Id="rId18" Type="http://schemas.openxmlformats.org/officeDocument/2006/relationships/customXml" Target="../ink/ink411.xml"/><Relationship Id="rId39" Type="http://schemas.openxmlformats.org/officeDocument/2006/relationships/customXml" Target="../ink/ink431.xml"/><Relationship Id="rId34" Type="http://schemas.openxmlformats.org/officeDocument/2006/relationships/customXml" Target="../ink/ink426.xml"/><Relationship Id="rId50" Type="http://schemas.openxmlformats.org/officeDocument/2006/relationships/image" Target="../media/image383.png"/><Relationship Id="rId55" Type="http://schemas.openxmlformats.org/officeDocument/2006/relationships/customXml" Target="../ink/ink442.xml"/><Relationship Id="rId76" Type="http://schemas.openxmlformats.org/officeDocument/2006/relationships/customXml" Target="../ink/ink454.xml"/><Relationship Id="rId7" Type="http://schemas.openxmlformats.org/officeDocument/2006/relationships/image" Target="../media/image378.png"/><Relationship Id="rId71" Type="http://schemas.openxmlformats.org/officeDocument/2006/relationships/customXml" Target="../ink/ink451.xml"/><Relationship Id="rId92" Type="http://schemas.openxmlformats.org/officeDocument/2006/relationships/customXml" Target="../ink/ink463.xml"/><Relationship Id="rId2" Type="http://schemas.openxmlformats.org/officeDocument/2006/relationships/customXml" Target="../ink/ink400.xml"/><Relationship Id="rId29" Type="http://schemas.openxmlformats.org/officeDocument/2006/relationships/customXml" Target="../ink/ink421.xml"/><Relationship Id="rId24" Type="http://schemas.openxmlformats.org/officeDocument/2006/relationships/customXml" Target="../ink/ink416.xml"/><Relationship Id="rId40" Type="http://schemas.openxmlformats.org/officeDocument/2006/relationships/customXml" Target="../ink/ink432.xml"/><Relationship Id="rId45" Type="http://schemas.openxmlformats.org/officeDocument/2006/relationships/customXml" Target="../ink/ink437.xml"/><Relationship Id="rId66" Type="http://schemas.openxmlformats.org/officeDocument/2006/relationships/image" Target="../media/image390.png"/><Relationship Id="rId87" Type="http://schemas.openxmlformats.org/officeDocument/2006/relationships/image" Target="../media/image399.png"/><Relationship Id="rId61" Type="http://schemas.openxmlformats.org/officeDocument/2006/relationships/customXml" Target="../ink/ink445.xml"/><Relationship Id="rId82" Type="http://schemas.openxmlformats.org/officeDocument/2006/relationships/image" Target="../media/image397.png"/><Relationship Id="rId19" Type="http://schemas.openxmlformats.org/officeDocument/2006/relationships/customXml" Target="../ink/ink412.xml"/><Relationship Id="rId14" Type="http://schemas.openxmlformats.org/officeDocument/2006/relationships/customXml" Target="../ink/ink407.xml"/><Relationship Id="rId30" Type="http://schemas.openxmlformats.org/officeDocument/2006/relationships/customXml" Target="../ink/ink422.xml"/><Relationship Id="rId35" Type="http://schemas.openxmlformats.org/officeDocument/2006/relationships/customXml" Target="../ink/ink427.xml"/><Relationship Id="rId56" Type="http://schemas.openxmlformats.org/officeDocument/2006/relationships/image" Target="../media/image386.png"/><Relationship Id="rId77" Type="http://schemas.openxmlformats.org/officeDocument/2006/relationships/image" Target="../media/image395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24.xml"/><Relationship Id="rId21" Type="http://schemas.openxmlformats.org/officeDocument/2006/relationships/image" Target="../media/image412.png"/><Relationship Id="rId42" Type="http://schemas.openxmlformats.org/officeDocument/2006/relationships/customXml" Target="../ink/ink485.xml"/><Relationship Id="rId63" Type="http://schemas.openxmlformats.org/officeDocument/2006/relationships/image" Target="../media/image433.png"/><Relationship Id="rId84" Type="http://schemas.openxmlformats.org/officeDocument/2006/relationships/customXml" Target="../ink/ink506.xml"/><Relationship Id="rId138" Type="http://schemas.openxmlformats.org/officeDocument/2006/relationships/image" Target="../media/image469.png"/><Relationship Id="rId159" Type="http://schemas.openxmlformats.org/officeDocument/2006/relationships/image" Target="../media/image479.png"/><Relationship Id="rId107" Type="http://schemas.openxmlformats.org/officeDocument/2006/relationships/image" Target="../media/image454.png"/><Relationship Id="rId11" Type="http://schemas.openxmlformats.org/officeDocument/2006/relationships/image" Target="../media/image408.png"/><Relationship Id="rId32" Type="http://schemas.openxmlformats.org/officeDocument/2006/relationships/customXml" Target="../ink/ink480.xml"/><Relationship Id="rId53" Type="http://schemas.openxmlformats.org/officeDocument/2006/relationships/image" Target="../media/image428.png"/><Relationship Id="rId74" Type="http://schemas.openxmlformats.org/officeDocument/2006/relationships/customXml" Target="../ink/ink501.xml"/><Relationship Id="rId128" Type="http://schemas.openxmlformats.org/officeDocument/2006/relationships/image" Target="../media/image464.png"/><Relationship Id="rId149" Type="http://schemas.openxmlformats.org/officeDocument/2006/relationships/customXml" Target="../ink/ink540.xml"/><Relationship Id="rId5" Type="http://schemas.openxmlformats.org/officeDocument/2006/relationships/image" Target="../media/image405.png"/><Relationship Id="rId95" Type="http://schemas.openxmlformats.org/officeDocument/2006/relationships/image" Target="../media/image449.png"/><Relationship Id="rId160" Type="http://schemas.openxmlformats.org/officeDocument/2006/relationships/customXml" Target="../ink/ink546.xml"/><Relationship Id="rId22" Type="http://schemas.openxmlformats.org/officeDocument/2006/relationships/customXml" Target="../ink/ink475.xml"/><Relationship Id="rId43" Type="http://schemas.openxmlformats.org/officeDocument/2006/relationships/image" Target="../media/image423.png"/><Relationship Id="rId64" Type="http://schemas.openxmlformats.org/officeDocument/2006/relationships/customXml" Target="../ink/ink496.xml"/><Relationship Id="rId118" Type="http://schemas.openxmlformats.org/officeDocument/2006/relationships/image" Target="../media/image459.png"/><Relationship Id="rId139" Type="http://schemas.openxmlformats.org/officeDocument/2006/relationships/customXml" Target="../ink/ink535.xml"/><Relationship Id="rId80" Type="http://schemas.openxmlformats.org/officeDocument/2006/relationships/customXml" Target="../ink/ink504.xml"/><Relationship Id="rId85" Type="http://schemas.openxmlformats.org/officeDocument/2006/relationships/image" Target="../media/image444.png"/><Relationship Id="rId150" Type="http://schemas.openxmlformats.org/officeDocument/2006/relationships/customXml" Target="../ink/ink541.xml"/><Relationship Id="rId155" Type="http://schemas.openxmlformats.org/officeDocument/2006/relationships/image" Target="../media/image477.png"/><Relationship Id="rId12" Type="http://schemas.openxmlformats.org/officeDocument/2006/relationships/customXml" Target="../ink/ink470.xml"/><Relationship Id="rId17" Type="http://schemas.openxmlformats.org/officeDocument/2006/relationships/image" Target="../media/image411.png"/><Relationship Id="rId33" Type="http://schemas.openxmlformats.org/officeDocument/2006/relationships/image" Target="../media/image418.png"/><Relationship Id="rId38" Type="http://schemas.openxmlformats.org/officeDocument/2006/relationships/customXml" Target="../ink/ink483.xml"/><Relationship Id="rId59" Type="http://schemas.openxmlformats.org/officeDocument/2006/relationships/image" Target="../media/image431.png"/><Relationship Id="rId103" Type="http://schemas.openxmlformats.org/officeDocument/2006/relationships/image" Target="../media/image452.png"/><Relationship Id="rId108" Type="http://schemas.openxmlformats.org/officeDocument/2006/relationships/customXml" Target="../ink/ink519.xml"/><Relationship Id="rId124" Type="http://schemas.openxmlformats.org/officeDocument/2006/relationships/image" Target="../media/image462.png"/><Relationship Id="rId129" Type="http://schemas.openxmlformats.org/officeDocument/2006/relationships/customXml" Target="../ink/ink530.xml"/><Relationship Id="rId54" Type="http://schemas.openxmlformats.org/officeDocument/2006/relationships/customXml" Target="../ink/ink491.xml"/><Relationship Id="rId70" Type="http://schemas.openxmlformats.org/officeDocument/2006/relationships/customXml" Target="../ink/ink499.xml"/><Relationship Id="rId75" Type="http://schemas.openxmlformats.org/officeDocument/2006/relationships/image" Target="../media/image439.png"/><Relationship Id="rId91" Type="http://schemas.openxmlformats.org/officeDocument/2006/relationships/image" Target="../media/image447.png"/><Relationship Id="rId96" Type="http://schemas.openxmlformats.org/officeDocument/2006/relationships/customXml" Target="../ink/ink512.xml"/><Relationship Id="rId140" Type="http://schemas.openxmlformats.org/officeDocument/2006/relationships/image" Target="../media/image470.png"/><Relationship Id="rId145" Type="http://schemas.openxmlformats.org/officeDocument/2006/relationships/customXml" Target="../ink/ink5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7.xml"/><Relationship Id="rId23" Type="http://schemas.openxmlformats.org/officeDocument/2006/relationships/image" Target="../media/image413.png"/><Relationship Id="rId28" Type="http://schemas.openxmlformats.org/officeDocument/2006/relationships/customXml" Target="../ink/ink478.xml"/><Relationship Id="rId49" Type="http://schemas.openxmlformats.org/officeDocument/2006/relationships/image" Target="../media/image426.png"/><Relationship Id="rId114" Type="http://schemas.openxmlformats.org/officeDocument/2006/relationships/customXml" Target="../ink/ink522.xml"/><Relationship Id="rId119" Type="http://schemas.openxmlformats.org/officeDocument/2006/relationships/customXml" Target="../ink/ink525.xml"/><Relationship Id="rId44" Type="http://schemas.openxmlformats.org/officeDocument/2006/relationships/customXml" Target="../ink/ink486.xml"/><Relationship Id="rId60" Type="http://schemas.openxmlformats.org/officeDocument/2006/relationships/customXml" Target="../ink/ink494.xml"/><Relationship Id="rId65" Type="http://schemas.openxmlformats.org/officeDocument/2006/relationships/image" Target="../media/image434.png"/><Relationship Id="rId81" Type="http://schemas.openxmlformats.org/officeDocument/2006/relationships/image" Target="../media/image442.png"/><Relationship Id="rId86" Type="http://schemas.openxmlformats.org/officeDocument/2006/relationships/customXml" Target="../ink/ink507.xml"/><Relationship Id="rId130" Type="http://schemas.openxmlformats.org/officeDocument/2006/relationships/image" Target="../media/image465.png"/><Relationship Id="rId135" Type="http://schemas.openxmlformats.org/officeDocument/2006/relationships/customXml" Target="../ink/ink533.xml"/><Relationship Id="rId151" Type="http://schemas.openxmlformats.org/officeDocument/2006/relationships/image" Target="../media/image475.png"/><Relationship Id="rId156" Type="http://schemas.openxmlformats.org/officeDocument/2006/relationships/customXml" Target="../ink/ink544.xml"/><Relationship Id="rId13" Type="http://schemas.openxmlformats.org/officeDocument/2006/relationships/image" Target="../media/image409.png"/><Relationship Id="rId18" Type="http://schemas.openxmlformats.org/officeDocument/2006/relationships/customXml" Target="../ink/ink473.xml"/><Relationship Id="rId39" Type="http://schemas.openxmlformats.org/officeDocument/2006/relationships/image" Target="../media/image421.png"/><Relationship Id="rId109" Type="http://schemas.openxmlformats.org/officeDocument/2006/relationships/image" Target="../media/image455.png"/><Relationship Id="rId34" Type="http://schemas.openxmlformats.org/officeDocument/2006/relationships/customXml" Target="../ink/ink481.xml"/><Relationship Id="rId50" Type="http://schemas.openxmlformats.org/officeDocument/2006/relationships/customXml" Target="../ink/ink489.xml"/><Relationship Id="rId55" Type="http://schemas.openxmlformats.org/officeDocument/2006/relationships/image" Target="../media/image429.png"/><Relationship Id="rId76" Type="http://schemas.openxmlformats.org/officeDocument/2006/relationships/customXml" Target="../ink/ink502.xml"/><Relationship Id="rId97" Type="http://schemas.openxmlformats.org/officeDocument/2006/relationships/image" Target="../media/image450.png"/><Relationship Id="rId104" Type="http://schemas.openxmlformats.org/officeDocument/2006/relationships/customXml" Target="../ink/ink517.xml"/><Relationship Id="rId120" Type="http://schemas.openxmlformats.org/officeDocument/2006/relationships/image" Target="../media/image460.png"/><Relationship Id="rId125" Type="http://schemas.openxmlformats.org/officeDocument/2006/relationships/customXml" Target="../ink/ink528.xml"/><Relationship Id="rId141" Type="http://schemas.openxmlformats.org/officeDocument/2006/relationships/customXml" Target="../ink/ink536.xml"/><Relationship Id="rId146" Type="http://schemas.openxmlformats.org/officeDocument/2006/relationships/image" Target="../media/image473.png"/><Relationship Id="rId7" Type="http://schemas.openxmlformats.org/officeDocument/2006/relationships/image" Target="../media/image406.png"/><Relationship Id="rId71" Type="http://schemas.openxmlformats.org/officeDocument/2006/relationships/image" Target="../media/image437.png"/><Relationship Id="rId92" Type="http://schemas.openxmlformats.org/officeDocument/2006/relationships/customXml" Target="../ink/ink510.xml"/><Relationship Id="rId2" Type="http://schemas.openxmlformats.org/officeDocument/2006/relationships/customXml" Target="../ink/ink465.xml"/><Relationship Id="rId29" Type="http://schemas.openxmlformats.org/officeDocument/2006/relationships/image" Target="../media/image416.png"/><Relationship Id="rId24" Type="http://schemas.openxmlformats.org/officeDocument/2006/relationships/customXml" Target="../ink/ink476.xml"/><Relationship Id="rId40" Type="http://schemas.openxmlformats.org/officeDocument/2006/relationships/customXml" Target="../ink/ink484.xml"/><Relationship Id="rId45" Type="http://schemas.openxmlformats.org/officeDocument/2006/relationships/image" Target="../media/image424.png"/><Relationship Id="rId66" Type="http://schemas.openxmlformats.org/officeDocument/2006/relationships/customXml" Target="../ink/ink497.xml"/><Relationship Id="rId87" Type="http://schemas.openxmlformats.org/officeDocument/2006/relationships/image" Target="../media/image445.png"/><Relationship Id="rId110" Type="http://schemas.openxmlformats.org/officeDocument/2006/relationships/customXml" Target="../ink/ink520.xml"/><Relationship Id="rId115" Type="http://schemas.openxmlformats.org/officeDocument/2006/relationships/customXml" Target="../ink/ink523.xml"/><Relationship Id="rId131" Type="http://schemas.openxmlformats.org/officeDocument/2006/relationships/customXml" Target="../ink/ink531.xml"/><Relationship Id="rId136" Type="http://schemas.openxmlformats.org/officeDocument/2006/relationships/image" Target="../media/image468.png"/><Relationship Id="rId157" Type="http://schemas.openxmlformats.org/officeDocument/2006/relationships/image" Target="../media/image478.png"/><Relationship Id="rId61" Type="http://schemas.openxmlformats.org/officeDocument/2006/relationships/image" Target="../media/image432.png"/><Relationship Id="rId82" Type="http://schemas.openxmlformats.org/officeDocument/2006/relationships/customXml" Target="../ink/ink505.xml"/><Relationship Id="rId152" Type="http://schemas.openxmlformats.org/officeDocument/2006/relationships/customXml" Target="../ink/ink542.xml"/><Relationship Id="rId19" Type="http://schemas.openxmlformats.org/officeDocument/2006/relationships/image" Target="../media/image348.png"/><Relationship Id="rId14" Type="http://schemas.openxmlformats.org/officeDocument/2006/relationships/customXml" Target="../ink/ink471.xml"/><Relationship Id="rId30" Type="http://schemas.openxmlformats.org/officeDocument/2006/relationships/customXml" Target="../ink/ink479.xml"/><Relationship Id="rId35" Type="http://schemas.openxmlformats.org/officeDocument/2006/relationships/image" Target="../media/image419.png"/><Relationship Id="rId56" Type="http://schemas.openxmlformats.org/officeDocument/2006/relationships/customXml" Target="../ink/ink492.xml"/><Relationship Id="rId77" Type="http://schemas.openxmlformats.org/officeDocument/2006/relationships/image" Target="../media/image440.png"/><Relationship Id="rId100" Type="http://schemas.openxmlformats.org/officeDocument/2006/relationships/image" Target="../media/image451.png"/><Relationship Id="rId105" Type="http://schemas.openxmlformats.org/officeDocument/2006/relationships/image" Target="../media/image453.png"/><Relationship Id="rId126" Type="http://schemas.openxmlformats.org/officeDocument/2006/relationships/image" Target="../media/image463.png"/><Relationship Id="rId147" Type="http://schemas.openxmlformats.org/officeDocument/2006/relationships/customXml" Target="../ink/ink539.xml"/><Relationship Id="rId8" Type="http://schemas.openxmlformats.org/officeDocument/2006/relationships/customXml" Target="../ink/ink468.xml"/><Relationship Id="rId51" Type="http://schemas.openxmlformats.org/officeDocument/2006/relationships/image" Target="../media/image427.png"/><Relationship Id="rId72" Type="http://schemas.openxmlformats.org/officeDocument/2006/relationships/customXml" Target="../ink/ink500.xml"/><Relationship Id="rId93" Type="http://schemas.openxmlformats.org/officeDocument/2006/relationships/image" Target="../media/image448.png"/><Relationship Id="rId98" Type="http://schemas.openxmlformats.org/officeDocument/2006/relationships/customXml" Target="../ink/ink513.xml"/><Relationship Id="rId121" Type="http://schemas.openxmlformats.org/officeDocument/2006/relationships/customXml" Target="../ink/ink526.xml"/><Relationship Id="rId142" Type="http://schemas.openxmlformats.org/officeDocument/2006/relationships/image" Target="../media/image471.png"/><Relationship Id="rId3" Type="http://schemas.openxmlformats.org/officeDocument/2006/relationships/image" Target="../media/image404.png"/><Relationship Id="rId25" Type="http://schemas.openxmlformats.org/officeDocument/2006/relationships/image" Target="../media/image414.png"/><Relationship Id="rId46" Type="http://schemas.openxmlformats.org/officeDocument/2006/relationships/customXml" Target="../ink/ink487.xml"/><Relationship Id="rId67" Type="http://schemas.openxmlformats.org/officeDocument/2006/relationships/image" Target="../media/image435.png"/><Relationship Id="rId116" Type="http://schemas.openxmlformats.org/officeDocument/2006/relationships/image" Target="../media/image458.png"/><Relationship Id="rId137" Type="http://schemas.openxmlformats.org/officeDocument/2006/relationships/customXml" Target="../ink/ink534.xml"/><Relationship Id="rId158" Type="http://schemas.openxmlformats.org/officeDocument/2006/relationships/customXml" Target="../ink/ink545.xml"/><Relationship Id="rId20" Type="http://schemas.openxmlformats.org/officeDocument/2006/relationships/customXml" Target="../ink/ink474.xml"/><Relationship Id="rId41" Type="http://schemas.openxmlformats.org/officeDocument/2006/relationships/image" Target="../media/image422.png"/><Relationship Id="rId62" Type="http://schemas.openxmlformats.org/officeDocument/2006/relationships/customXml" Target="../ink/ink495.xml"/><Relationship Id="rId83" Type="http://schemas.openxmlformats.org/officeDocument/2006/relationships/image" Target="../media/image443.png"/><Relationship Id="rId88" Type="http://schemas.openxmlformats.org/officeDocument/2006/relationships/customXml" Target="../ink/ink508.xml"/><Relationship Id="rId111" Type="http://schemas.openxmlformats.org/officeDocument/2006/relationships/image" Target="../media/image456.png"/><Relationship Id="rId132" Type="http://schemas.openxmlformats.org/officeDocument/2006/relationships/image" Target="../media/image466.png"/><Relationship Id="rId153" Type="http://schemas.openxmlformats.org/officeDocument/2006/relationships/image" Target="../media/image476.png"/><Relationship Id="rId15" Type="http://schemas.openxmlformats.org/officeDocument/2006/relationships/image" Target="../media/image410.png"/><Relationship Id="rId36" Type="http://schemas.openxmlformats.org/officeDocument/2006/relationships/customXml" Target="../ink/ink482.xml"/><Relationship Id="rId57" Type="http://schemas.openxmlformats.org/officeDocument/2006/relationships/image" Target="../media/image430.png"/><Relationship Id="rId106" Type="http://schemas.openxmlformats.org/officeDocument/2006/relationships/customXml" Target="../ink/ink518.xml"/><Relationship Id="rId127" Type="http://schemas.openxmlformats.org/officeDocument/2006/relationships/customXml" Target="../ink/ink529.xml"/><Relationship Id="rId10" Type="http://schemas.openxmlformats.org/officeDocument/2006/relationships/customXml" Target="../ink/ink469.xml"/><Relationship Id="rId31" Type="http://schemas.openxmlformats.org/officeDocument/2006/relationships/image" Target="../media/image417.png"/><Relationship Id="rId52" Type="http://schemas.openxmlformats.org/officeDocument/2006/relationships/customXml" Target="../ink/ink490.xml"/><Relationship Id="rId73" Type="http://schemas.openxmlformats.org/officeDocument/2006/relationships/image" Target="../media/image438.png"/><Relationship Id="rId78" Type="http://schemas.openxmlformats.org/officeDocument/2006/relationships/customXml" Target="../ink/ink503.xml"/><Relationship Id="rId94" Type="http://schemas.openxmlformats.org/officeDocument/2006/relationships/customXml" Target="../ink/ink511.xml"/><Relationship Id="rId99" Type="http://schemas.openxmlformats.org/officeDocument/2006/relationships/customXml" Target="../ink/ink514.xml"/><Relationship Id="rId101" Type="http://schemas.openxmlformats.org/officeDocument/2006/relationships/customXml" Target="../ink/ink515.xml"/><Relationship Id="rId122" Type="http://schemas.openxmlformats.org/officeDocument/2006/relationships/image" Target="../media/image461.png"/><Relationship Id="rId143" Type="http://schemas.openxmlformats.org/officeDocument/2006/relationships/customXml" Target="../ink/ink537.xml"/><Relationship Id="rId148" Type="http://schemas.openxmlformats.org/officeDocument/2006/relationships/image" Target="../media/image474.png"/><Relationship Id="rId4" Type="http://schemas.openxmlformats.org/officeDocument/2006/relationships/customXml" Target="../ink/ink466.xml"/><Relationship Id="rId9" Type="http://schemas.openxmlformats.org/officeDocument/2006/relationships/image" Target="../media/image407.png"/><Relationship Id="rId26" Type="http://schemas.openxmlformats.org/officeDocument/2006/relationships/customXml" Target="../ink/ink477.xml"/><Relationship Id="rId47" Type="http://schemas.openxmlformats.org/officeDocument/2006/relationships/image" Target="../media/image425.png"/><Relationship Id="rId68" Type="http://schemas.openxmlformats.org/officeDocument/2006/relationships/customXml" Target="../ink/ink498.xml"/><Relationship Id="rId89" Type="http://schemas.openxmlformats.org/officeDocument/2006/relationships/image" Target="../media/image446.png"/><Relationship Id="rId112" Type="http://schemas.openxmlformats.org/officeDocument/2006/relationships/customXml" Target="../ink/ink521.xml"/><Relationship Id="rId133" Type="http://schemas.openxmlformats.org/officeDocument/2006/relationships/customXml" Target="../ink/ink532.xml"/><Relationship Id="rId154" Type="http://schemas.openxmlformats.org/officeDocument/2006/relationships/customXml" Target="../ink/ink543.xml"/><Relationship Id="rId16" Type="http://schemas.openxmlformats.org/officeDocument/2006/relationships/customXml" Target="../ink/ink472.xml"/><Relationship Id="rId37" Type="http://schemas.openxmlformats.org/officeDocument/2006/relationships/image" Target="../media/image420.png"/><Relationship Id="rId58" Type="http://schemas.openxmlformats.org/officeDocument/2006/relationships/customXml" Target="../ink/ink493.xml"/><Relationship Id="rId79" Type="http://schemas.openxmlformats.org/officeDocument/2006/relationships/image" Target="../media/image441.png"/><Relationship Id="rId102" Type="http://schemas.openxmlformats.org/officeDocument/2006/relationships/customXml" Target="../ink/ink516.xml"/><Relationship Id="rId123" Type="http://schemas.openxmlformats.org/officeDocument/2006/relationships/customXml" Target="../ink/ink527.xml"/><Relationship Id="rId144" Type="http://schemas.openxmlformats.org/officeDocument/2006/relationships/image" Target="../media/image472.png"/><Relationship Id="rId90" Type="http://schemas.openxmlformats.org/officeDocument/2006/relationships/customXml" Target="../ink/ink509.xml"/><Relationship Id="rId27" Type="http://schemas.openxmlformats.org/officeDocument/2006/relationships/image" Target="../media/image415.png"/><Relationship Id="rId48" Type="http://schemas.openxmlformats.org/officeDocument/2006/relationships/customXml" Target="../ink/ink488.xml"/><Relationship Id="rId69" Type="http://schemas.openxmlformats.org/officeDocument/2006/relationships/image" Target="../media/image436.png"/><Relationship Id="rId113" Type="http://schemas.openxmlformats.org/officeDocument/2006/relationships/image" Target="../media/image457.png"/><Relationship Id="rId134" Type="http://schemas.openxmlformats.org/officeDocument/2006/relationships/image" Target="../media/image46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9" Type="http://schemas.openxmlformats.org/officeDocument/2006/relationships/image" Target="../media/image30.png"/><Relationship Id="rId21" Type="http://schemas.openxmlformats.org/officeDocument/2006/relationships/image" Target="../media/image21.png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7" Type="http://schemas.openxmlformats.org/officeDocument/2006/relationships/image" Target="../media/image14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6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37" Type="http://schemas.openxmlformats.org/officeDocument/2006/relationships/image" Target="../media/image29.png"/><Relationship Id="rId40" Type="http://schemas.openxmlformats.org/officeDocument/2006/relationships/customXml" Target="../ink/ink30.xml"/><Relationship Id="rId45" Type="http://schemas.openxmlformats.org/officeDocument/2006/relationships/image" Target="../media/image33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10" Type="http://schemas.openxmlformats.org/officeDocument/2006/relationships/customXml" Target="../ink/ink15.xml"/><Relationship Id="rId19" Type="http://schemas.openxmlformats.org/officeDocument/2006/relationships/image" Target="../media/image20.png"/><Relationship Id="rId31" Type="http://schemas.openxmlformats.org/officeDocument/2006/relationships/image" Target="../media/image26.png"/><Relationship Id="rId44" Type="http://schemas.openxmlformats.org/officeDocument/2006/relationships/customXml" Target="../ink/ink32.xml"/><Relationship Id="rId4" Type="http://schemas.openxmlformats.org/officeDocument/2006/relationships/customXml" Target="../ink/ink12.xml"/><Relationship Id="rId9" Type="http://schemas.openxmlformats.org/officeDocument/2006/relationships/image" Target="../media/image15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4.png"/><Relationship Id="rId30" Type="http://schemas.openxmlformats.org/officeDocument/2006/relationships/customXml" Target="../ink/ink25.xml"/><Relationship Id="rId35" Type="http://schemas.openxmlformats.org/officeDocument/2006/relationships/image" Target="../media/image28.png"/><Relationship Id="rId43" Type="http://schemas.openxmlformats.org/officeDocument/2006/relationships/image" Target="../media/image32.png"/><Relationship Id="rId8" Type="http://schemas.openxmlformats.org/officeDocument/2006/relationships/customXml" Target="../ink/ink14.xml"/><Relationship Id="rId3" Type="http://schemas.openxmlformats.org/officeDocument/2006/relationships/image" Target="../media/image12.png"/><Relationship Id="rId12" Type="http://schemas.openxmlformats.org/officeDocument/2006/relationships/customXml" Target="../ink/ink1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29.xml"/><Relationship Id="rId20" Type="http://schemas.openxmlformats.org/officeDocument/2006/relationships/customXml" Target="../ink/ink20.xml"/><Relationship Id="rId41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customXml" Target="../ink/ink42.xml"/><Relationship Id="rId26" Type="http://schemas.openxmlformats.org/officeDocument/2006/relationships/customXml" Target="../ink/ink49.xml"/><Relationship Id="rId39" Type="http://schemas.openxmlformats.org/officeDocument/2006/relationships/customXml" Target="../ink/ink59.xml"/><Relationship Id="rId21" Type="http://schemas.openxmlformats.org/officeDocument/2006/relationships/customXml" Target="../ink/ink45.xml"/><Relationship Id="rId34" Type="http://schemas.openxmlformats.org/officeDocument/2006/relationships/image" Target="../media/image41.png"/><Relationship Id="rId7" Type="http://schemas.openxmlformats.org/officeDocument/2006/relationships/image" Target="../media/image35.png"/><Relationship Id="rId12" Type="http://schemas.openxmlformats.org/officeDocument/2006/relationships/customXml" Target="../ink/ink38.xml"/><Relationship Id="rId17" Type="http://schemas.openxmlformats.org/officeDocument/2006/relationships/customXml" Target="../ink/ink41.xml"/><Relationship Id="rId25" Type="http://schemas.openxmlformats.org/officeDocument/2006/relationships/customXml" Target="../ink/ink48.xml"/><Relationship Id="rId33" Type="http://schemas.openxmlformats.org/officeDocument/2006/relationships/customXml" Target="../ink/ink56.xml"/><Relationship Id="rId38" Type="http://schemas.openxmlformats.org/officeDocument/2006/relationships/image" Target="../media/image43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4.xml"/><Relationship Id="rId29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37.png"/><Relationship Id="rId24" Type="http://schemas.openxmlformats.org/officeDocument/2006/relationships/image" Target="../media/image40.png"/><Relationship Id="rId32" Type="http://schemas.openxmlformats.org/officeDocument/2006/relationships/customXml" Target="../ink/ink55.xml"/><Relationship Id="rId37" Type="http://schemas.openxmlformats.org/officeDocument/2006/relationships/customXml" Target="../ink/ink58.xml"/><Relationship Id="rId40" Type="http://schemas.openxmlformats.org/officeDocument/2006/relationships/image" Target="../media/image44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customXml" Target="../ink/ink47.xml"/><Relationship Id="rId28" Type="http://schemas.openxmlformats.org/officeDocument/2006/relationships/customXml" Target="../ink/ink51.xml"/><Relationship Id="rId36" Type="http://schemas.openxmlformats.org/officeDocument/2006/relationships/image" Target="../media/image42.png"/><Relationship Id="rId10" Type="http://schemas.openxmlformats.org/officeDocument/2006/relationships/customXml" Target="../ink/ink37.xml"/><Relationship Id="rId19" Type="http://schemas.openxmlformats.org/officeDocument/2006/relationships/customXml" Target="../ink/ink43.xml"/><Relationship Id="rId31" Type="http://schemas.openxmlformats.org/officeDocument/2006/relationships/customXml" Target="../ink/ink54.xml"/><Relationship Id="rId4" Type="http://schemas.openxmlformats.org/officeDocument/2006/relationships/customXml" Target="../ink/ink34.xml"/><Relationship Id="rId9" Type="http://schemas.openxmlformats.org/officeDocument/2006/relationships/image" Target="../media/image36.png"/><Relationship Id="rId14" Type="http://schemas.openxmlformats.org/officeDocument/2006/relationships/customXml" Target="../ink/ink39.xml"/><Relationship Id="rId22" Type="http://schemas.openxmlformats.org/officeDocument/2006/relationships/customXml" Target="../ink/ink46.xml"/><Relationship Id="rId27" Type="http://schemas.openxmlformats.org/officeDocument/2006/relationships/customXml" Target="../ink/ink50.xml"/><Relationship Id="rId30" Type="http://schemas.openxmlformats.org/officeDocument/2006/relationships/customXml" Target="../ink/ink53.xml"/><Relationship Id="rId35" Type="http://schemas.openxmlformats.org/officeDocument/2006/relationships/customXml" Target="../ink/ink57.xml"/><Relationship Id="rId8" Type="http://schemas.openxmlformats.org/officeDocument/2006/relationships/customXml" Target="../ink/ink36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9E95-2699-C3D3-3085-F0E220FE5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5207620" cy="2947210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107 Boosting 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27376-0E2C-6F4F-ADB3-EE56FF305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/>
              <a:t>Sunil Gorantla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8FF15-7D47-1D9C-C3C7-077914A9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41" r="7208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245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C9B0-BB5B-8A16-453B-62420C31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Step 1: Base Model (Initial Prediction)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0EF63-6C45-0D89-CE91-42C31E83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Base Prediction:</a:t>
            </a:r>
            <a:r>
              <a:rPr lang="en-IN" dirty="0"/>
              <a:t> Start with an initial prediction, typically the mean of the target values.</a:t>
            </a:r>
          </a:p>
          <a:p>
            <a:pPr lvl="1"/>
            <a:r>
              <a:rPr lang="en-IN" dirty="0"/>
              <a:t>Mean of y=8.4</a:t>
            </a:r>
          </a:p>
          <a:p>
            <a:pPr lvl="1"/>
            <a:r>
              <a:rPr lang="en-IN" dirty="0"/>
              <a:t>The base model predicts 8.4 for every data point.</a:t>
            </a:r>
          </a:p>
          <a:p>
            <a:pPr lvl="1"/>
            <a:endParaRPr lang="en-IN" dirty="0"/>
          </a:p>
          <a:p>
            <a:r>
              <a:rPr lang="en-IN" dirty="0"/>
              <a:t>Compute residuals from Base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4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10DD-D2D6-39A0-58DC-3B60E306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First Model M1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1838-11E0-EEC3-3DBC-D14CD6FD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Calculate Residuals:</a:t>
            </a:r>
            <a:r>
              <a:rPr lang="en-IN" dirty="0"/>
              <a:t> Subtract the base prediction from actual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Residuals for each row: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Row 1: 3−8.4=−5.43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Row 2: 6−8.4=−2.46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Row 3: 8−8.4=−0.4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Row 4: 11−8.4=2.6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Row 5: 14−8.4=5.6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9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B7A0BC-47FF-6B2F-34B0-84B5D698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549442" cy="101009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dirty="0"/>
              <a:t>Comparison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8580E0-0F08-4875-453F-35568701B9AA}"/>
              </a:ext>
            </a:extLst>
          </p:cNvPr>
          <p:cNvSpPr>
            <a:spLocks/>
          </p:cNvSpPr>
          <p:nvPr/>
        </p:nvSpPr>
        <p:spPr>
          <a:xfrm>
            <a:off x="898451" y="1868177"/>
            <a:ext cx="4885305" cy="831439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Bagging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7CD2-89E9-CFAA-F9BF-0D785FFC9E2F}"/>
              </a:ext>
            </a:extLst>
          </p:cNvPr>
          <p:cNvSpPr>
            <a:spLocks/>
          </p:cNvSpPr>
          <p:nvPr/>
        </p:nvSpPr>
        <p:spPr>
          <a:xfrm>
            <a:off x="898451" y="2782664"/>
            <a:ext cx="4885305" cy="3133223"/>
          </a:xfrm>
          <a:prstGeom prst="rect">
            <a:avLst/>
          </a:prstGeo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Parallel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Equal weight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use fully grown models. Ex fully grown trees can be used in random forest.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B9C11-35DD-56E7-0F07-E73BAFE7A99A}"/>
              </a:ext>
            </a:extLst>
          </p:cNvPr>
          <p:cNvSpPr>
            <a:spLocks/>
          </p:cNvSpPr>
          <p:nvPr/>
        </p:nvSpPr>
        <p:spPr>
          <a:xfrm>
            <a:off x="6342701" y="1868177"/>
            <a:ext cx="4890597" cy="831439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Boosting</a:t>
            </a:r>
            <a:endParaRPr lang="en-US" sz="2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BFE49B-DEA7-D103-70D6-B4A379C0E4B1}"/>
              </a:ext>
            </a:extLst>
          </p:cNvPr>
          <p:cNvSpPr>
            <a:spLocks/>
          </p:cNvSpPr>
          <p:nvPr/>
        </p:nvSpPr>
        <p:spPr>
          <a:xfrm>
            <a:off x="6342701" y="2782663"/>
            <a:ext cx="4885305" cy="3133224"/>
          </a:xfrm>
          <a:prstGeom prst="rect">
            <a:avLst/>
          </a:prstGeom>
        </p:spPr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models cannot equal weightage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Learners like stumps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9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F9B289E-AAAF-CCF1-DBBA-243AAAD13F47}"/>
                  </a:ext>
                </a:extLst>
              </p14:cNvPr>
              <p14:cNvContentPartPr/>
              <p14:nvPr/>
            </p14:nvContentPartPr>
            <p14:xfrm>
              <a:off x="731505" y="881805"/>
              <a:ext cx="690840" cy="257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F9B289E-AAAF-CCF1-DBBA-243AAAD13F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505" y="873165"/>
                <a:ext cx="7084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D25B3F8-14C8-AF6D-C5BE-C427807ADDC1}"/>
                  </a:ext>
                </a:extLst>
              </p14:cNvPr>
              <p14:cNvContentPartPr/>
              <p14:nvPr/>
            </p14:nvContentPartPr>
            <p14:xfrm>
              <a:off x="4451745" y="1419645"/>
              <a:ext cx="270000" cy="533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D25B3F8-14C8-AF6D-C5BE-C427807ADD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3105" y="1411005"/>
                <a:ext cx="287640" cy="55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82B8B303-AD72-4955-498B-F65B1058C3DE}"/>
              </a:ext>
            </a:extLst>
          </p:cNvPr>
          <p:cNvGrpSpPr/>
          <p:nvPr/>
        </p:nvGrpSpPr>
        <p:grpSpPr>
          <a:xfrm>
            <a:off x="1361145" y="1384005"/>
            <a:ext cx="3105000" cy="866160"/>
            <a:chOff x="1361145" y="1384005"/>
            <a:chExt cx="3105000" cy="86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EE4AD2B-E2E9-0EDE-F7C5-EA21428219F1}"/>
                    </a:ext>
                  </a:extLst>
                </p14:cNvPr>
                <p14:cNvContentPartPr/>
                <p14:nvPr/>
              </p14:nvContentPartPr>
              <p14:xfrm>
                <a:off x="1444665" y="1384005"/>
                <a:ext cx="3021480" cy="401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E4AD2B-E2E9-0EDE-F7C5-EA21428219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6025" y="1375365"/>
                  <a:ext cx="3039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C25807E-4999-CB85-02DF-0ABC6B109AAE}"/>
                    </a:ext>
                  </a:extLst>
                </p14:cNvPr>
                <p14:cNvContentPartPr/>
                <p14:nvPr/>
              </p14:nvContentPartPr>
              <p14:xfrm>
                <a:off x="2225145" y="1661205"/>
                <a:ext cx="2196360" cy="267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C25807E-4999-CB85-02DF-0ABC6B109A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6145" y="1652565"/>
                  <a:ext cx="2214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3EA24F4-BCC5-1EC8-4184-692FCAAE5745}"/>
                    </a:ext>
                  </a:extLst>
                </p14:cNvPr>
                <p14:cNvContentPartPr/>
                <p14:nvPr/>
              </p14:nvContentPartPr>
              <p14:xfrm>
                <a:off x="3860625" y="1959285"/>
                <a:ext cx="603360" cy="200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3EA24F4-BCC5-1EC8-4184-692FCAAE57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1625" y="1950285"/>
                  <a:ext cx="621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A497C87-359D-E118-49CD-41733DE00CA7}"/>
                    </a:ext>
                  </a:extLst>
                </p14:cNvPr>
                <p14:cNvContentPartPr/>
                <p14:nvPr/>
              </p14:nvContentPartPr>
              <p14:xfrm>
                <a:off x="3859185" y="2090685"/>
                <a:ext cx="84600" cy="159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A497C87-359D-E118-49CD-41733DE00C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50545" y="2081685"/>
                  <a:ext cx="102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359485D-1560-9002-7DEB-F5BE7B023758}"/>
                    </a:ext>
                  </a:extLst>
                </p14:cNvPr>
                <p14:cNvContentPartPr/>
                <p14:nvPr/>
              </p14:nvContentPartPr>
              <p14:xfrm>
                <a:off x="2190945" y="1600365"/>
                <a:ext cx="95760" cy="146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359485D-1560-9002-7DEB-F5BE7B0237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81945" y="1591365"/>
                  <a:ext cx="113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EF29935-874E-4F56-A3A2-DC69FF79EF64}"/>
                    </a:ext>
                  </a:extLst>
                </p14:cNvPr>
                <p14:cNvContentPartPr/>
                <p14:nvPr/>
              </p14:nvContentPartPr>
              <p14:xfrm>
                <a:off x="1361145" y="1657965"/>
                <a:ext cx="168120" cy="164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EF29935-874E-4F56-A3A2-DC69FF79EF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52505" y="1649325"/>
                  <a:ext cx="185760" cy="18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35DCA0D-3441-0118-7C26-14DD7DB328F0}"/>
                  </a:ext>
                </a:extLst>
              </p14:cNvPr>
              <p14:cNvContentPartPr/>
              <p14:nvPr/>
            </p14:nvContentPartPr>
            <p14:xfrm>
              <a:off x="800625" y="3825165"/>
              <a:ext cx="200160" cy="1580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35DCA0D-3441-0118-7C26-14DD7DB328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1625" y="3816525"/>
                <a:ext cx="2178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415168D-1514-8112-819A-1BF532AF1DB5}"/>
                  </a:ext>
                </a:extLst>
              </p14:cNvPr>
              <p14:cNvContentPartPr/>
              <p14:nvPr/>
            </p14:nvContentPartPr>
            <p14:xfrm>
              <a:off x="2030745" y="3034245"/>
              <a:ext cx="317880" cy="137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415168D-1514-8112-819A-1BF532AF1D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2105" y="3025605"/>
                <a:ext cx="3355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27618D7-D29A-04F7-6558-4D27B4D92D6E}"/>
                  </a:ext>
                </a:extLst>
              </p14:cNvPr>
              <p14:cNvContentPartPr/>
              <p14:nvPr/>
            </p14:nvContentPartPr>
            <p14:xfrm>
              <a:off x="3589545" y="3580365"/>
              <a:ext cx="42120" cy="2876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27618D7-D29A-04F7-6558-4D27B4D92D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80545" y="3571365"/>
                <a:ext cx="59760" cy="30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0182EF4-A063-00D1-E721-B30C8C3EAA72}"/>
              </a:ext>
            </a:extLst>
          </p:cNvPr>
          <p:cNvGrpSpPr/>
          <p:nvPr/>
        </p:nvGrpSpPr>
        <p:grpSpPr>
          <a:xfrm>
            <a:off x="747345" y="4824885"/>
            <a:ext cx="1242360" cy="615960"/>
            <a:chOff x="747345" y="4824885"/>
            <a:chExt cx="1242360" cy="61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47EB7A6-8A33-5A88-26F1-7EC5FE8283C5}"/>
                    </a:ext>
                  </a:extLst>
                </p14:cNvPr>
                <p14:cNvContentPartPr/>
                <p14:nvPr/>
              </p14:nvContentPartPr>
              <p14:xfrm>
                <a:off x="747345" y="4833165"/>
                <a:ext cx="355320" cy="607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47EB7A6-8A33-5A88-26F1-7EC5FE8283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8345" y="4824525"/>
                  <a:ext cx="3729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4097285-ACAF-080B-B2BC-D39F56D87C53}"/>
                    </a:ext>
                  </a:extLst>
                </p14:cNvPr>
                <p14:cNvContentPartPr/>
                <p14:nvPr/>
              </p14:nvContentPartPr>
              <p14:xfrm>
                <a:off x="1191585" y="4900125"/>
                <a:ext cx="23580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4097285-ACAF-080B-B2BC-D39F56D87C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585" y="4891125"/>
                  <a:ext cx="253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906681F-F62A-567D-BD01-50D98DF61EBF}"/>
                    </a:ext>
                  </a:extLst>
                </p14:cNvPr>
                <p14:cNvContentPartPr/>
                <p14:nvPr/>
              </p14:nvContentPartPr>
              <p14:xfrm>
                <a:off x="1189785" y="4990845"/>
                <a:ext cx="24660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906681F-F62A-567D-BD01-50D98DF61E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81145" y="4982205"/>
                  <a:ext cx="264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CB846B3-1A12-2496-51BD-B9FE7066CE25}"/>
                    </a:ext>
                  </a:extLst>
                </p14:cNvPr>
                <p14:cNvContentPartPr/>
                <p14:nvPr/>
              </p14:nvContentPartPr>
              <p14:xfrm>
                <a:off x="1765425" y="4824885"/>
                <a:ext cx="224280" cy="255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CB846B3-1A12-2496-51BD-B9FE7066CE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56425" y="4816245"/>
                  <a:ext cx="241920" cy="27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7E39FF2-A796-EBA5-A0E7-770A3BE8B757}"/>
                  </a:ext>
                </a:extLst>
              </p14:cNvPr>
              <p14:cNvContentPartPr/>
              <p14:nvPr/>
            </p14:nvContentPartPr>
            <p14:xfrm>
              <a:off x="3456705" y="3990405"/>
              <a:ext cx="713520" cy="81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7E39FF2-A796-EBA5-A0E7-770A3BE8B7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47705" y="3981765"/>
                <a:ext cx="7311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0CAB0A9-B567-1894-FF5C-979ECAB6E0ED}"/>
                  </a:ext>
                </a:extLst>
              </p14:cNvPr>
              <p14:cNvContentPartPr/>
              <p14:nvPr/>
            </p14:nvContentPartPr>
            <p14:xfrm>
              <a:off x="991785" y="3473805"/>
              <a:ext cx="1301040" cy="636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0CAB0A9-B567-1894-FF5C-979ECAB6E0E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2785" y="3465165"/>
                <a:ext cx="131868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BBBAFC0-F373-4C3D-D6E6-17413056A541}"/>
                  </a:ext>
                </a:extLst>
              </p14:cNvPr>
              <p14:cNvContentPartPr/>
              <p14:nvPr/>
            </p14:nvContentPartPr>
            <p14:xfrm>
              <a:off x="3347625" y="3903285"/>
              <a:ext cx="370440" cy="1674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BBBAFC0-F373-4C3D-D6E6-17413056A5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38625" y="3894645"/>
                <a:ext cx="3880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EA616DA-25C3-C1F7-A925-AAFDB1FBC2B6}"/>
                  </a:ext>
                </a:extLst>
              </p14:cNvPr>
              <p14:cNvContentPartPr/>
              <p14:nvPr/>
            </p14:nvContentPartPr>
            <p14:xfrm>
              <a:off x="1868025" y="5391165"/>
              <a:ext cx="14400" cy="3232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EA616DA-25C3-C1F7-A925-AAFDB1FBC2B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59025" y="5382525"/>
                <a:ext cx="320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B11C34-CD24-C125-DFB2-1A0F5EF4AC5F}"/>
                  </a:ext>
                </a:extLst>
              </p14:cNvPr>
              <p14:cNvContentPartPr/>
              <p14:nvPr/>
            </p14:nvContentPartPr>
            <p14:xfrm>
              <a:off x="5767185" y="267645"/>
              <a:ext cx="40320" cy="6655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B11C34-CD24-C125-DFB2-1A0F5EF4AC5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58185" y="258645"/>
                <a:ext cx="57960" cy="66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3A35BA-D75B-2DB5-323A-39EF4AF511FF}"/>
                  </a:ext>
                </a:extLst>
              </p14:cNvPr>
              <p14:cNvContentPartPr/>
              <p14:nvPr/>
            </p14:nvContentPartPr>
            <p14:xfrm>
              <a:off x="2254305" y="121516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3A35BA-D75B-2DB5-323A-39EF4AF511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45665" y="12065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95404A-DA97-DED9-7319-6979AEA6E5B2}"/>
                  </a:ext>
                </a:extLst>
              </p14:cNvPr>
              <p14:cNvContentPartPr/>
              <p14:nvPr/>
            </p14:nvContentPartPr>
            <p14:xfrm>
              <a:off x="736905" y="2023365"/>
              <a:ext cx="248040" cy="293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95404A-DA97-DED9-7319-6979AEA6E5B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7905" y="2014725"/>
                <a:ext cx="2656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08B960-BA79-2C63-1952-2CBA79BA8B24}"/>
                  </a:ext>
                </a:extLst>
              </p14:cNvPr>
              <p14:cNvContentPartPr/>
              <p14:nvPr/>
            </p14:nvContentPartPr>
            <p14:xfrm>
              <a:off x="3320625" y="1616925"/>
              <a:ext cx="387720" cy="529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08B960-BA79-2C63-1952-2CBA79BA8B2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11985" y="1608285"/>
                <a:ext cx="40536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A0238B-CBC6-2329-4F6F-D10EEBEFFF3B}"/>
                  </a:ext>
                </a:extLst>
              </p14:cNvPr>
              <p14:cNvContentPartPr/>
              <p14:nvPr/>
            </p14:nvContentPartPr>
            <p14:xfrm>
              <a:off x="3125505" y="2187885"/>
              <a:ext cx="259200" cy="430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A0238B-CBC6-2329-4F6F-D10EEBEFFF3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16505" y="2178885"/>
                <a:ext cx="27684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BC0F496-86EC-81CA-5817-471788B7733E}"/>
                  </a:ext>
                </a:extLst>
              </p14:cNvPr>
              <p14:cNvContentPartPr/>
              <p14:nvPr/>
            </p14:nvContentPartPr>
            <p14:xfrm>
              <a:off x="2752185" y="2778285"/>
              <a:ext cx="508320" cy="322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BC0F496-86EC-81CA-5817-471788B7733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43545" y="2769285"/>
                <a:ext cx="5259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AB89B3-59FB-E54D-B1F0-E31B45B0A0D0}"/>
                  </a:ext>
                </a:extLst>
              </p14:cNvPr>
              <p14:cNvContentPartPr/>
              <p14:nvPr/>
            </p14:nvContentPartPr>
            <p14:xfrm>
              <a:off x="3712665" y="2129565"/>
              <a:ext cx="250920" cy="405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AB89B3-59FB-E54D-B1F0-E31B45B0A0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03665" y="2120925"/>
                <a:ext cx="26856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302867D-0BE5-5648-5D91-EE902D223F4A}"/>
                  </a:ext>
                </a:extLst>
              </p14:cNvPr>
              <p14:cNvContentPartPr/>
              <p14:nvPr/>
            </p14:nvContentPartPr>
            <p14:xfrm>
              <a:off x="3723825" y="2527725"/>
              <a:ext cx="437400" cy="387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302867D-0BE5-5648-5D91-EE902D223F4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14825" y="2518725"/>
                <a:ext cx="4550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829A372-A644-021C-F9B2-854C4DED69D0}"/>
                  </a:ext>
                </a:extLst>
              </p14:cNvPr>
              <p14:cNvContentPartPr/>
              <p14:nvPr/>
            </p14:nvContentPartPr>
            <p14:xfrm>
              <a:off x="480945" y="2293005"/>
              <a:ext cx="401760" cy="55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829A372-A644-021C-F9B2-854C4DED69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1945" y="2284365"/>
                <a:ext cx="41940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F7153A8-BE34-15D2-4F0E-CD6A70570B07}"/>
                  </a:ext>
                </a:extLst>
              </p14:cNvPr>
              <p14:cNvContentPartPr/>
              <p14:nvPr/>
            </p14:nvContentPartPr>
            <p14:xfrm>
              <a:off x="929505" y="2341965"/>
              <a:ext cx="137520" cy="478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F7153A8-BE34-15D2-4F0E-CD6A70570B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0505" y="2333325"/>
                <a:ext cx="1551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718C7C8-F72B-05CE-56D3-21D809601C9A}"/>
                  </a:ext>
                </a:extLst>
              </p14:cNvPr>
              <p14:cNvContentPartPr/>
              <p14:nvPr/>
            </p14:nvContentPartPr>
            <p14:xfrm>
              <a:off x="1016625" y="2779365"/>
              <a:ext cx="206640" cy="204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718C7C8-F72B-05CE-56D3-21D809601C9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7625" y="2770365"/>
                <a:ext cx="2242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2571E3A-FC60-4FBC-6C6D-76CD2A284113}"/>
                  </a:ext>
                </a:extLst>
              </p14:cNvPr>
              <p14:cNvContentPartPr/>
              <p14:nvPr/>
            </p14:nvContentPartPr>
            <p14:xfrm>
              <a:off x="360345" y="2838765"/>
              <a:ext cx="275400" cy="255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2571E3A-FC60-4FBC-6C6D-76CD2A28411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1345" y="2830125"/>
                <a:ext cx="2930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E0B139E-7C0F-5E52-D893-F9E3ABCBFD09}"/>
                  </a:ext>
                </a:extLst>
              </p14:cNvPr>
              <p14:cNvContentPartPr/>
              <p14:nvPr/>
            </p14:nvContentPartPr>
            <p14:xfrm>
              <a:off x="788025" y="446565"/>
              <a:ext cx="3461040" cy="418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E0B139E-7C0F-5E52-D893-F9E3ABCBFD0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9025" y="437925"/>
                <a:ext cx="347868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8777F69-39AB-94C1-67AE-94F4CAF57A5A}"/>
                  </a:ext>
                </a:extLst>
              </p14:cNvPr>
              <p14:cNvContentPartPr/>
              <p14:nvPr/>
            </p14:nvContentPartPr>
            <p14:xfrm>
              <a:off x="1163865" y="537285"/>
              <a:ext cx="3960" cy="283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8777F69-39AB-94C1-67AE-94F4CAF57A5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55225" y="528285"/>
                <a:ext cx="21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2F14782-932E-6E39-86EC-C7FC8B2B5805}"/>
                  </a:ext>
                </a:extLst>
              </p14:cNvPr>
              <p14:cNvContentPartPr/>
              <p14:nvPr/>
            </p14:nvContentPartPr>
            <p14:xfrm>
              <a:off x="1469505" y="424245"/>
              <a:ext cx="6840" cy="441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2F14782-932E-6E39-86EC-C7FC8B2B580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60505" y="415245"/>
                <a:ext cx="2448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1C24085-B394-36F0-B4C0-FA309AAD84FA}"/>
                  </a:ext>
                </a:extLst>
              </p14:cNvPr>
              <p14:cNvContentPartPr/>
              <p14:nvPr/>
            </p14:nvContentPartPr>
            <p14:xfrm>
              <a:off x="2123265" y="501285"/>
              <a:ext cx="5040" cy="249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1C24085-B394-36F0-B4C0-FA309AAD84F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14265" y="492645"/>
                <a:ext cx="226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427949E-BBB5-BC57-7B1C-560747D1A444}"/>
                  </a:ext>
                </a:extLst>
              </p14:cNvPr>
              <p14:cNvContentPartPr/>
              <p14:nvPr/>
            </p14:nvContentPartPr>
            <p14:xfrm>
              <a:off x="1807905" y="474285"/>
              <a:ext cx="360" cy="259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427949E-BBB5-BC57-7B1C-560747D1A44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99265" y="465645"/>
                <a:ext cx="180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59ECD7D-CF32-28F7-E947-73EB05AFA8A1}"/>
                  </a:ext>
                </a:extLst>
              </p14:cNvPr>
              <p14:cNvContentPartPr/>
              <p14:nvPr/>
            </p14:nvContentPartPr>
            <p14:xfrm>
              <a:off x="2535105" y="474645"/>
              <a:ext cx="9000" cy="289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59ECD7D-CF32-28F7-E947-73EB05AFA8A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26465" y="465645"/>
                <a:ext cx="266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3B35C97-1463-9362-E448-1D5B5FE9CBF1}"/>
                  </a:ext>
                </a:extLst>
              </p14:cNvPr>
              <p14:cNvContentPartPr/>
              <p14:nvPr/>
            </p14:nvContentPartPr>
            <p14:xfrm>
              <a:off x="871905" y="1201485"/>
              <a:ext cx="200520" cy="564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3B35C97-1463-9362-E448-1D5B5FE9CBF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63265" y="1192845"/>
                <a:ext cx="21816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1BFC68B-E94B-5426-6CFE-D84D8133F40C}"/>
                  </a:ext>
                </a:extLst>
              </p14:cNvPr>
              <p14:cNvContentPartPr/>
              <p14:nvPr/>
            </p14:nvContentPartPr>
            <p14:xfrm>
              <a:off x="840945" y="1639965"/>
              <a:ext cx="205920" cy="2178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1BFC68B-E94B-5426-6CFE-D84D8133F40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31945" y="1630965"/>
                <a:ext cx="2235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AD11333-6462-4FFD-6F20-218032DF7709}"/>
                  </a:ext>
                </a:extLst>
              </p14:cNvPr>
              <p14:cNvContentPartPr/>
              <p14:nvPr/>
            </p14:nvContentPartPr>
            <p14:xfrm>
              <a:off x="2973945" y="560325"/>
              <a:ext cx="3240" cy="149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AD11333-6462-4FFD-6F20-218032DF77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65305" y="551325"/>
                <a:ext cx="20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86B7F7C-B755-BC26-1429-12AF3AD660DD}"/>
                  </a:ext>
                </a:extLst>
              </p14:cNvPr>
              <p14:cNvContentPartPr/>
              <p14:nvPr/>
            </p14:nvContentPartPr>
            <p14:xfrm>
              <a:off x="3285345" y="530445"/>
              <a:ext cx="360" cy="190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86B7F7C-B755-BC26-1429-12AF3AD660D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76705" y="521805"/>
                <a:ext cx="180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7C7ADE5-C9A5-4A24-AD47-4413C15A4197}"/>
                  </a:ext>
                </a:extLst>
              </p14:cNvPr>
              <p14:cNvContentPartPr/>
              <p14:nvPr/>
            </p14:nvContentPartPr>
            <p14:xfrm>
              <a:off x="3709065" y="492285"/>
              <a:ext cx="360" cy="228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7C7ADE5-C9A5-4A24-AD47-4413C15A419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700425" y="483285"/>
                <a:ext cx="18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14FEF86-B8E9-43E4-87EB-CD93C786E06A}"/>
                  </a:ext>
                </a:extLst>
              </p14:cNvPr>
              <p14:cNvContentPartPr/>
              <p14:nvPr/>
            </p14:nvContentPartPr>
            <p14:xfrm>
              <a:off x="3989865" y="520365"/>
              <a:ext cx="360" cy="166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14FEF86-B8E9-43E4-87EB-CD93C786E06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80865" y="511725"/>
                <a:ext cx="180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089F093-1D5C-45F5-4840-E2A6B5BBEAB9}"/>
                  </a:ext>
                </a:extLst>
              </p14:cNvPr>
              <p14:cNvContentPartPr/>
              <p14:nvPr/>
            </p14:nvContentPartPr>
            <p14:xfrm>
              <a:off x="3004185" y="857685"/>
              <a:ext cx="1215000" cy="252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089F093-1D5C-45F5-4840-E2A6B5BBEAB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995545" y="848685"/>
                <a:ext cx="12326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BE1769D-5E80-B6BB-C925-36CDA19772BE}"/>
                  </a:ext>
                </a:extLst>
              </p14:cNvPr>
              <p14:cNvContentPartPr/>
              <p14:nvPr/>
            </p14:nvContentPartPr>
            <p14:xfrm>
              <a:off x="3624465" y="1176285"/>
              <a:ext cx="261360" cy="301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BE1769D-5E80-B6BB-C925-36CDA19772B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615825" y="1167285"/>
                <a:ext cx="2790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FAB7E9D-6A04-BD59-64EB-9FD412D95725}"/>
                  </a:ext>
                </a:extLst>
              </p14:cNvPr>
              <p14:cNvContentPartPr/>
              <p14:nvPr/>
            </p14:nvContentPartPr>
            <p14:xfrm>
              <a:off x="3597825" y="1418205"/>
              <a:ext cx="151560" cy="105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FAB7E9D-6A04-BD59-64EB-9FD412D9572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88825" y="1409565"/>
                <a:ext cx="1692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488AB8A-3C11-3AD8-0B15-E3D03C69707C}"/>
                  </a:ext>
                </a:extLst>
              </p14:cNvPr>
              <p14:cNvContentPartPr/>
              <p14:nvPr/>
            </p14:nvContentPartPr>
            <p14:xfrm>
              <a:off x="1919865" y="1372125"/>
              <a:ext cx="249480" cy="313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488AB8A-3C11-3AD8-0B15-E3D03C69707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910865" y="1363485"/>
                <a:ext cx="2671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711D1D-59C9-7D2B-04A2-82ACEE738898}"/>
                  </a:ext>
                </a:extLst>
              </p14:cNvPr>
              <p14:cNvContentPartPr/>
              <p14:nvPr/>
            </p14:nvContentPartPr>
            <p14:xfrm>
              <a:off x="1689465" y="1647525"/>
              <a:ext cx="333000" cy="590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711D1D-59C9-7D2B-04A2-82ACEE73889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80825" y="1638525"/>
                <a:ext cx="35064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28BB8C2-5420-638E-A41F-542D1DD24454}"/>
                  </a:ext>
                </a:extLst>
              </p14:cNvPr>
              <p14:cNvContentPartPr/>
              <p14:nvPr/>
            </p14:nvContentPartPr>
            <p14:xfrm>
              <a:off x="2182305" y="1724205"/>
              <a:ext cx="68400" cy="5166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28BB8C2-5420-638E-A41F-542D1DD2445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73665" y="1715205"/>
                <a:ext cx="8604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50C96C1-622F-8940-9FE9-85B1046E633A}"/>
                  </a:ext>
                </a:extLst>
              </p14:cNvPr>
              <p14:cNvContentPartPr/>
              <p14:nvPr/>
            </p14:nvContentPartPr>
            <p14:xfrm>
              <a:off x="1622865" y="2251605"/>
              <a:ext cx="316080" cy="272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50C96C1-622F-8940-9FE9-85B1046E633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613865" y="2242605"/>
                <a:ext cx="3337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E6BFAE1-399A-7299-73DC-F3BD85434539}"/>
                  </a:ext>
                </a:extLst>
              </p14:cNvPr>
              <p14:cNvContentPartPr/>
              <p14:nvPr/>
            </p14:nvContentPartPr>
            <p14:xfrm>
              <a:off x="2192385" y="2290485"/>
              <a:ext cx="270720" cy="219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E6BFAE1-399A-7299-73DC-F3BD8543453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83385" y="2281485"/>
                <a:ext cx="2883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0D9E490-96D1-3A65-AB3C-F4CDA06364F1}"/>
                  </a:ext>
                </a:extLst>
              </p14:cNvPr>
              <p14:cNvContentPartPr/>
              <p14:nvPr/>
            </p14:nvContentPartPr>
            <p14:xfrm>
              <a:off x="1731945" y="873525"/>
              <a:ext cx="214560" cy="349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0D9E490-96D1-3A65-AB3C-F4CDA06364F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723305" y="864885"/>
                <a:ext cx="2322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6741C9E-C20D-F93F-A883-FD001EF89F59}"/>
                  </a:ext>
                </a:extLst>
              </p14:cNvPr>
              <p14:cNvContentPartPr/>
              <p14:nvPr/>
            </p14:nvContentPartPr>
            <p14:xfrm>
              <a:off x="1860105" y="1067205"/>
              <a:ext cx="115920" cy="1666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6741C9E-C20D-F93F-A883-FD001EF89F5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851105" y="1058205"/>
                <a:ext cx="1335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7DF063A-E542-ABCC-BA2F-DE384F3E51FC}"/>
                  </a:ext>
                </a:extLst>
              </p14:cNvPr>
              <p14:cNvContentPartPr/>
              <p14:nvPr/>
            </p14:nvContentPartPr>
            <p14:xfrm>
              <a:off x="485625" y="3219285"/>
              <a:ext cx="5400" cy="149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7DF063A-E542-ABCC-BA2F-DE384F3E51F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76625" y="3210645"/>
                <a:ext cx="23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3E09827-AB47-A177-0120-D43423EEBD61}"/>
                  </a:ext>
                </a:extLst>
              </p14:cNvPr>
              <p14:cNvContentPartPr/>
              <p14:nvPr/>
            </p14:nvContentPartPr>
            <p14:xfrm>
              <a:off x="1238025" y="3198405"/>
              <a:ext cx="146520" cy="172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3E09827-AB47-A177-0120-D43423EEBD6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229025" y="3189405"/>
                <a:ext cx="1641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FD1C82D-D396-A1A0-BAA3-F43E5D641272}"/>
                  </a:ext>
                </a:extLst>
              </p14:cNvPr>
              <p14:cNvContentPartPr/>
              <p14:nvPr/>
            </p14:nvContentPartPr>
            <p14:xfrm>
              <a:off x="1832385" y="2740485"/>
              <a:ext cx="360" cy="146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FD1C82D-D396-A1A0-BAA3-F43E5D64127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23385" y="2731845"/>
                <a:ext cx="180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8B4149B-0EE2-83AB-C35D-D3B0D5C2D7A4}"/>
                  </a:ext>
                </a:extLst>
              </p14:cNvPr>
              <p14:cNvContentPartPr/>
              <p14:nvPr/>
            </p14:nvContentPartPr>
            <p14:xfrm>
              <a:off x="2365545" y="2636445"/>
              <a:ext cx="98280" cy="75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8B4149B-0EE2-83AB-C35D-D3B0D5C2D7A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56545" y="2627445"/>
                <a:ext cx="1159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A8FE9CE-4369-CBE2-E9D5-3C84CE5D013E}"/>
                  </a:ext>
                </a:extLst>
              </p14:cNvPr>
              <p14:cNvContentPartPr/>
              <p14:nvPr/>
            </p14:nvContentPartPr>
            <p14:xfrm>
              <a:off x="3057825" y="3264645"/>
              <a:ext cx="2880" cy="200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A8FE9CE-4369-CBE2-E9D5-3C84CE5D013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49185" y="3256005"/>
                <a:ext cx="205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320B6D0-BEF0-ABFC-40EA-4E0FF17D3FCA}"/>
                  </a:ext>
                </a:extLst>
              </p14:cNvPr>
              <p14:cNvContentPartPr/>
              <p14:nvPr/>
            </p14:nvContentPartPr>
            <p14:xfrm>
              <a:off x="4186065" y="3099045"/>
              <a:ext cx="289440" cy="2854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320B6D0-BEF0-ABFC-40EA-4E0FF17D3FC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177425" y="3090045"/>
                <a:ext cx="307080" cy="30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8FFA391-A993-6606-E1DE-DA7A9BA86645}"/>
              </a:ext>
            </a:extLst>
          </p:cNvPr>
          <p:cNvGrpSpPr/>
          <p:nvPr/>
        </p:nvGrpSpPr>
        <p:grpSpPr>
          <a:xfrm>
            <a:off x="5961585" y="522885"/>
            <a:ext cx="4548960" cy="2387880"/>
            <a:chOff x="5961585" y="522885"/>
            <a:chExt cx="4548960" cy="23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8721497-05EA-CF87-709A-4FB9DA1682E0}"/>
                    </a:ext>
                  </a:extLst>
                </p14:cNvPr>
                <p14:cNvContentPartPr/>
                <p14:nvPr/>
              </p14:nvContentPartPr>
              <p14:xfrm>
                <a:off x="7316265" y="1606845"/>
                <a:ext cx="453240" cy="320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8721497-05EA-CF87-709A-4FB9DA1682E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07625" y="1598205"/>
                  <a:ext cx="4708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1F8DB4F-34AD-EEC0-71ED-F1C483A0EA9B}"/>
                    </a:ext>
                  </a:extLst>
                </p14:cNvPr>
                <p14:cNvContentPartPr/>
                <p14:nvPr/>
              </p14:nvContentPartPr>
              <p14:xfrm>
                <a:off x="7220145" y="1947045"/>
                <a:ext cx="247680" cy="393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1F8DB4F-34AD-EEC0-71ED-F1C483A0EA9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11145" y="1938405"/>
                  <a:ext cx="2653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CED0C75-9F66-EB63-9532-4C123C54BAA3}"/>
                    </a:ext>
                  </a:extLst>
                </p14:cNvPr>
                <p14:cNvContentPartPr/>
                <p14:nvPr/>
              </p14:nvContentPartPr>
              <p14:xfrm>
                <a:off x="7585185" y="1974045"/>
                <a:ext cx="225720" cy="414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CED0C75-9F66-EB63-9532-4C123C54BA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76545" y="1965405"/>
                  <a:ext cx="2433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ED12E59-24FE-274A-3A39-D295093B6170}"/>
                    </a:ext>
                  </a:extLst>
                </p14:cNvPr>
                <p14:cNvContentPartPr/>
                <p14:nvPr/>
              </p14:nvContentPartPr>
              <p14:xfrm>
                <a:off x="7076505" y="2341245"/>
                <a:ext cx="286560" cy="268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ED12E59-24FE-274A-3A39-D295093B61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67505" y="2332605"/>
                  <a:ext cx="3042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BD1D99A-013D-1845-C3CC-36D5E8C8401B}"/>
                    </a:ext>
                  </a:extLst>
                </p14:cNvPr>
                <p14:cNvContentPartPr/>
                <p14:nvPr/>
              </p14:nvContentPartPr>
              <p14:xfrm>
                <a:off x="7719465" y="2359965"/>
                <a:ext cx="242280" cy="286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BD1D99A-013D-1845-C3CC-36D5E8C8401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10465" y="2350965"/>
                  <a:ext cx="259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2C3C6FC-130C-9252-A337-6AC34EEA27F3}"/>
                    </a:ext>
                  </a:extLst>
                </p14:cNvPr>
                <p14:cNvContentPartPr/>
                <p14:nvPr/>
              </p14:nvContentPartPr>
              <p14:xfrm>
                <a:off x="5961585" y="522885"/>
                <a:ext cx="4548960" cy="477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2C3C6FC-130C-9252-A337-6AC34EEA27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52945" y="513885"/>
                  <a:ext cx="45666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7DF8DA1-184C-9DFF-94B2-6E32DD064820}"/>
                    </a:ext>
                  </a:extLst>
                </p14:cNvPr>
                <p14:cNvContentPartPr/>
                <p14:nvPr/>
              </p14:nvContentPartPr>
              <p14:xfrm>
                <a:off x="7327065" y="650685"/>
                <a:ext cx="360" cy="115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7DF8DA1-184C-9DFF-94B2-6E32DD0648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18425" y="642045"/>
                  <a:ext cx="18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DFBF5E5-76C4-A6E5-ED56-9F92C64222BF}"/>
                    </a:ext>
                  </a:extLst>
                </p14:cNvPr>
                <p14:cNvContentPartPr/>
                <p14:nvPr/>
              </p14:nvContentPartPr>
              <p14:xfrm>
                <a:off x="7658625" y="549165"/>
                <a:ext cx="360" cy="295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DFBF5E5-76C4-A6E5-ED56-9F92C64222B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49625" y="540525"/>
                  <a:ext cx="180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66DD2ED-94F2-79F6-93AD-287BB46B9C56}"/>
                    </a:ext>
                  </a:extLst>
                </p14:cNvPr>
                <p14:cNvContentPartPr/>
                <p14:nvPr/>
              </p14:nvContentPartPr>
              <p14:xfrm>
                <a:off x="8120505" y="642765"/>
                <a:ext cx="6120" cy="325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66DD2ED-94F2-79F6-93AD-287BB46B9C5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11505" y="634125"/>
                  <a:ext cx="237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E47327-B6B1-188E-483C-63F496F60739}"/>
                    </a:ext>
                  </a:extLst>
                </p14:cNvPr>
                <p14:cNvContentPartPr/>
                <p14:nvPr/>
              </p14:nvContentPartPr>
              <p14:xfrm>
                <a:off x="8564025" y="558165"/>
                <a:ext cx="360" cy="522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E47327-B6B1-188E-483C-63F496F607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5385" y="549525"/>
                  <a:ext cx="180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419E685-CCDB-26C1-0FCE-271E7738829D}"/>
                    </a:ext>
                  </a:extLst>
                </p14:cNvPr>
                <p14:cNvContentPartPr/>
                <p14:nvPr/>
              </p14:nvContentPartPr>
              <p14:xfrm>
                <a:off x="9011865" y="608205"/>
                <a:ext cx="360" cy="304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419E685-CCDB-26C1-0FCE-271E7738829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02865" y="599205"/>
                  <a:ext cx="180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AADB83A-AC15-FCF5-1F37-86EB88C39658}"/>
                    </a:ext>
                  </a:extLst>
                </p14:cNvPr>
                <p14:cNvContentPartPr/>
                <p14:nvPr/>
              </p14:nvContentPartPr>
              <p14:xfrm>
                <a:off x="9454665" y="597765"/>
                <a:ext cx="360" cy="344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AADB83A-AC15-FCF5-1F37-86EB88C3965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46025" y="588765"/>
                  <a:ext cx="180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789B34E-B400-C167-7EB3-69C4ABB4F0BA}"/>
                    </a:ext>
                  </a:extLst>
                </p14:cNvPr>
                <p14:cNvContentPartPr/>
                <p14:nvPr/>
              </p14:nvContentPartPr>
              <p14:xfrm>
                <a:off x="9839865" y="583005"/>
                <a:ext cx="360" cy="344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789B34E-B400-C167-7EB3-69C4ABB4F0B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30865" y="574005"/>
                  <a:ext cx="180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CD8A5A9-9496-5B46-FFC7-AF4C5B2A4018}"/>
                    </a:ext>
                  </a:extLst>
                </p14:cNvPr>
                <p14:cNvContentPartPr/>
                <p14:nvPr/>
              </p14:nvContentPartPr>
              <p14:xfrm>
                <a:off x="10194825" y="554925"/>
                <a:ext cx="5760" cy="379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CD8A5A9-9496-5B46-FFC7-AF4C5B2A401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86185" y="546285"/>
                  <a:ext cx="234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313CBE5-0A1A-91D4-510E-794B6C469376}"/>
                    </a:ext>
                  </a:extLst>
                </p14:cNvPr>
                <p14:cNvContentPartPr/>
                <p14:nvPr/>
              </p14:nvContentPartPr>
              <p14:xfrm>
                <a:off x="6860865" y="991965"/>
                <a:ext cx="1541160" cy="213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313CBE5-0A1A-91D4-510E-794B6C46937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52225" y="983325"/>
                  <a:ext cx="1558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69E8F1F-3272-A086-228E-53E735BF8B7D}"/>
                    </a:ext>
                  </a:extLst>
                </p14:cNvPr>
                <p14:cNvContentPartPr/>
                <p14:nvPr/>
              </p14:nvContentPartPr>
              <p14:xfrm>
                <a:off x="7652505" y="1325325"/>
                <a:ext cx="360" cy="204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69E8F1F-3272-A086-228E-53E735BF8B7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43505" y="1316325"/>
                  <a:ext cx="18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C0AD917-9594-5DDA-EE93-2883B0D5CCF3}"/>
                    </a:ext>
                  </a:extLst>
                </p14:cNvPr>
                <p14:cNvContentPartPr/>
                <p14:nvPr/>
              </p14:nvContentPartPr>
              <p14:xfrm>
                <a:off x="7568985" y="1459245"/>
                <a:ext cx="218160" cy="80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C0AD917-9594-5DDA-EE93-2883B0D5CC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559985" y="1450605"/>
                  <a:ext cx="235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1C04586-9B6A-D02F-BF2A-788CC63DF28C}"/>
                    </a:ext>
                  </a:extLst>
                </p14:cNvPr>
                <p14:cNvContentPartPr/>
                <p14:nvPr/>
              </p14:nvContentPartPr>
              <p14:xfrm>
                <a:off x="6809385" y="2702685"/>
                <a:ext cx="1347120" cy="208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1C04586-9B6A-D02F-BF2A-788CC63DF28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00385" y="2694045"/>
                  <a:ext cx="136476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1B64648-F6D0-D615-1941-FF1B57D373AF}"/>
              </a:ext>
            </a:extLst>
          </p:cNvPr>
          <p:cNvGrpSpPr/>
          <p:nvPr/>
        </p:nvGrpSpPr>
        <p:grpSpPr>
          <a:xfrm>
            <a:off x="6972825" y="3405765"/>
            <a:ext cx="1010160" cy="1112040"/>
            <a:chOff x="6972825" y="3405765"/>
            <a:chExt cx="1010160" cy="11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498977C-3960-AC86-60AD-27BA9463E92F}"/>
                    </a:ext>
                  </a:extLst>
                </p14:cNvPr>
                <p14:cNvContentPartPr/>
                <p14:nvPr/>
              </p14:nvContentPartPr>
              <p14:xfrm>
                <a:off x="7362705" y="3405765"/>
                <a:ext cx="256680" cy="256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498977C-3960-AC86-60AD-27BA9463E92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53705" y="3397125"/>
                  <a:ext cx="274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FBE23CF-CD46-6ADC-8CC3-145D08FA2821}"/>
                    </a:ext>
                  </a:extLst>
                </p14:cNvPr>
                <p14:cNvContentPartPr/>
                <p14:nvPr/>
              </p14:nvContentPartPr>
              <p14:xfrm>
                <a:off x="7107825" y="3784485"/>
                <a:ext cx="286560" cy="42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FBE23CF-CD46-6ADC-8CC3-145D08FA282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99185" y="3775485"/>
                  <a:ext cx="3042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3F61AD0-51F4-4AF7-5614-EB7CD08F5A2A}"/>
                    </a:ext>
                  </a:extLst>
                </p14:cNvPr>
                <p14:cNvContentPartPr/>
                <p14:nvPr/>
              </p14:nvContentPartPr>
              <p14:xfrm>
                <a:off x="7472865" y="3801765"/>
                <a:ext cx="337320" cy="472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3F61AD0-51F4-4AF7-5614-EB7CD08F5A2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64225" y="3793125"/>
                  <a:ext cx="3549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5B7994C-3666-C6D3-B54A-8BFE389ED255}"/>
                    </a:ext>
                  </a:extLst>
                </p14:cNvPr>
                <p14:cNvContentPartPr/>
                <p14:nvPr/>
              </p14:nvContentPartPr>
              <p14:xfrm>
                <a:off x="6972825" y="4250325"/>
                <a:ext cx="239040" cy="226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5B7994C-3666-C6D3-B54A-8BFE389ED25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64185" y="4241685"/>
                  <a:ext cx="2566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EEF94E5-D460-B996-A0EF-B48E9FE51529}"/>
                    </a:ext>
                  </a:extLst>
                </p14:cNvPr>
                <p14:cNvContentPartPr/>
                <p14:nvPr/>
              </p14:nvContentPartPr>
              <p14:xfrm>
                <a:off x="7665105" y="4264725"/>
                <a:ext cx="317880" cy="253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EEF94E5-D460-B996-A0EF-B48E9FE5152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56465" y="4255725"/>
                  <a:ext cx="335520" cy="27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F073490-441F-A9D8-862D-5F6CB23B5597}"/>
                  </a:ext>
                </a:extLst>
              </p14:cNvPr>
              <p14:cNvContentPartPr/>
              <p14:nvPr/>
            </p14:nvContentPartPr>
            <p14:xfrm>
              <a:off x="8445585" y="1996725"/>
              <a:ext cx="45000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F073490-441F-A9D8-862D-5F6CB23B559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436585" y="1987725"/>
                <a:ext cx="467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4F389CA-9845-36A8-C853-4350EAFA1547}"/>
                  </a:ext>
                </a:extLst>
              </p14:cNvPr>
              <p14:cNvContentPartPr/>
              <p14:nvPr/>
            </p14:nvContentPartPr>
            <p14:xfrm>
              <a:off x="8854545" y="1931205"/>
              <a:ext cx="118080" cy="2293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4F389CA-9845-36A8-C853-4350EAFA154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845545" y="1922205"/>
                <a:ext cx="13572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9278BE2-FFF9-7F0F-917C-E055E0DC283C}"/>
              </a:ext>
            </a:extLst>
          </p:cNvPr>
          <p:cNvGrpSpPr/>
          <p:nvPr/>
        </p:nvGrpSpPr>
        <p:grpSpPr>
          <a:xfrm>
            <a:off x="9395265" y="1852365"/>
            <a:ext cx="263520" cy="543600"/>
            <a:chOff x="9395265" y="1852365"/>
            <a:chExt cx="26352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24D2A25-049D-9A91-FA90-D5269949E377}"/>
                    </a:ext>
                  </a:extLst>
                </p14:cNvPr>
                <p14:cNvContentPartPr/>
                <p14:nvPr/>
              </p14:nvContentPartPr>
              <p14:xfrm>
                <a:off x="9395265" y="1852365"/>
                <a:ext cx="111600" cy="161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24D2A25-049D-9A91-FA90-D5269949E37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86265" y="1843365"/>
                  <a:ext cx="129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4873DF2-FDFF-8024-2082-C227AE22D7C8}"/>
                    </a:ext>
                  </a:extLst>
                </p14:cNvPr>
                <p14:cNvContentPartPr/>
                <p14:nvPr/>
              </p14:nvContentPartPr>
              <p14:xfrm>
                <a:off x="9505065" y="1862085"/>
                <a:ext cx="45720" cy="406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4873DF2-FDFF-8024-2082-C227AE22D7C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96065" y="1853445"/>
                  <a:ext cx="633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EC3F96B-1F22-61FB-731A-FD3CFC8DC475}"/>
                    </a:ext>
                  </a:extLst>
                </p14:cNvPr>
                <p14:cNvContentPartPr/>
                <p14:nvPr/>
              </p14:nvContentPartPr>
              <p14:xfrm>
                <a:off x="9658425" y="2217405"/>
                <a:ext cx="360" cy="178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EC3F96B-1F22-61FB-731A-FD3CFC8DC47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49785" y="2208765"/>
                  <a:ext cx="1800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75DA99B-BFC9-BFCA-DF88-A7FB80631C7D}"/>
              </a:ext>
            </a:extLst>
          </p:cNvPr>
          <p:cNvGrpSpPr/>
          <p:nvPr/>
        </p:nvGrpSpPr>
        <p:grpSpPr>
          <a:xfrm>
            <a:off x="8338665" y="3647325"/>
            <a:ext cx="1313640" cy="527760"/>
            <a:chOff x="8338665" y="3647325"/>
            <a:chExt cx="131364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D40C0B4-613A-F6C9-7100-7709944F62A9}"/>
                    </a:ext>
                  </a:extLst>
                </p14:cNvPr>
                <p14:cNvContentPartPr/>
                <p14:nvPr/>
              </p14:nvContentPartPr>
              <p14:xfrm>
                <a:off x="8338665" y="3922005"/>
                <a:ext cx="573120" cy="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D40C0B4-613A-F6C9-7100-7709944F62A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29665" y="3913005"/>
                  <a:ext cx="590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40C671-43D4-00F2-0DEF-8D9CB20287CC}"/>
                    </a:ext>
                  </a:extLst>
                </p14:cNvPr>
                <p14:cNvContentPartPr/>
                <p14:nvPr/>
              </p14:nvContentPartPr>
              <p14:xfrm>
                <a:off x="8833665" y="3828405"/>
                <a:ext cx="94680" cy="188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40C671-43D4-00F2-0DEF-8D9CB20287C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24665" y="3819405"/>
                  <a:ext cx="1123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B17C35E-1A87-ACF1-13E0-9A643CF6E518}"/>
                    </a:ext>
                  </a:extLst>
                </p14:cNvPr>
                <p14:cNvContentPartPr/>
                <p14:nvPr/>
              </p14:nvContentPartPr>
              <p14:xfrm>
                <a:off x="9308865" y="3647325"/>
                <a:ext cx="160920" cy="321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B17C35E-1A87-ACF1-13E0-9A643CF6E51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00225" y="3638685"/>
                  <a:ext cx="1785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5952767-109E-3977-D124-2C853D770C76}"/>
                    </a:ext>
                  </a:extLst>
                </p14:cNvPr>
                <p14:cNvContentPartPr/>
                <p14:nvPr/>
              </p14:nvContentPartPr>
              <p14:xfrm>
                <a:off x="9512625" y="3973845"/>
                <a:ext cx="139680" cy="2012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5952767-109E-3977-D124-2C853D770C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03985" y="3965205"/>
                  <a:ext cx="15732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D8E38AE-FEA3-9BFA-6725-CD6E10EC1248}"/>
                  </a:ext>
                </a:extLst>
              </p14:cNvPr>
              <p14:cNvContentPartPr/>
              <p14:nvPr/>
            </p14:nvContentPartPr>
            <p14:xfrm>
              <a:off x="6813345" y="4799325"/>
              <a:ext cx="1400760" cy="169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D8E38AE-FEA3-9BFA-6725-CD6E10EC124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804705" y="4790685"/>
                <a:ext cx="141840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2F9D73C-B1A1-A82C-A727-6DC2A8194E69}"/>
              </a:ext>
            </a:extLst>
          </p:cNvPr>
          <p:cNvGrpSpPr/>
          <p:nvPr/>
        </p:nvGrpSpPr>
        <p:grpSpPr>
          <a:xfrm>
            <a:off x="7291065" y="5002365"/>
            <a:ext cx="803880" cy="936360"/>
            <a:chOff x="7291065" y="5002365"/>
            <a:chExt cx="803880" cy="93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3F3A600-7B7C-2E5A-34E1-336398C0AC92}"/>
                    </a:ext>
                  </a:extLst>
                </p14:cNvPr>
                <p14:cNvContentPartPr/>
                <p14:nvPr/>
              </p14:nvContentPartPr>
              <p14:xfrm>
                <a:off x="7511025" y="5002365"/>
                <a:ext cx="194760" cy="140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3F3A600-7B7C-2E5A-34E1-336398C0AC9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02385" y="4993725"/>
                  <a:ext cx="212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BEF69DA-A7E0-2C14-07FC-D37949375344}"/>
                    </a:ext>
                  </a:extLst>
                </p14:cNvPr>
                <p14:cNvContentPartPr/>
                <p14:nvPr/>
              </p14:nvContentPartPr>
              <p14:xfrm>
                <a:off x="7457385" y="5325285"/>
                <a:ext cx="22320" cy="43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BEF69DA-A7E0-2C14-07FC-D3794937534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48745" y="5316285"/>
                  <a:ext cx="399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D03016E-C0B4-28B6-0744-CED9510201D7}"/>
                    </a:ext>
                  </a:extLst>
                </p14:cNvPr>
                <p14:cNvContentPartPr/>
                <p14:nvPr/>
              </p14:nvContentPartPr>
              <p14:xfrm>
                <a:off x="7371705" y="5146005"/>
                <a:ext cx="195840" cy="478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D03016E-C0B4-28B6-0744-CED9510201D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62705" y="5137005"/>
                  <a:ext cx="2134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54ACBF1-158A-48C2-7646-D6D118D9A3E3}"/>
                    </a:ext>
                  </a:extLst>
                </p14:cNvPr>
                <p14:cNvContentPartPr/>
                <p14:nvPr/>
              </p14:nvContentPartPr>
              <p14:xfrm>
                <a:off x="7692465" y="5151405"/>
                <a:ext cx="229680" cy="617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54ACBF1-158A-48C2-7646-D6D118D9A3E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83825" y="5142765"/>
                  <a:ext cx="24732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8D0DA78-B9AD-0A3D-AB1D-A48850D9F0B9}"/>
                    </a:ext>
                  </a:extLst>
                </p14:cNvPr>
                <p14:cNvContentPartPr/>
                <p14:nvPr/>
              </p14:nvContentPartPr>
              <p14:xfrm>
                <a:off x="7291065" y="5677005"/>
                <a:ext cx="223920" cy="167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8D0DA78-B9AD-0A3D-AB1D-A48850D9F0B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82065" y="5668005"/>
                  <a:ext cx="241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891A02D-21A4-98A4-CA79-7B7B1455B894}"/>
                    </a:ext>
                  </a:extLst>
                </p14:cNvPr>
                <p14:cNvContentPartPr/>
                <p14:nvPr/>
              </p14:nvContentPartPr>
              <p14:xfrm>
                <a:off x="7869945" y="5755485"/>
                <a:ext cx="225000" cy="183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891A02D-21A4-98A4-CA79-7B7B1455B89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60945" y="5746845"/>
                  <a:ext cx="24264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D8FBC87-A215-AA63-92D8-B1B9C89376F3}"/>
              </a:ext>
            </a:extLst>
          </p:cNvPr>
          <p:cNvGrpSpPr/>
          <p:nvPr/>
        </p:nvGrpSpPr>
        <p:grpSpPr>
          <a:xfrm>
            <a:off x="8655105" y="4874205"/>
            <a:ext cx="979560" cy="801000"/>
            <a:chOff x="8655105" y="4874205"/>
            <a:chExt cx="979560" cy="80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389A6F0-98DD-40E0-E977-0AA605E6E32B}"/>
                    </a:ext>
                  </a:extLst>
                </p14:cNvPr>
                <p14:cNvContentPartPr/>
                <p14:nvPr/>
              </p14:nvContentPartPr>
              <p14:xfrm>
                <a:off x="8655105" y="5252565"/>
                <a:ext cx="389160" cy="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389A6F0-98DD-40E0-E977-0AA605E6E32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46105" y="5243565"/>
                  <a:ext cx="406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F07049-C700-145F-77EE-92A0F7315F3E}"/>
                    </a:ext>
                  </a:extLst>
                </p14:cNvPr>
                <p14:cNvContentPartPr/>
                <p14:nvPr/>
              </p14:nvContentPartPr>
              <p14:xfrm>
                <a:off x="8978385" y="5163285"/>
                <a:ext cx="124560" cy="158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F07049-C700-145F-77EE-92A0F7315F3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69385" y="5154645"/>
                  <a:ext cx="142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89CA803-6548-7F79-CBD0-7E0916E3BCB5}"/>
                    </a:ext>
                  </a:extLst>
                </p14:cNvPr>
                <p14:cNvContentPartPr/>
                <p14:nvPr/>
              </p14:nvContentPartPr>
              <p14:xfrm>
                <a:off x="9325065" y="4874205"/>
                <a:ext cx="195120" cy="4719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89CA803-6548-7F79-CBD0-7E0916E3BCB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16065" y="4865205"/>
                  <a:ext cx="2127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3D8626D-D155-6CE4-DBFE-DD2CBEEC67C6}"/>
                    </a:ext>
                  </a:extLst>
                </p14:cNvPr>
                <p14:cNvContentPartPr/>
                <p14:nvPr/>
              </p14:nvContentPartPr>
              <p14:xfrm>
                <a:off x="9394545" y="5316645"/>
                <a:ext cx="240120" cy="3585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3D8626D-D155-6CE4-DBFE-DD2CBEEC67C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85545" y="5308005"/>
                  <a:ext cx="257760" cy="37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EAD119A-DEC3-8BE3-9D5C-6585F0D43666}"/>
              </a:ext>
            </a:extLst>
          </p:cNvPr>
          <p:cNvGrpSpPr/>
          <p:nvPr/>
        </p:nvGrpSpPr>
        <p:grpSpPr>
          <a:xfrm>
            <a:off x="10044345" y="1525845"/>
            <a:ext cx="462960" cy="3898440"/>
            <a:chOff x="10044345" y="1525845"/>
            <a:chExt cx="462960" cy="38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0541E6C-52B5-5FCE-24C5-94C931CE66A9}"/>
                    </a:ext>
                  </a:extLst>
                </p14:cNvPr>
                <p14:cNvContentPartPr/>
                <p14:nvPr/>
              </p14:nvContentPartPr>
              <p14:xfrm>
                <a:off x="10044345" y="1525845"/>
                <a:ext cx="165600" cy="3898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0541E6C-52B5-5FCE-24C5-94C931CE66A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035705" y="1516845"/>
                  <a:ext cx="183240" cy="39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FE866A8-C11C-B0EF-8F75-3FD31D13CDA2}"/>
                    </a:ext>
                  </a:extLst>
                </p14:cNvPr>
                <p14:cNvContentPartPr/>
                <p14:nvPr/>
              </p14:nvContentPartPr>
              <p14:xfrm>
                <a:off x="10364025" y="2591805"/>
                <a:ext cx="143280" cy="579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FE866A8-C11C-B0EF-8F75-3FD31D13CDA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355385" y="2582805"/>
                  <a:ext cx="160920" cy="597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A2B2ADEE-3E51-330C-1AFC-1E4A2B16D243}"/>
              </a:ext>
            </a:extLst>
          </p:cNvPr>
          <p:cNvSpPr txBox="1"/>
          <p:nvPr/>
        </p:nvSpPr>
        <p:spPr>
          <a:xfrm>
            <a:off x="9217529" y="562573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y1+ 0.2*y2 + 0.1*y3</a:t>
            </a:r>
          </a:p>
        </p:txBody>
      </p:sp>
    </p:spTree>
    <p:extLst>
      <p:ext uri="{BB962C8B-B14F-4D97-AF65-F5344CB8AC3E}">
        <p14:creationId xmlns:p14="http://schemas.microsoft.com/office/powerpoint/2010/main" val="411572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71AD-8EDD-3177-741E-7E6443CF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Ada-boost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6AA92E-1030-B784-7618-8B37C0930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652377"/>
              </p:ext>
            </p:extLst>
          </p:nvPr>
        </p:nvGraphicFramePr>
        <p:xfrm>
          <a:off x="1371600" y="2112963"/>
          <a:ext cx="1024096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28">
                  <a:extLst>
                    <a:ext uri="{9D8B030D-6E8A-4147-A177-3AD203B41FA5}">
                      <a16:colId xmlns:a16="http://schemas.microsoft.com/office/drawing/2014/main" val="3738636335"/>
                    </a:ext>
                  </a:extLst>
                </a:gridCol>
                <a:gridCol w="1706828">
                  <a:extLst>
                    <a:ext uri="{9D8B030D-6E8A-4147-A177-3AD203B41FA5}">
                      <a16:colId xmlns:a16="http://schemas.microsoft.com/office/drawing/2014/main" val="280203721"/>
                    </a:ext>
                  </a:extLst>
                </a:gridCol>
                <a:gridCol w="1706828">
                  <a:extLst>
                    <a:ext uri="{9D8B030D-6E8A-4147-A177-3AD203B41FA5}">
                      <a16:colId xmlns:a16="http://schemas.microsoft.com/office/drawing/2014/main" val="820743552"/>
                    </a:ext>
                  </a:extLst>
                </a:gridCol>
                <a:gridCol w="1706828">
                  <a:extLst>
                    <a:ext uri="{9D8B030D-6E8A-4147-A177-3AD203B41FA5}">
                      <a16:colId xmlns:a16="http://schemas.microsoft.com/office/drawing/2014/main" val="1195857272"/>
                    </a:ext>
                  </a:extLst>
                </a:gridCol>
                <a:gridCol w="1706828">
                  <a:extLst>
                    <a:ext uri="{9D8B030D-6E8A-4147-A177-3AD203B41FA5}">
                      <a16:colId xmlns:a16="http://schemas.microsoft.com/office/drawing/2014/main" val="1283469951"/>
                    </a:ext>
                  </a:extLst>
                </a:gridCol>
                <a:gridCol w="1706828">
                  <a:extLst>
                    <a:ext uri="{9D8B030D-6E8A-4147-A177-3AD203B41FA5}">
                      <a16:colId xmlns:a16="http://schemas.microsoft.com/office/drawing/2014/main" val="3759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 (first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1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66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0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35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0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1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9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81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238E-B3E9-31D9-6819-12A33A30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8779-FB9C-E04F-57A3-CE1CF6F6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10000 data points</a:t>
            </a:r>
          </a:p>
          <a:p>
            <a:r>
              <a:rPr lang="en-US" dirty="0"/>
              <a:t>Equal Weightage to all data points</a:t>
            </a:r>
          </a:p>
          <a:p>
            <a:r>
              <a:rPr lang="en-US" dirty="0"/>
              <a:t>500 data points </a:t>
            </a:r>
            <a:r>
              <a:rPr lang="en-US" dirty="0">
                <a:sym typeface="Wingdings" pitchFamily="2" charset="2"/>
              </a:rPr>
              <a:t> Build a model  400 correct predictions and 100 wrong predictions.  Update all the weights giving more weightage to wrongly predicted rows.</a:t>
            </a:r>
          </a:p>
          <a:p>
            <a:r>
              <a:rPr lang="en-US" dirty="0">
                <a:sym typeface="Wingdings" pitchFamily="2" charset="2"/>
              </a:rPr>
              <a:t>No prediction, correctly predicted, and wrongly predicted.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D14FB16-DB51-67B6-D367-EC2474645102}"/>
              </a:ext>
            </a:extLst>
          </p:cNvPr>
          <p:cNvGrpSpPr/>
          <p:nvPr/>
        </p:nvGrpSpPr>
        <p:grpSpPr>
          <a:xfrm>
            <a:off x="2079165" y="680565"/>
            <a:ext cx="244440" cy="513000"/>
            <a:chOff x="2079165" y="680565"/>
            <a:chExt cx="244440" cy="5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16FBD5-7A75-A533-9AD5-E1648465C7C7}"/>
                    </a:ext>
                  </a:extLst>
                </p14:cNvPr>
                <p14:cNvContentPartPr/>
                <p14:nvPr/>
              </p14:nvContentPartPr>
              <p14:xfrm>
                <a:off x="2079165" y="680565"/>
                <a:ext cx="218520" cy="416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16FBD5-7A75-A533-9AD5-E1648465C7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70525" y="671565"/>
                  <a:ext cx="2361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E581CD-4E74-27BB-A45B-FA8BB0F901D9}"/>
                    </a:ext>
                  </a:extLst>
                </p14:cNvPr>
                <p14:cNvContentPartPr/>
                <p14:nvPr/>
              </p14:nvContentPartPr>
              <p14:xfrm>
                <a:off x="2323245" y="1049925"/>
                <a:ext cx="360" cy="143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E581CD-4E74-27BB-A45B-FA8BB0F901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14605" y="1041285"/>
                  <a:ext cx="1800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4E5977-539A-A8A5-3DC8-A7AF3DD65B10}"/>
              </a:ext>
            </a:extLst>
          </p:cNvPr>
          <p:cNvGrpSpPr/>
          <p:nvPr/>
        </p:nvGrpSpPr>
        <p:grpSpPr>
          <a:xfrm>
            <a:off x="4089765" y="572565"/>
            <a:ext cx="337680" cy="574920"/>
            <a:chOff x="4089765" y="572565"/>
            <a:chExt cx="337680" cy="57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F3672A-DAC4-8E8D-68A0-82780139A363}"/>
                    </a:ext>
                  </a:extLst>
                </p14:cNvPr>
                <p14:cNvContentPartPr/>
                <p14:nvPr/>
              </p14:nvContentPartPr>
              <p14:xfrm>
                <a:off x="4089765" y="572565"/>
                <a:ext cx="293760" cy="355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F3672A-DAC4-8E8D-68A0-82780139A3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0765" y="563925"/>
                  <a:ext cx="3114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96C94E6-E272-8267-2A3D-EDABDD530054}"/>
                    </a:ext>
                  </a:extLst>
                </p14:cNvPr>
                <p14:cNvContentPartPr/>
                <p14:nvPr/>
              </p14:nvContentPartPr>
              <p14:xfrm>
                <a:off x="4286325" y="935085"/>
                <a:ext cx="141120" cy="212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96C94E6-E272-8267-2A3D-EDABDD5300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77325" y="926085"/>
                  <a:ext cx="15876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A1D9C9-3C1D-8CCA-38D5-BF5215BCDC8F}"/>
              </a:ext>
            </a:extLst>
          </p:cNvPr>
          <p:cNvGrpSpPr/>
          <p:nvPr/>
        </p:nvGrpSpPr>
        <p:grpSpPr>
          <a:xfrm>
            <a:off x="2777205" y="719445"/>
            <a:ext cx="814680" cy="219240"/>
            <a:chOff x="2777205" y="719445"/>
            <a:chExt cx="81468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F4E806-45F0-3D59-000A-2F2553AD1D65}"/>
                    </a:ext>
                  </a:extLst>
                </p14:cNvPr>
                <p14:cNvContentPartPr/>
                <p14:nvPr/>
              </p14:nvContentPartPr>
              <p14:xfrm>
                <a:off x="2968365" y="863085"/>
                <a:ext cx="5886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F4E806-45F0-3D59-000A-2F2553AD1D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59365" y="854085"/>
                  <a:ext cx="606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B06945A-A4A8-6E6A-C313-DB47E9DB2A2B}"/>
                    </a:ext>
                  </a:extLst>
                </p14:cNvPr>
                <p14:cNvContentPartPr/>
                <p14:nvPr/>
              </p14:nvContentPartPr>
              <p14:xfrm>
                <a:off x="3505485" y="815205"/>
                <a:ext cx="86400" cy="101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B06945A-A4A8-6E6A-C313-DB47E9DB2A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96845" y="806205"/>
                  <a:ext cx="104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3C7ECC-A46B-9E7A-1EEB-D06DAC1F599F}"/>
                    </a:ext>
                  </a:extLst>
                </p14:cNvPr>
                <p14:cNvContentPartPr/>
                <p14:nvPr/>
              </p14:nvContentPartPr>
              <p14:xfrm>
                <a:off x="2777205" y="719445"/>
                <a:ext cx="141480" cy="219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3C7ECC-A46B-9E7A-1EEB-D06DAC1F59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68205" y="710805"/>
                  <a:ext cx="15912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3EA974F-1982-7E26-A2B6-0EF997B4055E}"/>
                  </a:ext>
                </a:extLst>
              </p14:cNvPr>
              <p14:cNvContentPartPr/>
              <p14:nvPr/>
            </p14:nvContentPartPr>
            <p14:xfrm>
              <a:off x="2306325" y="1507125"/>
              <a:ext cx="101880" cy="109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3EA974F-1982-7E26-A2B6-0EF997B405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7325" y="1498125"/>
                <a:ext cx="11952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5E3A643-80BE-CA7E-5156-EBC3A0D4C306}"/>
              </a:ext>
            </a:extLst>
          </p:cNvPr>
          <p:cNvGrpSpPr/>
          <p:nvPr/>
        </p:nvGrpSpPr>
        <p:grpSpPr>
          <a:xfrm>
            <a:off x="2322525" y="1497765"/>
            <a:ext cx="164880" cy="170280"/>
            <a:chOff x="2322525" y="1497765"/>
            <a:chExt cx="16488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FDD67B-EDE0-E195-00E0-713544D46AB5}"/>
                    </a:ext>
                  </a:extLst>
                </p14:cNvPr>
                <p14:cNvContentPartPr/>
                <p14:nvPr/>
              </p14:nvContentPartPr>
              <p14:xfrm>
                <a:off x="2343405" y="1535205"/>
                <a:ext cx="54360" cy="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FDD67B-EDE0-E195-00E0-713544D46A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34405" y="1526565"/>
                  <a:ext cx="72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185B885-E8D1-BB2C-C6DB-3DF6BB0C0667}"/>
                    </a:ext>
                  </a:extLst>
                </p14:cNvPr>
                <p14:cNvContentPartPr/>
                <p14:nvPr/>
              </p14:nvContentPartPr>
              <p14:xfrm>
                <a:off x="2322525" y="1497765"/>
                <a:ext cx="110520" cy="19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185B885-E8D1-BB2C-C6DB-3DF6BB0C06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13885" y="1489125"/>
                  <a:ext cx="128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E4DEC6-ADEB-24DB-3B6C-335855BF8E51}"/>
                    </a:ext>
                  </a:extLst>
                </p14:cNvPr>
                <p14:cNvContentPartPr/>
                <p14:nvPr/>
              </p14:nvContentPartPr>
              <p14:xfrm>
                <a:off x="2487045" y="1587765"/>
                <a:ext cx="360" cy="80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E4DEC6-ADEB-24DB-3B6C-335855BF8E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8405" y="1578765"/>
                  <a:ext cx="1800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6C870E-1378-EF5C-2672-CEDC4ADE425F}"/>
              </a:ext>
            </a:extLst>
          </p:cNvPr>
          <p:cNvGrpSpPr/>
          <p:nvPr/>
        </p:nvGrpSpPr>
        <p:grpSpPr>
          <a:xfrm>
            <a:off x="4085805" y="1350165"/>
            <a:ext cx="410400" cy="344520"/>
            <a:chOff x="4085805" y="1350165"/>
            <a:chExt cx="41040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42A66A-D24C-2F25-DF4E-71C7FBE9F071}"/>
                    </a:ext>
                  </a:extLst>
                </p14:cNvPr>
                <p14:cNvContentPartPr/>
                <p14:nvPr/>
              </p14:nvContentPartPr>
              <p14:xfrm>
                <a:off x="4085805" y="1350165"/>
                <a:ext cx="165960" cy="231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42A66A-D24C-2F25-DF4E-71C7FBE9F0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76805" y="1341165"/>
                  <a:ext cx="183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EB806E8-2CFA-71B9-287A-FB85EBBCC2B5}"/>
                    </a:ext>
                  </a:extLst>
                </p14:cNvPr>
                <p14:cNvContentPartPr/>
                <p14:nvPr/>
              </p14:nvContentPartPr>
              <p14:xfrm>
                <a:off x="4332045" y="1519725"/>
                <a:ext cx="164160" cy="174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EB806E8-2CFA-71B9-287A-FB85EBBCC2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3405" y="1511085"/>
                  <a:ext cx="18180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1905F2-96C1-858F-8922-44100D824BA2}"/>
              </a:ext>
            </a:extLst>
          </p:cNvPr>
          <p:cNvGrpSpPr/>
          <p:nvPr/>
        </p:nvGrpSpPr>
        <p:grpSpPr>
          <a:xfrm>
            <a:off x="1939485" y="2526285"/>
            <a:ext cx="218520" cy="637920"/>
            <a:chOff x="1939485" y="2526285"/>
            <a:chExt cx="218520" cy="6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AE9412-8624-965D-02B1-61E9C351F7AA}"/>
                    </a:ext>
                  </a:extLst>
                </p14:cNvPr>
                <p14:cNvContentPartPr/>
                <p14:nvPr/>
              </p14:nvContentPartPr>
              <p14:xfrm>
                <a:off x="1939485" y="2526285"/>
                <a:ext cx="131760" cy="52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AE9412-8624-965D-02B1-61E9C351F7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30485" y="2517285"/>
                  <a:ext cx="1494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A20139-9A9B-C9FB-459C-AE77795F4C6E}"/>
                    </a:ext>
                  </a:extLst>
                </p14:cNvPr>
                <p14:cNvContentPartPr/>
                <p14:nvPr/>
              </p14:nvContentPartPr>
              <p14:xfrm>
                <a:off x="2080245" y="3018765"/>
                <a:ext cx="77760" cy="145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A20139-9A9B-C9FB-459C-AE77795F4C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71245" y="3009765"/>
                  <a:ext cx="9540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A16A980-159C-F3D9-8CAF-7B310FF78119}"/>
                  </a:ext>
                </a:extLst>
              </p14:cNvPr>
              <p14:cNvContentPartPr/>
              <p14:nvPr/>
            </p14:nvContentPartPr>
            <p14:xfrm>
              <a:off x="5319525" y="215805"/>
              <a:ext cx="10800" cy="2975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A16A980-159C-F3D9-8CAF-7B310FF78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10885" y="206805"/>
                <a:ext cx="28440" cy="29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9B7FA5C1-B6C6-ED72-F6FF-25E6964C6072}"/>
              </a:ext>
            </a:extLst>
          </p:cNvPr>
          <p:cNvGrpSpPr/>
          <p:nvPr/>
        </p:nvGrpSpPr>
        <p:grpSpPr>
          <a:xfrm>
            <a:off x="2524845" y="2712405"/>
            <a:ext cx="1281240" cy="171360"/>
            <a:chOff x="2524845" y="2712405"/>
            <a:chExt cx="128124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847FFF7-702A-75DB-2BEF-3E3EE24B49FB}"/>
                    </a:ext>
                  </a:extLst>
                </p14:cNvPr>
                <p14:cNvContentPartPr/>
                <p14:nvPr/>
              </p14:nvContentPartPr>
              <p14:xfrm>
                <a:off x="2524845" y="2856765"/>
                <a:ext cx="1279800" cy="27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847FFF7-702A-75DB-2BEF-3E3EE24B49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16205" y="2848125"/>
                  <a:ext cx="1297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6307D1A-5A00-9ACE-19BC-3BEEA63BED4C}"/>
                    </a:ext>
                  </a:extLst>
                </p14:cNvPr>
                <p14:cNvContentPartPr/>
                <p14:nvPr/>
              </p14:nvContentPartPr>
              <p14:xfrm>
                <a:off x="3722925" y="2782605"/>
                <a:ext cx="83160" cy="94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6307D1A-5A00-9ACE-19BC-3BEEA63BED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3925" y="2773605"/>
                  <a:ext cx="100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5A70E6-E0DD-88A8-7390-EA8088F85A87}"/>
                    </a:ext>
                  </a:extLst>
                </p14:cNvPr>
                <p14:cNvContentPartPr/>
                <p14:nvPr/>
              </p14:nvContentPartPr>
              <p14:xfrm>
                <a:off x="2704125" y="2712405"/>
                <a:ext cx="164160" cy="167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5A70E6-E0DD-88A8-7390-EA8088F85A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95125" y="2703765"/>
                  <a:ext cx="18180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D1577FC-2E37-D5C4-ED4F-18DE7FFD09FC}"/>
              </a:ext>
            </a:extLst>
          </p:cNvPr>
          <p:cNvGrpSpPr/>
          <p:nvPr/>
        </p:nvGrpSpPr>
        <p:grpSpPr>
          <a:xfrm>
            <a:off x="4126485" y="2345565"/>
            <a:ext cx="278280" cy="801000"/>
            <a:chOff x="4126485" y="2345565"/>
            <a:chExt cx="278280" cy="80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CB7B9F9-DFD6-7087-42E3-5ACFB501C471}"/>
                    </a:ext>
                  </a:extLst>
                </p14:cNvPr>
                <p14:cNvContentPartPr/>
                <p14:nvPr/>
              </p14:nvContentPartPr>
              <p14:xfrm>
                <a:off x="4126485" y="2345565"/>
                <a:ext cx="162720" cy="688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CB7B9F9-DFD6-7087-42E3-5ACFB501C4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17845" y="2336565"/>
                  <a:ext cx="1803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C092C12-E85A-1FC0-AD26-E58D7579F280}"/>
                    </a:ext>
                  </a:extLst>
                </p14:cNvPr>
                <p14:cNvContentPartPr/>
                <p14:nvPr/>
              </p14:nvContentPartPr>
              <p14:xfrm>
                <a:off x="4216845" y="2845965"/>
                <a:ext cx="187920" cy="300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C092C12-E85A-1FC0-AD26-E58D7579F2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07845" y="2836965"/>
                  <a:ext cx="205560" cy="31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DF4DA59-4C59-0E56-EFC9-D43BF14BA5C7}"/>
                  </a:ext>
                </a:extLst>
              </p14:cNvPr>
              <p14:cNvContentPartPr/>
              <p14:nvPr/>
            </p14:nvContentPartPr>
            <p14:xfrm>
              <a:off x="1858845" y="1873605"/>
              <a:ext cx="6207840" cy="295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DF4DA59-4C59-0E56-EFC9-D43BF14BA5C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50205" y="1864965"/>
                <a:ext cx="62254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C857519-84A0-DF99-5E58-E17616929ED9}"/>
                  </a:ext>
                </a:extLst>
              </p14:cNvPr>
              <p14:cNvContentPartPr/>
              <p14:nvPr/>
            </p14:nvContentPartPr>
            <p14:xfrm>
              <a:off x="5998845" y="1012845"/>
              <a:ext cx="1440" cy="176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C857519-84A0-DF99-5E58-E17616929E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90205" y="1003845"/>
                <a:ext cx="1908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2A327806-9D14-DBA7-E0F0-E684209EF692}"/>
              </a:ext>
            </a:extLst>
          </p:cNvPr>
          <p:cNvGrpSpPr/>
          <p:nvPr/>
        </p:nvGrpSpPr>
        <p:grpSpPr>
          <a:xfrm>
            <a:off x="5777085" y="495165"/>
            <a:ext cx="1703880" cy="2314800"/>
            <a:chOff x="5777085" y="495165"/>
            <a:chExt cx="1703880" cy="23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198217-4BDA-2A6C-3A29-ACACE19EEBE9}"/>
                    </a:ext>
                  </a:extLst>
                </p14:cNvPr>
                <p14:cNvContentPartPr/>
                <p14:nvPr/>
              </p14:nvContentPartPr>
              <p14:xfrm>
                <a:off x="7033125" y="495165"/>
                <a:ext cx="232560" cy="304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198217-4BDA-2A6C-3A29-ACACE19EEB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24125" y="486525"/>
                  <a:ext cx="2502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F78CAA-6929-484D-F205-41CA10A973A9}"/>
                    </a:ext>
                  </a:extLst>
                </p14:cNvPr>
                <p14:cNvContentPartPr/>
                <p14:nvPr/>
              </p14:nvContentPartPr>
              <p14:xfrm>
                <a:off x="7120245" y="678765"/>
                <a:ext cx="8712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F78CAA-6929-484D-F205-41CA10A973A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11245" y="669765"/>
                  <a:ext cx="10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FC37139-C803-BA53-A22E-13DE951ACAF4}"/>
                    </a:ext>
                  </a:extLst>
                </p14:cNvPr>
                <p14:cNvContentPartPr/>
                <p14:nvPr/>
              </p14:nvContentPartPr>
              <p14:xfrm>
                <a:off x="7099365" y="505605"/>
                <a:ext cx="10332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FC37139-C803-BA53-A22E-13DE951ACA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0725" y="496605"/>
                  <a:ext cx="120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7A5464-F6A9-496B-FFB5-BDC44ABA5990}"/>
                    </a:ext>
                  </a:extLst>
                </p14:cNvPr>
                <p14:cNvContentPartPr/>
                <p14:nvPr/>
              </p14:nvContentPartPr>
              <p14:xfrm>
                <a:off x="7317885" y="850125"/>
                <a:ext cx="163080" cy="104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7A5464-F6A9-496B-FFB5-BDC44ABA59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09245" y="841125"/>
                  <a:ext cx="180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DD65796-BA09-3F7A-3683-67BE63636657}"/>
                    </a:ext>
                  </a:extLst>
                </p14:cNvPr>
                <p14:cNvContentPartPr/>
                <p14:nvPr/>
              </p14:nvContentPartPr>
              <p14:xfrm>
                <a:off x="5777085" y="2396325"/>
                <a:ext cx="137520" cy="249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DD65796-BA09-3F7A-3683-67BE636366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68085" y="2387325"/>
                  <a:ext cx="155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69A6394-FEF3-E471-731B-7DED7D3D4D54}"/>
                    </a:ext>
                  </a:extLst>
                </p14:cNvPr>
                <p14:cNvContentPartPr/>
                <p14:nvPr/>
              </p14:nvContentPartPr>
              <p14:xfrm>
                <a:off x="5779965" y="2556165"/>
                <a:ext cx="12600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69A6394-FEF3-E471-731B-7DED7D3D4D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70965" y="2547165"/>
                  <a:ext cx="143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5817AA-4925-7B29-BA24-56EB1320D0D0}"/>
                    </a:ext>
                  </a:extLst>
                </p14:cNvPr>
                <p14:cNvContentPartPr/>
                <p14:nvPr/>
              </p14:nvContentPartPr>
              <p14:xfrm>
                <a:off x="5819565" y="2396685"/>
                <a:ext cx="7308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5817AA-4925-7B29-BA24-56EB1320D0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10925" y="2387685"/>
                  <a:ext cx="9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1A230D7-017E-3B0A-5EF6-CC0BC16FE28E}"/>
                    </a:ext>
                  </a:extLst>
                </p14:cNvPr>
                <p14:cNvContentPartPr/>
                <p14:nvPr/>
              </p14:nvContentPartPr>
              <p14:xfrm>
                <a:off x="5922525" y="2703405"/>
                <a:ext cx="178560" cy="106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1A230D7-017E-3B0A-5EF6-CC0BC16FE28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13525" y="2694405"/>
                  <a:ext cx="196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348F95F-B779-6E8F-D01A-E3A2035D5216}"/>
                    </a:ext>
                  </a:extLst>
                </p14:cNvPr>
                <p14:cNvContentPartPr/>
                <p14:nvPr/>
              </p14:nvContentPartPr>
              <p14:xfrm>
                <a:off x="5835405" y="671565"/>
                <a:ext cx="101160" cy="246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348F95F-B779-6E8F-D01A-E3A2035D521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26765" y="662565"/>
                  <a:ext cx="1188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1130B7D-28BF-71F5-BAF4-18EE93C0DB4C}"/>
                    </a:ext>
                  </a:extLst>
                </p14:cNvPr>
                <p14:cNvContentPartPr/>
                <p14:nvPr/>
              </p14:nvContentPartPr>
              <p14:xfrm>
                <a:off x="5887605" y="826005"/>
                <a:ext cx="4068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1130B7D-28BF-71F5-BAF4-18EE93C0DB4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78605" y="817365"/>
                  <a:ext cx="58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2EA29E8-CDFD-61FC-9BB2-DA45F4D39627}"/>
                    </a:ext>
                  </a:extLst>
                </p14:cNvPr>
                <p14:cNvContentPartPr/>
                <p14:nvPr/>
              </p14:nvContentPartPr>
              <p14:xfrm>
                <a:off x="5872125" y="635565"/>
                <a:ext cx="6192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2EA29E8-CDFD-61FC-9BB2-DA45F4D396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63485" y="626565"/>
                  <a:ext cx="7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152FF6-53CE-CEBD-058A-5DC7453B6F58}"/>
                    </a:ext>
                  </a:extLst>
                </p14:cNvPr>
                <p14:cNvContentPartPr/>
                <p14:nvPr/>
              </p14:nvContentPartPr>
              <p14:xfrm>
                <a:off x="5997045" y="1036605"/>
                <a:ext cx="360" cy="2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152FF6-53CE-CEBD-058A-5DC7453B6F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88045" y="1027965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8E411B2-3AF9-4136-349A-EAA8825026B6}"/>
                    </a:ext>
                  </a:extLst>
                </p14:cNvPr>
                <p14:cNvContentPartPr/>
                <p14:nvPr/>
              </p14:nvContentPartPr>
              <p14:xfrm>
                <a:off x="5891205" y="1028325"/>
                <a:ext cx="1267200" cy="1136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8E411B2-3AF9-4136-349A-EAA8825026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82565" y="1019685"/>
                  <a:ext cx="1284840" cy="11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3504647-A08F-BA6B-6209-5CD0A5A56164}"/>
                    </a:ext>
                  </a:extLst>
                </p14:cNvPr>
                <p14:cNvContentPartPr/>
                <p14:nvPr/>
              </p14:nvContentPartPr>
              <p14:xfrm>
                <a:off x="5860605" y="2043525"/>
                <a:ext cx="207360" cy="209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3504647-A08F-BA6B-6209-5CD0A5A5616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51965" y="2034525"/>
                  <a:ext cx="22500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57B6575-E6E4-5CA9-5D5D-B4BA33201707}"/>
                  </a:ext>
                </a:extLst>
              </p14:cNvPr>
              <p14:cNvContentPartPr/>
              <p14:nvPr/>
            </p14:nvContentPartPr>
            <p14:xfrm>
              <a:off x="8199165" y="86925"/>
              <a:ext cx="341280" cy="38970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57B6575-E6E4-5CA9-5D5D-B4BA3320170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90165" y="77925"/>
                <a:ext cx="358920" cy="39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5F7F15E-2EBC-6BBA-0D85-D4F5830A85C7}"/>
                  </a:ext>
                </a:extLst>
              </p14:cNvPr>
              <p14:cNvContentPartPr/>
              <p14:nvPr/>
            </p14:nvContentPartPr>
            <p14:xfrm>
              <a:off x="8693085" y="739605"/>
              <a:ext cx="177120" cy="195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5F7F15E-2EBC-6BBA-0D85-D4F5830A85C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684445" y="730605"/>
                <a:ext cx="1947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D72D4D1-6B72-638C-D6B6-12469A3D1D84}"/>
                  </a:ext>
                </a:extLst>
              </p14:cNvPr>
              <p14:cNvContentPartPr/>
              <p14:nvPr/>
            </p14:nvContentPartPr>
            <p14:xfrm>
              <a:off x="8784885" y="833205"/>
              <a:ext cx="1101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D72D4D1-6B72-638C-D6B6-12469A3D1D8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75885" y="824565"/>
                <a:ext cx="127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FAF41CF-89ED-6982-AE16-AE2DAA86BA5F}"/>
                  </a:ext>
                </a:extLst>
              </p14:cNvPr>
              <p14:cNvContentPartPr/>
              <p14:nvPr/>
            </p14:nvContentPartPr>
            <p14:xfrm>
              <a:off x="8714325" y="702525"/>
              <a:ext cx="21492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FAF41CF-89ED-6982-AE16-AE2DAA86BA5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05325" y="693885"/>
                <a:ext cx="232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70ABE96-9801-DE90-98A2-F1B08EA7B4D5}"/>
                  </a:ext>
                </a:extLst>
              </p14:cNvPr>
              <p14:cNvContentPartPr/>
              <p14:nvPr/>
            </p14:nvContentPartPr>
            <p14:xfrm>
              <a:off x="8983245" y="968205"/>
              <a:ext cx="360" cy="46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70ABE96-9801-DE90-98A2-F1B08EA7B4D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974605" y="959205"/>
                <a:ext cx="180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BCFD846-DEFB-49B2-A547-1BA5B6AD7D79}"/>
                  </a:ext>
                </a:extLst>
              </p14:cNvPr>
              <p14:cNvContentPartPr/>
              <p14:nvPr/>
            </p14:nvContentPartPr>
            <p14:xfrm>
              <a:off x="6541725" y="244245"/>
              <a:ext cx="917280" cy="885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BCFD846-DEFB-49B2-A547-1BA5B6AD7D7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33085" y="235605"/>
                <a:ext cx="93492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85E8823-5688-C2F8-3BBB-3FEC00A1AE3E}"/>
                  </a:ext>
                </a:extLst>
              </p14:cNvPr>
              <p14:cNvContentPartPr/>
              <p14:nvPr/>
            </p14:nvContentPartPr>
            <p14:xfrm>
              <a:off x="6117645" y="1042725"/>
              <a:ext cx="3486960" cy="13129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85E8823-5688-C2F8-3BBB-3FEC00A1AE3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09005" y="1033725"/>
                <a:ext cx="3504600" cy="13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0A6262A-DD6B-43C2-8C81-34BEA8C6CD5F}"/>
                  </a:ext>
                </a:extLst>
              </p14:cNvPr>
              <p14:cNvContentPartPr/>
              <p14:nvPr/>
            </p14:nvContentPartPr>
            <p14:xfrm>
              <a:off x="6112965" y="2241165"/>
              <a:ext cx="215640" cy="180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0A6262A-DD6B-43C2-8C81-34BEA8C6CD5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03965" y="2232525"/>
                <a:ext cx="233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6184BFB-309D-4C36-08B8-A998982D90B0}"/>
                  </a:ext>
                </a:extLst>
              </p14:cNvPr>
              <p14:cNvContentPartPr/>
              <p14:nvPr/>
            </p14:nvContentPartPr>
            <p14:xfrm>
              <a:off x="9615765" y="700005"/>
              <a:ext cx="204840" cy="2797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6184BFB-309D-4C36-08B8-A998982D90B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606765" y="691365"/>
                <a:ext cx="2224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6D0D5C5-285F-7F81-CA2E-6E8F0F056D87}"/>
                  </a:ext>
                </a:extLst>
              </p14:cNvPr>
              <p14:cNvContentPartPr/>
              <p14:nvPr/>
            </p14:nvContentPartPr>
            <p14:xfrm>
              <a:off x="9678765" y="862725"/>
              <a:ext cx="122040" cy="2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6D0D5C5-285F-7F81-CA2E-6E8F0F056D8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669765" y="854085"/>
                <a:ext cx="1396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30D2DC4-93A9-31CE-F8CD-B9773A8E9FEA}"/>
                  </a:ext>
                </a:extLst>
              </p14:cNvPr>
              <p14:cNvContentPartPr/>
              <p14:nvPr/>
            </p14:nvContentPartPr>
            <p14:xfrm>
              <a:off x="9635205" y="727005"/>
              <a:ext cx="216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30D2DC4-93A9-31CE-F8CD-B9773A8E9FE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26205" y="718365"/>
                <a:ext cx="234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280461C-B776-0D71-0CCE-EED34B687D75}"/>
                  </a:ext>
                </a:extLst>
              </p14:cNvPr>
              <p14:cNvContentPartPr/>
              <p14:nvPr/>
            </p14:nvContentPartPr>
            <p14:xfrm>
              <a:off x="9896565" y="994485"/>
              <a:ext cx="117720" cy="2055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280461C-B776-0D71-0CCE-EED34B687D7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87565" y="985845"/>
                <a:ext cx="1353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567D073-F846-A99F-57B1-2CDC9663970F}"/>
                  </a:ext>
                </a:extLst>
              </p14:cNvPr>
              <p14:cNvContentPartPr/>
              <p14:nvPr/>
            </p14:nvContentPartPr>
            <p14:xfrm>
              <a:off x="10445565" y="1123725"/>
              <a:ext cx="737280" cy="11401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567D073-F846-A99F-57B1-2CDC9663970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436925" y="1114725"/>
                <a:ext cx="754920" cy="11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C04AE34-7BE8-3ADD-FA87-8F7DBCD76288}"/>
                  </a:ext>
                </a:extLst>
              </p14:cNvPr>
              <p14:cNvContentPartPr/>
              <p14:nvPr/>
            </p14:nvContentPartPr>
            <p14:xfrm>
              <a:off x="9409485" y="3459765"/>
              <a:ext cx="165600" cy="6246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C04AE34-7BE8-3ADD-FA87-8F7DBCD7628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00845" y="3451125"/>
                <a:ext cx="18324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A46AB23-F328-88E4-F0A3-C935A46B20FA}"/>
                  </a:ext>
                </a:extLst>
              </p14:cNvPr>
              <p14:cNvContentPartPr/>
              <p14:nvPr/>
            </p14:nvContentPartPr>
            <p14:xfrm>
              <a:off x="9441165" y="3393885"/>
              <a:ext cx="594000" cy="7916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A46AB23-F328-88E4-F0A3-C935A46B20F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432525" y="3384885"/>
                <a:ext cx="611640" cy="8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DF33736-F710-3FC9-B494-DA3BBF9E20B9}"/>
                  </a:ext>
                </a:extLst>
              </p14:cNvPr>
              <p14:cNvContentPartPr/>
              <p14:nvPr/>
            </p14:nvContentPartPr>
            <p14:xfrm>
              <a:off x="9667965" y="2636445"/>
              <a:ext cx="402480" cy="3927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DF33736-F710-3FC9-B494-DA3BBF9E20B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59325" y="2627445"/>
                <a:ext cx="4201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3326B02-6643-FDB3-2702-2764EF762E2F}"/>
                  </a:ext>
                </a:extLst>
              </p14:cNvPr>
              <p14:cNvContentPartPr/>
              <p14:nvPr/>
            </p14:nvContentPartPr>
            <p14:xfrm>
              <a:off x="8436765" y="2988525"/>
              <a:ext cx="838440" cy="3700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3326B02-6643-FDB3-2702-2764EF762E2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27765" y="2979885"/>
                <a:ext cx="856080" cy="38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79FF692-E8E3-532E-1E08-74A22A79E2C9}"/>
              </a:ext>
            </a:extLst>
          </p:cNvPr>
          <p:cNvGrpSpPr/>
          <p:nvPr/>
        </p:nvGrpSpPr>
        <p:grpSpPr>
          <a:xfrm>
            <a:off x="8276565" y="1860645"/>
            <a:ext cx="4784400" cy="4438800"/>
            <a:chOff x="8276565" y="1860645"/>
            <a:chExt cx="4784400" cy="443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30175AD-BE64-0756-9412-EFF92F653743}"/>
                    </a:ext>
                  </a:extLst>
                </p14:cNvPr>
                <p14:cNvContentPartPr/>
                <p14:nvPr/>
              </p14:nvContentPartPr>
              <p14:xfrm>
                <a:off x="8434245" y="2464005"/>
                <a:ext cx="307440" cy="524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30175AD-BE64-0756-9412-EFF92F65374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25605" y="2455365"/>
                  <a:ext cx="3250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1D10AFA-FE64-F367-21ED-603F211B2240}"/>
                    </a:ext>
                  </a:extLst>
                </p14:cNvPr>
                <p14:cNvContentPartPr/>
                <p14:nvPr/>
              </p14:nvContentPartPr>
              <p14:xfrm>
                <a:off x="8366925" y="2374005"/>
                <a:ext cx="354240" cy="287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1D10AFA-FE64-F367-21ED-603F211B224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58285" y="2365005"/>
                  <a:ext cx="3718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A809F79-61E3-8DE3-8338-3E658A109E34}"/>
                    </a:ext>
                  </a:extLst>
                </p14:cNvPr>
                <p14:cNvContentPartPr/>
                <p14:nvPr/>
              </p14:nvContentPartPr>
              <p14:xfrm>
                <a:off x="8732685" y="2469765"/>
                <a:ext cx="284400" cy="214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A809F79-61E3-8DE3-8338-3E658A109E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24045" y="2460765"/>
                  <a:ext cx="302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7DE916B-7EFF-398E-5D13-B65B1F9BB78B}"/>
                    </a:ext>
                  </a:extLst>
                </p14:cNvPr>
                <p14:cNvContentPartPr/>
                <p14:nvPr/>
              </p14:nvContentPartPr>
              <p14:xfrm>
                <a:off x="9507765" y="2498205"/>
                <a:ext cx="312120" cy="3801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7DE916B-7EFF-398E-5D13-B65B1F9BB7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98765" y="2489565"/>
                  <a:ext cx="329760" cy="38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1AD2C55-2D6F-5C6D-993F-42FAC2064902}"/>
                    </a:ext>
                  </a:extLst>
                </p14:cNvPr>
                <p14:cNvContentPartPr/>
                <p14:nvPr/>
              </p14:nvContentPartPr>
              <p14:xfrm>
                <a:off x="10436925" y="2373645"/>
                <a:ext cx="360" cy="3350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1AD2C55-2D6F-5C6D-993F-42FAC206490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28285" y="2364645"/>
                  <a:ext cx="18000" cy="33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250B6E3-09B1-4830-44C4-D52B21AA3220}"/>
                    </a:ext>
                  </a:extLst>
                </p14:cNvPr>
                <p14:cNvContentPartPr/>
                <p14:nvPr/>
              </p14:nvContentPartPr>
              <p14:xfrm>
                <a:off x="11383725" y="2413245"/>
                <a:ext cx="2520" cy="2948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250B6E3-09B1-4830-44C4-D52B21AA322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74725" y="2404245"/>
                  <a:ext cx="20160" cy="29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CA5852-71EF-B962-C4E1-925BE42AD1A2}"/>
                    </a:ext>
                  </a:extLst>
                </p14:cNvPr>
                <p14:cNvContentPartPr/>
                <p14:nvPr/>
              </p14:nvContentPartPr>
              <p14:xfrm>
                <a:off x="9504885" y="2415405"/>
                <a:ext cx="355608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CA5852-71EF-B962-C4E1-925BE42AD1A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96245" y="2406765"/>
                  <a:ext cx="357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C36E885-3511-667E-EF0D-596B4EA46881}"/>
                    </a:ext>
                  </a:extLst>
                </p14:cNvPr>
                <p14:cNvContentPartPr/>
                <p14:nvPr/>
              </p14:nvContentPartPr>
              <p14:xfrm>
                <a:off x="9547725" y="1871445"/>
                <a:ext cx="286920" cy="543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C36E885-3511-667E-EF0D-596B4EA468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38725" y="1862805"/>
                  <a:ext cx="3045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30E93ED-6846-B2F2-3378-040336C02581}"/>
                    </a:ext>
                  </a:extLst>
                </p14:cNvPr>
                <p14:cNvContentPartPr/>
                <p14:nvPr/>
              </p14:nvContentPartPr>
              <p14:xfrm>
                <a:off x="9914205" y="2137845"/>
                <a:ext cx="131760" cy="273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30E93ED-6846-B2F2-3378-040336C0258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05565" y="2128845"/>
                  <a:ext cx="1494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83B9C05-F0D9-5210-A092-435B455D168D}"/>
                    </a:ext>
                  </a:extLst>
                </p14:cNvPr>
                <p14:cNvContentPartPr/>
                <p14:nvPr/>
              </p14:nvContentPartPr>
              <p14:xfrm>
                <a:off x="9915285" y="2303085"/>
                <a:ext cx="831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83B9C05-F0D9-5210-A092-435B455D168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906645" y="2294085"/>
                  <a:ext cx="100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1F9A3C-6E0F-29AB-066E-9679697E2951}"/>
                    </a:ext>
                  </a:extLst>
                </p14:cNvPr>
                <p14:cNvContentPartPr/>
                <p14:nvPr/>
              </p14:nvContentPartPr>
              <p14:xfrm>
                <a:off x="10578045" y="1860645"/>
                <a:ext cx="117000" cy="435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1F9A3C-6E0F-29AB-066E-9679697E295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69045" y="1852005"/>
                  <a:ext cx="1346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D312394-F2CB-2C6E-B1D7-AEA765DADF7D}"/>
                    </a:ext>
                  </a:extLst>
                </p14:cNvPr>
                <p14:cNvContentPartPr/>
                <p14:nvPr/>
              </p14:nvContentPartPr>
              <p14:xfrm>
                <a:off x="10774965" y="2109405"/>
                <a:ext cx="85320" cy="227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D312394-F2CB-2C6E-B1D7-AEA765DADF7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66325" y="2100765"/>
                  <a:ext cx="102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1F13D28-9BD5-3BF4-7359-1974CA501D37}"/>
                    </a:ext>
                  </a:extLst>
                </p14:cNvPr>
                <p14:cNvContentPartPr/>
                <p14:nvPr/>
              </p14:nvContentPartPr>
              <p14:xfrm>
                <a:off x="9747885" y="2750205"/>
                <a:ext cx="232200" cy="310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1F13D28-9BD5-3BF4-7359-1974CA501D3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39245" y="2741205"/>
                  <a:ext cx="2498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1BA9433-2BA2-6105-D41F-2A937AC1EC70}"/>
                    </a:ext>
                  </a:extLst>
                </p14:cNvPr>
                <p14:cNvContentPartPr/>
                <p14:nvPr/>
              </p14:nvContentPartPr>
              <p14:xfrm>
                <a:off x="9814845" y="3413685"/>
                <a:ext cx="107640" cy="222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1BA9433-2BA2-6105-D41F-2A937AC1EC7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806205" y="3404685"/>
                  <a:ext cx="125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302A46D-5878-CE4C-23FB-1989A98873B5}"/>
                    </a:ext>
                  </a:extLst>
                </p14:cNvPr>
                <p14:cNvContentPartPr/>
                <p14:nvPr/>
              </p14:nvContentPartPr>
              <p14:xfrm>
                <a:off x="9676605" y="3771165"/>
                <a:ext cx="410760" cy="443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302A46D-5878-CE4C-23FB-1989A98873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67605" y="3762165"/>
                  <a:ext cx="4284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7CCFBF6-B3C7-4CE9-E0AB-CD5B17ECE42A}"/>
                    </a:ext>
                  </a:extLst>
                </p14:cNvPr>
                <p14:cNvContentPartPr/>
                <p14:nvPr/>
              </p14:nvContentPartPr>
              <p14:xfrm>
                <a:off x="10782165" y="2642565"/>
                <a:ext cx="173520" cy="398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7CCFBF6-B3C7-4CE9-E0AB-CD5B17ECE42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773525" y="2633925"/>
                  <a:ext cx="1911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787AC5F-FCA5-BCEC-C8A6-6D33CB0263B6}"/>
                    </a:ext>
                  </a:extLst>
                </p14:cNvPr>
                <p14:cNvContentPartPr/>
                <p14:nvPr/>
              </p14:nvContentPartPr>
              <p14:xfrm>
                <a:off x="10790445" y="3146925"/>
                <a:ext cx="326520" cy="432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787AC5F-FCA5-BCEC-C8A6-6D33CB0263B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781445" y="3138285"/>
                  <a:ext cx="3441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FDA4AC-73F8-BEE3-14A0-C69CF07C4AE4}"/>
                    </a:ext>
                  </a:extLst>
                </p14:cNvPr>
                <p14:cNvContentPartPr/>
                <p14:nvPr/>
              </p14:nvContentPartPr>
              <p14:xfrm>
                <a:off x="10773525" y="3694485"/>
                <a:ext cx="328680" cy="390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FDA4AC-73F8-BEE3-14A0-C69CF07C4AE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64885" y="3685845"/>
                  <a:ext cx="3463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14456BA-8FBB-0214-062C-475BD99C127F}"/>
                    </a:ext>
                  </a:extLst>
                </p14:cNvPr>
                <p14:cNvContentPartPr/>
                <p14:nvPr/>
              </p14:nvContentPartPr>
              <p14:xfrm>
                <a:off x="9310845" y="3013725"/>
                <a:ext cx="51408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14456BA-8FBB-0214-062C-475BD99C127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02205" y="3004725"/>
                  <a:ext cx="53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6DE92E1-A851-DAAB-C368-1D02E2F31399}"/>
                    </a:ext>
                  </a:extLst>
                </p14:cNvPr>
                <p14:cNvContentPartPr/>
                <p14:nvPr/>
              </p14:nvContentPartPr>
              <p14:xfrm>
                <a:off x="9257205" y="2958645"/>
                <a:ext cx="74160" cy="177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6DE92E1-A851-DAAB-C368-1D02E2F313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48205" y="2950005"/>
                  <a:ext cx="91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96ED683-DBE3-784D-6901-E1D7E6E99DE9}"/>
                    </a:ext>
                  </a:extLst>
                </p14:cNvPr>
                <p14:cNvContentPartPr/>
                <p14:nvPr/>
              </p14:nvContentPartPr>
              <p14:xfrm>
                <a:off x="9537285" y="3638685"/>
                <a:ext cx="233280" cy="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96ED683-DBE3-784D-6901-E1D7E6E99DE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528285" y="3630045"/>
                  <a:ext cx="250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6323F92-DCD4-D9E1-64A7-020710204F7B}"/>
                    </a:ext>
                  </a:extLst>
                </p14:cNvPr>
                <p14:cNvContentPartPr/>
                <p14:nvPr/>
              </p14:nvContentPartPr>
              <p14:xfrm>
                <a:off x="9468885" y="3595485"/>
                <a:ext cx="69120" cy="86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6323F92-DCD4-D9E1-64A7-020710204F7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60245" y="3586485"/>
                  <a:ext cx="86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958A2A9-013A-AA59-7F9A-11257AA1F1A6}"/>
                    </a:ext>
                  </a:extLst>
                </p14:cNvPr>
                <p14:cNvContentPartPr/>
                <p14:nvPr/>
              </p14:nvContentPartPr>
              <p14:xfrm>
                <a:off x="9563925" y="3913725"/>
                <a:ext cx="24084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958A2A9-013A-AA59-7F9A-11257AA1F1A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54925" y="3904725"/>
                  <a:ext cx="258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1D3625E-9277-D551-8812-447DEA101BFC}"/>
                    </a:ext>
                  </a:extLst>
                </p14:cNvPr>
                <p14:cNvContentPartPr/>
                <p14:nvPr/>
              </p14:nvContentPartPr>
              <p14:xfrm>
                <a:off x="9537645" y="3783045"/>
                <a:ext cx="36360" cy="300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1D3625E-9277-D551-8812-447DEA101BF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529005" y="3774045"/>
                  <a:ext cx="540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E7B319E-F08F-4482-CE8B-A5A3310312B7}"/>
                    </a:ext>
                  </a:extLst>
                </p14:cNvPr>
                <p14:cNvContentPartPr/>
                <p14:nvPr/>
              </p14:nvContentPartPr>
              <p14:xfrm>
                <a:off x="8988285" y="2302365"/>
                <a:ext cx="36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E7B319E-F08F-4482-CE8B-A5A3310312B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79645" y="22937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976EFCA-72DD-B408-B05D-DF458AA5262C}"/>
                    </a:ext>
                  </a:extLst>
                </p14:cNvPr>
                <p14:cNvContentPartPr/>
                <p14:nvPr/>
              </p14:nvContentPartPr>
              <p14:xfrm>
                <a:off x="9194925" y="2592885"/>
                <a:ext cx="360" cy="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976EFCA-72DD-B408-B05D-DF458AA5262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186285" y="25838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510C812-0377-E7A9-FC48-82B4CA05D362}"/>
                    </a:ext>
                  </a:extLst>
                </p14:cNvPr>
                <p14:cNvContentPartPr/>
                <p14:nvPr/>
              </p14:nvContentPartPr>
              <p14:xfrm>
                <a:off x="9063525" y="2329725"/>
                <a:ext cx="120960" cy="422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10C812-0377-E7A9-FC48-82B4CA05D36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054525" y="2321085"/>
                  <a:ext cx="1386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C8D9633-73E6-CB16-3399-275504C37A17}"/>
                    </a:ext>
                  </a:extLst>
                </p14:cNvPr>
                <p14:cNvContentPartPr/>
                <p14:nvPr/>
              </p14:nvContentPartPr>
              <p14:xfrm>
                <a:off x="8276565" y="2842005"/>
                <a:ext cx="1245600" cy="444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C8D9633-73E6-CB16-3399-275504C37A1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267565" y="2833365"/>
                  <a:ext cx="1263240" cy="46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E54AF83-59F1-1768-009D-8A17C914D07D}"/>
                  </a:ext>
                </a:extLst>
              </p14:cNvPr>
              <p14:cNvContentPartPr/>
              <p14:nvPr/>
            </p14:nvContentPartPr>
            <p14:xfrm>
              <a:off x="-1119075" y="436125"/>
              <a:ext cx="36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E54AF83-59F1-1768-009D-8A17C914D07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-1127715" y="42748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60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4040-EA10-7BD9-97CE-24C0E9D5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0267-4E69-F26C-49C7-FFA02DEC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1: </a:t>
            </a:r>
            <a:r>
              <a:rPr lang="en-IN" dirty="0"/>
              <a:t>Initialize weights equally for all training samples.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2: </a:t>
            </a:r>
            <a:r>
              <a:rPr lang="en-IN" dirty="0"/>
              <a:t>Train a weak classifier on the weighted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3: </a:t>
            </a:r>
            <a:r>
              <a:rPr lang="en-IN" dirty="0"/>
              <a:t>Increase weights of incorrectly classified samples to focus the next classifier on these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4: </a:t>
            </a:r>
            <a:r>
              <a:rPr lang="en-IN" dirty="0"/>
              <a:t>Combine weak classifiers by their performance to form the final strong classifier.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1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1EE90-B7F7-03A0-4CBD-A3050757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Gradient Boosting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B53910B9-1880-E29E-4A68-267607716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005660"/>
              </p:ext>
            </p:extLst>
          </p:nvPr>
        </p:nvGraphicFramePr>
        <p:xfrm>
          <a:off x="4055643" y="1"/>
          <a:ext cx="8135593" cy="685757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47087">
                  <a:extLst>
                    <a:ext uri="{9D8B030D-6E8A-4147-A177-3AD203B41FA5}">
                      <a16:colId xmlns:a16="http://schemas.microsoft.com/office/drawing/2014/main" val="2771010942"/>
                    </a:ext>
                  </a:extLst>
                </a:gridCol>
                <a:gridCol w="3136859">
                  <a:extLst>
                    <a:ext uri="{9D8B030D-6E8A-4147-A177-3AD203B41FA5}">
                      <a16:colId xmlns:a16="http://schemas.microsoft.com/office/drawing/2014/main" val="2505278487"/>
                    </a:ext>
                  </a:extLst>
                </a:gridCol>
                <a:gridCol w="3151647">
                  <a:extLst>
                    <a:ext uri="{9D8B030D-6E8A-4147-A177-3AD203B41FA5}">
                      <a16:colId xmlns:a16="http://schemas.microsoft.com/office/drawing/2014/main" val="2445677544"/>
                    </a:ext>
                  </a:extLst>
                </a:gridCol>
              </a:tblGrid>
              <a:tr h="4036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6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8742" marR="8742" marT="839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AdaBoost</a:t>
                      </a:r>
                    </a:p>
                  </a:txBody>
                  <a:tcPr marL="8742" marR="8742" marT="839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</a:t>
                      </a:r>
                    </a:p>
                  </a:txBody>
                  <a:tcPr marL="8742" marR="8742" marT="8391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71273"/>
                  </a:ext>
                </a:extLst>
              </a:tr>
              <a:tr h="83383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Algorithm Focus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Adjusts the weights of misclassified samples to focus on harder cases.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Optimizes the loss function by fitting new models to the residual errors of the previous models.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978466"/>
                  </a:ext>
                </a:extLst>
              </a:tr>
              <a:tr h="6022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Base Learner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Typically uses simple weak learners like decision stumps.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Can use any differentiable model, commonly decision trees.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217445"/>
                  </a:ext>
                </a:extLst>
              </a:tr>
              <a:tr h="80232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Error Handling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Misclassified samples receive higher weights in subsequent models.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Subsequent models are trained to correct the residual errors from previous models.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995831"/>
                  </a:ext>
                </a:extLst>
              </a:tr>
              <a:tr h="6022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Weight Update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Updates the weights of samples based on whether they are correctly classified.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Does not explicitly update weights; focuses on reducing the overall loss.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14927"/>
                  </a:ext>
                </a:extLst>
              </a:tr>
              <a:tr h="6022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Classifier Combination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Combines classifiers based on their weighted majority vote.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Combines classifiers by summing their outputs, adjusted by a learning rate.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429385"/>
                  </a:ext>
                </a:extLst>
              </a:tr>
              <a:tr h="6022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Learning Rate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Implicitly handled through the weight adjustment process.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Explicitly defined as a parameter to scale the contribution of each learner.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0017"/>
                  </a:ext>
                </a:extLst>
              </a:tr>
              <a:tr h="6022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Sensitivity to Outliers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More sensitive to outliers as they receive higher weights.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Less sensitive to outliers as it gradually reduces the error over iterations.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919948"/>
                  </a:ext>
                </a:extLst>
              </a:tr>
              <a:tr h="6022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Application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Effective for binary and multi-class classification problems.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Versatile, used for both regression and classification tasks.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930475"/>
                  </a:ext>
                </a:extLst>
              </a:tr>
              <a:tr h="6022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Performance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Good performance with simple models; may struggle with complex problems.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Tends to perform better on complex problems due to iterative refinement.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177501"/>
                  </a:ext>
                </a:extLst>
              </a:tr>
              <a:tr h="6022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Computational Cost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Generally faster with fewer iterations but can be slower with large datasets.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More computationally expensive due to iterative nature and complex models.</a:t>
                      </a:r>
                    </a:p>
                  </a:txBody>
                  <a:tcPr marL="8742" marR="8742" marT="83919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0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85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85FAD4-2839-95B0-3732-80B457C5F998}"/>
                  </a:ext>
                </a:extLst>
              </p14:cNvPr>
              <p14:cNvContentPartPr/>
              <p14:nvPr/>
            </p14:nvContentPartPr>
            <p14:xfrm>
              <a:off x="4889775" y="780285"/>
              <a:ext cx="806040" cy="612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85FAD4-2839-95B0-3732-80B457C5F9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0775" y="771645"/>
                <a:ext cx="82368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424A17D-9B89-42C2-57C6-9FB67870FE73}"/>
                  </a:ext>
                </a:extLst>
              </p14:cNvPr>
              <p14:cNvContentPartPr/>
              <p14:nvPr/>
            </p14:nvContentPartPr>
            <p14:xfrm>
              <a:off x="3189135" y="1762005"/>
              <a:ext cx="1098000" cy="8701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424A17D-9B89-42C2-57C6-9FB67870FE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0135" y="1753005"/>
                <a:ext cx="1115640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D9CE3D1-61FD-7F60-2E08-325FA5BE241B}"/>
                  </a:ext>
                </a:extLst>
              </p14:cNvPr>
              <p14:cNvContentPartPr/>
              <p14:nvPr/>
            </p14:nvContentPartPr>
            <p14:xfrm>
              <a:off x="2547975" y="2786565"/>
              <a:ext cx="5153040" cy="1461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D9CE3D1-61FD-7F60-2E08-325FA5BE24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9335" y="2777565"/>
                <a:ext cx="5170680" cy="147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16DE6AA-1E6B-8D40-7886-BE7A9050425A}"/>
              </a:ext>
            </a:extLst>
          </p:cNvPr>
          <p:cNvGrpSpPr/>
          <p:nvPr/>
        </p:nvGrpSpPr>
        <p:grpSpPr>
          <a:xfrm>
            <a:off x="3033615" y="649245"/>
            <a:ext cx="5348880" cy="4090680"/>
            <a:chOff x="3033615" y="649245"/>
            <a:chExt cx="5348880" cy="40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0A4961A-7F26-2A42-E9F3-FE4332191DD3}"/>
                    </a:ext>
                  </a:extLst>
                </p14:cNvPr>
                <p14:cNvContentPartPr/>
                <p14:nvPr/>
              </p14:nvContentPartPr>
              <p14:xfrm>
                <a:off x="6176775" y="665085"/>
                <a:ext cx="460440" cy="41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0A4961A-7F26-2A42-E9F3-FE4332191D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68135" y="656085"/>
                  <a:ext cx="4780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71DDA0-2B08-853D-BCCC-302AECEE5D78}"/>
                    </a:ext>
                  </a:extLst>
                </p14:cNvPr>
                <p14:cNvContentPartPr/>
                <p14:nvPr/>
              </p14:nvContentPartPr>
              <p14:xfrm>
                <a:off x="6279375" y="688485"/>
                <a:ext cx="335160" cy="387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71DDA0-2B08-853D-BCCC-302AECEE5D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70375" y="679485"/>
                  <a:ext cx="3528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A21E89F-DF39-3022-8E57-926604E41499}"/>
                    </a:ext>
                  </a:extLst>
                </p14:cNvPr>
                <p14:cNvContentPartPr/>
                <p14:nvPr/>
              </p14:nvContentPartPr>
              <p14:xfrm>
                <a:off x="6835935" y="790005"/>
                <a:ext cx="156960" cy="145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A21E89F-DF39-3022-8E57-926604E414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27295" y="781365"/>
                  <a:ext cx="174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DD8079-CE15-6046-7718-924A33D612BD}"/>
                    </a:ext>
                  </a:extLst>
                </p14:cNvPr>
                <p14:cNvContentPartPr/>
                <p14:nvPr/>
              </p14:nvContentPartPr>
              <p14:xfrm>
                <a:off x="7147335" y="649245"/>
                <a:ext cx="141480" cy="37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DD8079-CE15-6046-7718-924A33D612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38335" y="640245"/>
                  <a:ext cx="1591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00418-DE70-61FB-CB9C-0BEA5757039C}"/>
                    </a:ext>
                  </a:extLst>
                </p14:cNvPr>
                <p14:cNvContentPartPr/>
                <p14:nvPr/>
              </p14:nvContentPartPr>
              <p14:xfrm>
                <a:off x="6277575" y="1132005"/>
                <a:ext cx="1426680" cy="120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00418-DE70-61FB-CB9C-0BEA575703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68935" y="1123005"/>
                  <a:ext cx="1444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D3A3160-CCF9-82B9-3AAF-3B72D1F98A8F}"/>
                    </a:ext>
                  </a:extLst>
                </p14:cNvPr>
                <p14:cNvContentPartPr/>
                <p14:nvPr/>
              </p14:nvContentPartPr>
              <p14:xfrm>
                <a:off x="6696615" y="1014645"/>
                <a:ext cx="360" cy="134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D3A3160-CCF9-82B9-3AAF-3B72D1F98A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87975" y="1006005"/>
                  <a:ext cx="18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EC04E5-A964-E113-0113-5E7BB19D7A23}"/>
                    </a:ext>
                  </a:extLst>
                </p14:cNvPr>
                <p14:cNvContentPartPr/>
                <p14:nvPr/>
              </p14:nvContentPartPr>
              <p14:xfrm>
                <a:off x="6870495" y="930405"/>
                <a:ext cx="136800" cy="93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EC04E5-A964-E113-0113-5E7BB19D7A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61495" y="921405"/>
                  <a:ext cx="154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E95F69-BA45-D41A-C7F3-372620885103}"/>
                    </a:ext>
                  </a:extLst>
                </p14:cNvPr>
                <p14:cNvContentPartPr/>
                <p14:nvPr/>
              </p14:nvContentPartPr>
              <p14:xfrm>
                <a:off x="5609415" y="1590645"/>
                <a:ext cx="375120" cy="38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E95F69-BA45-D41A-C7F3-3726208851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00775" y="1582005"/>
                  <a:ext cx="3927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9D296F4-0C8E-A9E8-0FFE-8BD12E7AFE65}"/>
                    </a:ext>
                  </a:extLst>
                </p14:cNvPr>
                <p14:cNvContentPartPr/>
                <p14:nvPr/>
              </p14:nvContentPartPr>
              <p14:xfrm>
                <a:off x="3620415" y="2395605"/>
                <a:ext cx="564480" cy="246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9D296F4-0C8E-A9E8-0FFE-8BD12E7AFE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11415" y="2386605"/>
                  <a:ext cx="5821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0F53DE-425D-D0BF-E6B3-D1C66A5E7887}"/>
                    </a:ext>
                  </a:extLst>
                </p14:cNvPr>
                <p14:cNvContentPartPr/>
                <p14:nvPr/>
              </p14:nvContentPartPr>
              <p14:xfrm>
                <a:off x="6862215" y="2353485"/>
                <a:ext cx="1520280" cy="285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0F53DE-425D-D0BF-E6B3-D1C66A5E78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53215" y="2344485"/>
                  <a:ext cx="15379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2212AD-ABEF-8B0A-C878-4E59486D3363}"/>
                    </a:ext>
                  </a:extLst>
                </p14:cNvPr>
                <p14:cNvContentPartPr/>
                <p14:nvPr/>
              </p14:nvContentPartPr>
              <p14:xfrm>
                <a:off x="4537695" y="1394805"/>
                <a:ext cx="634320" cy="777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2212AD-ABEF-8B0A-C878-4E59486D33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28695" y="1385805"/>
                  <a:ext cx="65196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50FE21-F408-12E8-209A-E424661291B4}"/>
                    </a:ext>
                  </a:extLst>
                </p14:cNvPr>
                <p14:cNvContentPartPr/>
                <p14:nvPr/>
              </p14:nvContentPartPr>
              <p14:xfrm>
                <a:off x="4321695" y="2159805"/>
                <a:ext cx="433440" cy="39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50FE21-F408-12E8-209A-E424661291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12695" y="2151165"/>
                  <a:ext cx="4510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D28BC97-43BD-ADF1-A5BB-A125DEEB8E68}"/>
                    </a:ext>
                  </a:extLst>
                </p14:cNvPr>
                <p14:cNvContentPartPr/>
                <p14:nvPr/>
              </p14:nvContentPartPr>
              <p14:xfrm>
                <a:off x="3357615" y="2095725"/>
                <a:ext cx="255240" cy="163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D28BC97-43BD-ADF1-A5BB-A125DEEB8E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48615" y="2086725"/>
                  <a:ext cx="272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7C1C80-5C88-B586-69D1-F3F592EB7F63}"/>
                    </a:ext>
                  </a:extLst>
                </p14:cNvPr>
                <p14:cNvContentPartPr/>
                <p14:nvPr/>
              </p14:nvContentPartPr>
              <p14:xfrm>
                <a:off x="3436455" y="2059005"/>
                <a:ext cx="142560" cy="228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7C1C80-5C88-B586-69D1-F3F592EB7F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27455" y="2050005"/>
                  <a:ext cx="160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5B29B49-1EBA-79D6-7A77-6B6A3AC62EA3}"/>
                    </a:ext>
                  </a:extLst>
                </p14:cNvPr>
                <p14:cNvContentPartPr/>
                <p14:nvPr/>
              </p14:nvContentPartPr>
              <p14:xfrm>
                <a:off x="3619335" y="2303445"/>
                <a:ext cx="140040" cy="165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5B29B49-1EBA-79D6-7A77-6B6A3AC62E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10335" y="2294445"/>
                  <a:ext cx="1576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72F0FF5-E5D6-E407-13A2-E815DF2D1C70}"/>
                    </a:ext>
                  </a:extLst>
                </p14:cNvPr>
                <p14:cNvContentPartPr/>
                <p14:nvPr/>
              </p14:nvContentPartPr>
              <p14:xfrm>
                <a:off x="3709695" y="2048925"/>
                <a:ext cx="186840" cy="19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72F0FF5-E5D6-E407-13A2-E815DF2D1C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01055" y="2039925"/>
                  <a:ext cx="204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231976F-7A86-184B-773F-9091834B558A}"/>
                    </a:ext>
                  </a:extLst>
                </p14:cNvPr>
                <p14:cNvContentPartPr/>
                <p14:nvPr/>
              </p14:nvContentPartPr>
              <p14:xfrm>
                <a:off x="3949815" y="1930845"/>
                <a:ext cx="249480" cy="239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231976F-7A86-184B-773F-9091834B55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41175" y="1922205"/>
                  <a:ext cx="267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EE593CF-495F-6D7F-89FB-5557FE102AB9}"/>
                    </a:ext>
                  </a:extLst>
                </p14:cNvPr>
                <p14:cNvContentPartPr/>
                <p14:nvPr/>
              </p14:nvContentPartPr>
              <p14:xfrm>
                <a:off x="3938295" y="1767405"/>
                <a:ext cx="414720" cy="141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EE593CF-495F-6D7F-89FB-5557FE102A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29655" y="1758405"/>
                  <a:ext cx="432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92A0B7-F04F-F61E-F79B-F69B9FADE45D}"/>
                    </a:ext>
                  </a:extLst>
                </p14:cNvPr>
                <p14:cNvContentPartPr/>
                <p14:nvPr/>
              </p14:nvContentPartPr>
              <p14:xfrm>
                <a:off x="3698895" y="2622765"/>
                <a:ext cx="682200" cy="678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92A0B7-F04F-F61E-F79B-F69B9FADE4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90255" y="2613765"/>
                  <a:ext cx="69984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3A48DD-483F-8C71-6EB0-A7E7112323CD}"/>
                    </a:ext>
                  </a:extLst>
                </p14:cNvPr>
                <p14:cNvContentPartPr/>
                <p14:nvPr/>
              </p14:nvContentPartPr>
              <p14:xfrm>
                <a:off x="4420695" y="2694765"/>
                <a:ext cx="518760" cy="761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3A48DD-483F-8C71-6EB0-A7E7112323C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11695" y="2685765"/>
                  <a:ext cx="53640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F6E94B-78A8-03EE-9445-9B79120F75AB}"/>
                    </a:ext>
                  </a:extLst>
                </p14:cNvPr>
                <p14:cNvContentPartPr/>
                <p14:nvPr/>
              </p14:nvContentPartPr>
              <p14:xfrm>
                <a:off x="3537975" y="3306045"/>
                <a:ext cx="211680" cy="342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F6E94B-78A8-03EE-9445-9B79120F75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28975" y="3297045"/>
                  <a:ext cx="2293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4249DF-715A-2EBC-ED0E-273F70F165D1}"/>
                    </a:ext>
                  </a:extLst>
                </p14:cNvPr>
                <p14:cNvContentPartPr/>
                <p14:nvPr/>
              </p14:nvContentPartPr>
              <p14:xfrm>
                <a:off x="4726695" y="3421245"/>
                <a:ext cx="360000" cy="357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4249DF-715A-2EBC-ED0E-273F70F165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17695" y="3412245"/>
                  <a:ext cx="3776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DA195AE-1F1C-C8B6-99AC-C771293E524B}"/>
                    </a:ext>
                  </a:extLst>
                </p14:cNvPr>
                <p14:cNvContentPartPr/>
                <p14:nvPr/>
              </p14:nvContentPartPr>
              <p14:xfrm>
                <a:off x="4470015" y="2100405"/>
                <a:ext cx="17640" cy="718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DA195AE-1F1C-C8B6-99AC-C771293E52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61015" y="2091405"/>
                  <a:ext cx="3528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192CDD-270F-E7DF-69ED-CE3C0A560B3E}"/>
                    </a:ext>
                  </a:extLst>
                </p14:cNvPr>
                <p14:cNvContentPartPr/>
                <p14:nvPr/>
              </p14:nvContentPartPr>
              <p14:xfrm>
                <a:off x="5634615" y="1366005"/>
                <a:ext cx="651240" cy="74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192CDD-270F-E7DF-69ED-CE3C0A560B3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25615" y="1357005"/>
                  <a:ext cx="66888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506CD5-C16E-B3AA-BA3E-DBED39BEE212}"/>
                    </a:ext>
                  </a:extLst>
                </p14:cNvPr>
                <p14:cNvContentPartPr/>
                <p14:nvPr/>
              </p14:nvContentPartPr>
              <p14:xfrm>
                <a:off x="6080295" y="2063325"/>
                <a:ext cx="411480" cy="503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506CD5-C16E-B3AA-BA3E-DBED39BEE2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71295" y="2054685"/>
                  <a:ext cx="42912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8D6BB71-BAB3-5197-EE91-D9EC8816F01D}"/>
                    </a:ext>
                  </a:extLst>
                </p14:cNvPr>
                <p14:cNvContentPartPr/>
                <p14:nvPr/>
              </p14:nvContentPartPr>
              <p14:xfrm>
                <a:off x="6643695" y="1987005"/>
                <a:ext cx="275760" cy="80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8D6BB71-BAB3-5197-EE91-D9EC8816F0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34695" y="1978365"/>
                  <a:ext cx="293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E960C9-B8B2-8896-00ED-F1C30EDE53FE}"/>
                    </a:ext>
                  </a:extLst>
                </p14:cNvPr>
                <p14:cNvContentPartPr/>
                <p14:nvPr/>
              </p14:nvContentPartPr>
              <p14:xfrm>
                <a:off x="6753495" y="1806285"/>
                <a:ext cx="54360" cy="361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E960C9-B8B2-8896-00ED-F1C30EDE53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44495" y="1797285"/>
                  <a:ext cx="720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DB00FAB-90F1-635B-DF76-A314BFAFA9DF}"/>
                    </a:ext>
                  </a:extLst>
                </p14:cNvPr>
                <p14:cNvContentPartPr/>
                <p14:nvPr/>
              </p14:nvContentPartPr>
              <p14:xfrm>
                <a:off x="6950415" y="2140725"/>
                <a:ext cx="18540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DB00FAB-90F1-635B-DF76-A314BFAFA9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41775" y="2132085"/>
                  <a:ext cx="203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63F56E8-F14B-2E01-531F-5170F4653521}"/>
                    </a:ext>
                  </a:extLst>
                </p14:cNvPr>
                <p14:cNvContentPartPr/>
                <p14:nvPr/>
              </p14:nvContentPartPr>
              <p14:xfrm>
                <a:off x="7163175" y="1724205"/>
                <a:ext cx="347040" cy="246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63F56E8-F14B-2E01-531F-5170F465352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54175" y="1715205"/>
                  <a:ext cx="364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9093BCD-8599-AB08-BA64-9900BF8717BD}"/>
                    </a:ext>
                  </a:extLst>
                </p14:cNvPr>
                <p14:cNvContentPartPr/>
                <p14:nvPr/>
              </p14:nvContentPartPr>
              <p14:xfrm>
                <a:off x="7640175" y="1623405"/>
                <a:ext cx="30600" cy="229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9093BCD-8599-AB08-BA64-9900BF8717B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31535" y="1614765"/>
                  <a:ext cx="48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E304E2-AD63-3CFD-178A-96F5CE0074F6}"/>
                    </a:ext>
                  </a:extLst>
                </p14:cNvPr>
                <p14:cNvContentPartPr/>
                <p14:nvPr/>
              </p14:nvContentPartPr>
              <p14:xfrm>
                <a:off x="7872735" y="1624485"/>
                <a:ext cx="224280" cy="208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E304E2-AD63-3CFD-178A-96F5CE0074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64095" y="1615845"/>
                  <a:ext cx="241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8E5DD1-C7D5-4EED-622E-05209DF01FE0}"/>
                    </a:ext>
                  </a:extLst>
                </p14:cNvPr>
                <p14:cNvContentPartPr/>
                <p14:nvPr/>
              </p14:nvContentPartPr>
              <p14:xfrm>
                <a:off x="5967975" y="2585685"/>
                <a:ext cx="324720" cy="558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8E5DD1-C7D5-4EED-622E-05209DF01F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59335" y="2577045"/>
                  <a:ext cx="34236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BBDED14-CE9C-74D6-CA2E-9877C16F5552}"/>
                    </a:ext>
                  </a:extLst>
                </p14:cNvPr>
                <p14:cNvContentPartPr/>
                <p14:nvPr/>
              </p14:nvContentPartPr>
              <p14:xfrm>
                <a:off x="6343455" y="2599005"/>
                <a:ext cx="419400" cy="531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BBDED14-CE9C-74D6-CA2E-9877C16F55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34455" y="2590005"/>
                  <a:ext cx="43704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A0AC583-4334-53E4-F521-DE740D700FD2}"/>
                    </a:ext>
                  </a:extLst>
                </p14:cNvPr>
                <p14:cNvContentPartPr/>
                <p14:nvPr/>
              </p14:nvContentPartPr>
              <p14:xfrm>
                <a:off x="5826135" y="3170685"/>
                <a:ext cx="306720" cy="405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A0AC583-4334-53E4-F521-DE740D700F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17135" y="3162045"/>
                  <a:ext cx="3243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B4A4293-E090-578C-CC2C-2CF3C08040BD}"/>
                    </a:ext>
                  </a:extLst>
                </p14:cNvPr>
                <p14:cNvContentPartPr/>
                <p14:nvPr/>
              </p14:nvContentPartPr>
              <p14:xfrm>
                <a:off x="6671775" y="3129285"/>
                <a:ext cx="295560" cy="284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B4A4293-E090-578C-CC2C-2CF3C08040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63135" y="3120645"/>
                  <a:ext cx="313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7F0ACE4-1C7A-C62A-C710-CCC35D5DB4ED}"/>
                    </a:ext>
                  </a:extLst>
                </p14:cNvPr>
                <p14:cNvContentPartPr/>
                <p14:nvPr/>
              </p14:nvContentPartPr>
              <p14:xfrm>
                <a:off x="6368655" y="1924365"/>
                <a:ext cx="360" cy="1159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7F0ACE4-1C7A-C62A-C710-CCC35D5DB4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60015" y="1915725"/>
                  <a:ext cx="18000" cy="11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2C01C59-9F9C-79DA-FA5D-06DFCE69BBA2}"/>
                    </a:ext>
                  </a:extLst>
                </p14:cNvPr>
                <p14:cNvContentPartPr/>
                <p14:nvPr/>
              </p14:nvContentPartPr>
              <p14:xfrm>
                <a:off x="4641735" y="1553565"/>
                <a:ext cx="13539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2C01C59-9F9C-79DA-FA5D-06DFCE69BB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33095" y="1544925"/>
                  <a:ext cx="137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80EAF97-2C58-94F7-0794-1642B1C8B183}"/>
                    </a:ext>
                  </a:extLst>
                </p14:cNvPr>
                <p14:cNvContentPartPr/>
                <p14:nvPr/>
              </p14:nvContentPartPr>
              <p14:xfrm>
                <a:off x="4010655" y="2754165"/>
                <a:ext cx="2429640" cy="7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80EAF97-2C58-94F7-0794-1642B1C8B1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01655" y="2745525"/>
                  <a:ext cx="2447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CCF471-A4C8-0433-876F-AA248214760A}"/>
                    </a:ext>
                  </a:extLst>
                </p14:cNvPr>
                <p14:cNvContentPartPr/>
                <p14:nvPr/>
              </p14:nvContentPartPr>
              <p14:xfrm>
                <a:off x="3033615" y="3864765"/>
                <a:ext cx="4263480" cy="118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CCF471-A4C8-0433-876F-AA24821476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24975" y="3856125"/>
                  <a:ext cx="4281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C65C1D6-58BC-F6D8-FD48-1145C89D6D91}"/>
                    </a:ext>
                  </a:extLst>
                </p14:cNvPr>
                <p14:cNvContentPartPr/>
                <p14:nvPr/>
              </p14:nvContentPartPr>
              <p14:xfrm>
                <a:off x="3317655" y="2927685"/>
                <a:ext cx="4298400" cy="1035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C65C1D6-58BC-F6D8-FD48-1145C89D6D9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08655" y="2918685"/>
                  <a:ext cx="4316040" cy="10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3D2CBB5-1FA8-0F0B-B7F2-585B5E14D339}"/>
                    </a:ext>
                  </a:extLst>
                </p14:cNvPr>
                <p14:cNvContentPartPr/>
                <p14:nvPr/>
              </p14:nvContentPartPr>
              <p14:xfrm>
                <a:off x="3116775" y="3244485"/>
                <a:ext cx="360" cy="664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3D2CBB5-1FA8-0F0B-B7F2-585B5E14D33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07775" y="3235845"/>
                  <a:ext cx="1800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721FDB-F500-2462-9804-CB88A2D9FABA}"/>
                    </a:ext>
                  </a:extLst>
                </p14:cNvPr>
                <p14:cNvContentPartPr/>
                <p14:nvPr/>
              </p14:nvContentPartPr>
              <p14:xfrm>
                <a:off x="7005135" y="1999245"/>
                <a:ext cx="309960" cy="402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721FDB-F500-2462-9804-CB88A2D9FA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96495" y="1990245"/>
                  <a:ext cx="3276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A6354ED-BB0B-EDB5-97C5-A393D94D8B19}"/>
                    </a:ext>
                  </a:extLst>
                </p14:cNvPr>
                <p14:cNvContentPartPr/>
                <p14:nvPr/>
              </p14:nvContentPartPr>
              <p14:xfrm>
                <a:off x="6933135" y="3263205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A6354ED-BB0B-EDB5-97C5-A393D94D8B1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24135" y="32542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52F876C-C650-5D5F-6161-827562BDAE7C}"/>
                    </a:ext>
                  </a:extLst>
                </p14:cNvPr>
                <p14:cNvContentPartPr/>
                <p14:nvPr/>
              </p14:nvContentPartPr>
              <p14:xfrm>
                <a:off x="8051655" y="3403245"/>
                <a:ext cx="146520" cy="79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52F876C-C650-5D5F-6161-827562BDAE7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42655" y="3394245"/>
                  <a:ext cx="164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776BEE8-9D5C-11D9-AF29-57478BC2ED4D}"/>
                    </a:ext>
                  </a:extLst>
                </p14:cNvPr>
                <p14:cNvContentPartPr/>
                <p14:nvPr/>
              </p14:nvContentPartPr>
              <p14:xfrm>
                <a:off x="8129415" y="3328005"/>
                <a:ext cx="73080" cy="140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776BEE8-9D5C-11D9-AF29-57478BC2ED4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20415" y="3319005"/>
                  <a:ext cx="907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039D349-CA91-6C83-FFD6-0109235C0D21}"/>
                    </a:ext>
                  </a:extLst>
                </p14:cNvPr>
                <p14:cNvContentPartPr/>
                <p14:nvPr/>
              </p14:nvContentPartPr>
              <p14:xfrm>
                <a:off x="4440495" y="1696845"/>
                <a:ext cx="77400" cy="2709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039D349-CA91-6C83-FFD6-0109235C0D2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31855" y="1687845"/>
                  <a:ext cx="95040" cy="27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3BD0D83-6B35-6E01-348C-E3B4BCFFFFFA}"/>
                    </a:ext>
                  </a:extLst>
                </p14:cNvPr>
                <p14:cNvContentPartPr/>
                <p14:nvPr/>
              </p14:nvContentPartPr>
              <p14:xfrm>
                <a:off x="4171935" y="3419085"/>
                <a:ext cx="387000" cy="147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3BD0D83-6B35-6E01-348C-E3B4BCFFFFF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62935" y="3410085"/>
                  <a:ext cx="404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F90C921-737D-0D80-2FF5-C509237A15D9}"/>
                    </a:ext>
                  </a:extLst>
                </p14:cNvPr>
                <p14:cNvContentPartPr/>
                <p14:nvPr/>
              </p14:nvContentPartPr>
              <p14:xfrm>
                <a:off x="4506375" y="3487485"/>
                <a:ext cx="133920" cy="15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F90C921-737D-0D80-2FF5-C509237A15D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97375" y="3478845"/>
                  <a:ext cx="151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1FD1556-6A1F-AD97-9427-6CD525AD4606}"/>
                    </a:ext>
                  </a:extLst>
                </p14:cNvPr>
                <p14:cNvContentPartPr/>
                <p14:nvPr/>
              </p14:nvContentPartPr>
              <p14:xfrm>
                <a:off x="3219375" y="3656685"/>
                <a:ext cx="365760" cy="547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1FD1556-6A1F-AD97-9427-6CD525AD46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10735" y="3647685"/>
                  <a:ext cx="3834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A3FD934-1853-4D8B-87B6-4E0AE0CCEEC9}"/>
                    </a:ext>
                  </a:extLst>
                </p14:cNvPr>
                <p14:cNvContentPartPr/>
                <p14:nvPr/>
              </p14:nvContentPartPr>
              <p14:xfrm>
                <a:off x="3575415" y="3631485"/>
                <a:ext cx="77760" cy="442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A3FD934-1853-4D8B-87B6-4E0AE0CCEE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66415" y="3622485"/>
                  <a:ext cx="954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776D452-8B7C-C255-F643-F094A468078E}"/>
                    </a:ext>
                  </a:extLst>
                </p14:cNvPr>
                <p14:cNvContentPartPr/>
                <p14:nvPr/>
              </p14:nvContentPartPr>
              <p14:xfrm>
                <a:off x="4541655" y="3761805"/>
                <a:ext cx="354960" cy="704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776D452-8B7C-C255-F643-F094A468078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32655" y="3753165"/>
                  <a:ext cx="37260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0441146-513D-B261-8B29-D04F8CCEF506}"/>
                    </a:ext>
                  </a:extLst>
                </p14:cNvPr>
                <p14:cNvContentPartPr/>
                <p14:nvPr/>
              </p14:nvContentPartPr>
              <p14:xfrm>
                <a:off x="4941255" y="3775845"/>
                <a:ext cx="338400" cy="532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0441146-513D-B261-8B29-D04F8CCEF50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32255" y="3766845"/>
                  <a:ext cx="3560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83C4A24-E416-091A-429D-C8FA2517FBF6}"/>
                    </a:ext>
                  </a:extLst>
                </p14:cNvPr>
                <p14:cNvContentPartPr/>
                <p14:nvPr/>
              </p14:nvContentPartPr>
              <p14:xfrm>
                <a:off x="5734335" y="3591165"/>
                <a:ext cx="285480" cy="754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83C4A24-E416-091A-429D-C8FA2517FBF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25335" y="3582525"/>
                  <a:ext cx="30312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E691FE3-B93A-EF77-4CE5-128E75C6B25D}"/>
                    </a:ext>
                  </a:extLst>
                </p14:cNvPr>
                <p14:cNvContentPartPr/>
                <p14:nvPr/>
              </p14:nvContentPartPr>
              <p14:xfrm>
                <a:off x="6058695" y="3606645"/>
                <a:ext cx="300960" cy="1133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E691FE3-B93A-EF77-4CE5-128E75C6B25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49695" y="3598005"/>
                  <a:ext cx="31860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677249C-5F1F-2DF3-A8E4-68F635089C48}"/>
                    </a:ext>
                  </a:extLst>
                </p14:cNvPr>
                <p14:cNvContentPartPr/>
                <p14:nvPr/>
              </p14:nvContentPartPr>
              <p14:xfrm>
                <a:off x="6723615" y="3470565"/>
                <a:ext cx="144720" cy="1040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677249C-5F1F-2DF3-A8E4-68F635089C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14975" y="3461565"/>
                  <a:ext cx="162360" cy="10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D2230F7-AA21-DF1A-8913-74937EECBB13}"/>
                    </a:ext>
                  </a:extLst>
                </p14:cNvPr>
                <p14:cNvContentPartPr/>
                <p14:nvPr/>
              </p14:nvContentPartPr>
              <p14:xfrm>
                <a:off x="6919815" y="3443565"/>
                <a:ext cx="308880" cy="1053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D2230F7-AA21-DF1A-8913-74937EECBB1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10815" y="3434925"/>
                  <a:ext cx="326520" cy="107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631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D439-005D-1521-07E0-135AE9BF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Boosting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1937-C8C7-A0A7-9E1A-0753A0A59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Boosting is an ensemble technique in machine learning that focuses on improving the accuracy of a predictive model by combining multiple weak learners to form a strong learner. Here's how boosting works: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32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8671C4-A004-EFD8-491C-BD0B7D709821}"/>
              </a:ext>
            </a:extLst>
          </p:cNvPr>
          <p:cNvSpPr txBox="1"/>
          <p:nvPr/>
        </p:nvSpPr>
        <p:spPr>
          <a:xfrm>
            <a:off x="1228725" y="1571625"/>
            <a:ext cx="31051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Catboost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Symmetric tree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Encoding Categorical features: </a:t>
            </a:r>
          </a:p>
          <a:p>
            <a:pPr marL="800100" lvl="1" indent="-342900">
              <a:buAutoNum type="arabicPeriod"/>
            </a:pPr>
            <a:r>
              <a:rPr lang="en-US" dirty="0"/>
              <a:t>Ordered target based encoding</a:t>
            </a:r>
          </a:p>
          <a:p>
            <a:pPr marL="342900" indent="-342900">
              <a:buAutoNum type="arabicPeriod"/>
            </a:pPr>
            <a:r>
              <a:rPr lang="en-US" dirty="0"/>
              <a:t>MVP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E8C87-86DE-BAB8-5B66-7C4E715D1DAE}"/>
              </a:ext>
            </a:extLst>
          </p:cNvPr>
          <p:cNvSpPr txBox="1"/>
          <p:nvPr/>
        </p:nvSpPr>
        <p:spPr>
          <a:xfrm>
            <a:off x="4943476" y="1571625"/>
            <a:ext cx="2762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Lightgbm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leaf based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Encoding Categorical features: </a:t>
            </a:r>
          </a:p>
          <a:p>
            <a:pPr marL="800100" lvl="1" indent="-342900">
              <a:buAutoNum type="arabicPeriod"/>
            </a:pPr>
            <a:r>
              <a:rPr lang="en-US" dirty="0"/>
              <a:t>Bins/Bucketing</a:t>
            </a:r>
          </a:p>
          <a:p>
            <a:pPr marL="342900" indent="-342900">
              <a:buAutoNum type="arabicPeriod"/>
            </a:pPr>
            <a:r>
              <a:rPr lang="en-US" dirty="0"/>
              <a:t>Sampling Technique:</a:t>
            </a:r>
          </a:p>
          <a:p>
            <a:pPr marL="800100" lvl="1" indent="-342900">
              <a:buAutoNum type="arabicPeriod"/>
            </a:pPr>
            <a:r>
              <a:rPr lang="en-US" dirty="0"/>
              <a:t>GOSS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72415-B119-AABE-B021-FB25B1290BF4}"/>
              </a:ext>
            </a:extLst>
          </p:cNvPr>
          <p:cNvSpPr txBox="1"/>
          <p:nvPr/>
        </p:nvSpPr>
        <p:spPr>
          <a:xfrm>
            <a:off x="9010650" y="1571625"/>
            <a:ext cx="2676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Level Based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Encoding Categorical features: </a:t>
            </a:r>
          </a:p>
          <a:p>
            <a:pPr marL="800100" lvl="1" indent="-342900">
              <a:buAutoNum type="arabicPeriod"/>
            </a:pPr>
            <a:r>
              <a:rPr lang="en-US" dirty="0"/>
              <a:t>Manual</a:t>
            </a:r>
          </a:p>
          <a:p>
            <a:pPr marL="342900" indent="-342900">
              <a:buAutoNum type="arabicPeriod"/>
            </a:pPr>
            <a:r>
              <a:rPr lang="en-US" dirty="0"/>
              <a:t>Sampling: Bootstrap (Random Sample)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BBC6AE-D37D-1A54-846E-8116E34DE28F}"/>
                  </a:ext>
                </a:extLst>
              </p14:cNvPr>
              <p14:cNvContentPartPr/>
              <p14:nvPr/>
            </p14:nvContentPartPr>
            <p14:xfrm>
              <a:off x="7181895" y="388852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BBC6AE-D37D-1A54-846E-8116E34DE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2895" y="387952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911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23F13C9-9EA0-B5AA-FC18-A42B40ABDDDD}"/>
              </a:ext>
            </a:extLst>
          </p:cNvPr>
          <p:cNvSpPr txBox="1"/>
          <p:nvPr/>
        </p:nvSpPr>
        <p:spPr>
          <a:xfrm>
            <a:off x="7991475" y="910965"/>
            <a:ext cx="294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 set size: 50,000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355F8B-4DAB-949B-229B-551A6A1D33E1}"/>
                  </a:ext>
                </a:extLst>
              </p14:cNvPr>
              <p14:cNvContentPartPr/>
              <p14:nvPr/>
            </p14:nvContentPartPr>
            <p14:xfrm>
              <a:off x="3377775" y="1111485"/>
              <a:ext cx="4399560" cy="69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355F8B-4DAB-949B-229B-551A6A1D33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8775" y="1102845"/>
                <a:ext cx="44172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7B7336D-72BB-9E43-838F-D7C21EAA3A2B}"/>
                  </a:ext>
                </a:extLst>
              </p14:cNvPr>
              <p14:cNvContentPartPr/>
              <p14:nvPr/>
            </p14:nvContentPartPr>
            <p14:xfrm>
              <a:off x="6865455" y="3041445"/>
              <a:ext cx="12600" cy="157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7B7336D-72BB-9E43-838F-D7C21EAA3A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6815" y="3032445"/>
                <a:ext cx="302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6847CFE-9179-30B1-51C3-847E6F986B70}"/>
                  </a:ext>
                </a:extLst>
              </p14:cNvPr>
              <p14:cNvContentPartPr/>
              <p14:nvPr/>
            </p14:nvContentPartPr>
            <p14:xfrm>
              <a:off x="2824455" y="1583085"/>
              <a:ext cx="676080" cy="6588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6847CFE-9179-30B1-51C3-847E6F986B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5455" y="1574445"/>
                <a:ext cx="69372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F96C89-5E4C-5DD4-BB47-10B361A80B8E}"/>
                  </a:ext>
                </a:extLst>
              </p14:cNvPr>
              <p14:cNvContentPartPr/>
              <p14:nvPr/>
            </p14:nvContentPartPr>
            <p14:xfrm>
              <a:off x="767055" y="910965"/>
              <a:ext cx="1318680" cy="69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F96C89-5E4C-5DD4-BB47-10B361A80B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8055" y="901965"/>
                <a:ext cx="133632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3810E4-5247-2B9E-8367-7D848452CCE0}"/>
                  </a:ext>
                </a:extLst>
              </p14:cNvPr>
              <p14:cNvContentPartPr/>
              <p14:nvPr/>
            </p14:nvContentPartPr>
            <p14:xfrm>
              <a:off x="1160535" y="1115085"/>
              <a:ext cx="286560" cy="267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3810E4-5247-2B9E-8367-7D848452CC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1895" y="1106085"/>
                <a:ext cx="3042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416CC1-1C99-3124-85CE-CF2E19624D23}"/>
                  </a:ext>
                </a:extLst>
              </p14:cNvPr>
              <p14:cNvContentPartPr/>
              <p14:nvPr/>
            </p14:nvContentPartPr>
            <p14:xfrm>
              <a:off x="1607295" y="1184925"/>
              <a:ext cx="360" cy="146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416CC1-1C99-3124-85CE-CF2E19624D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98295" y="1175925"/>
                <a:ext cx="180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C6D21BE-AC8C-74E7-1960-E581807E19AB}"/>
                  </a:ext>
                </a:extLst>
              </p14:cNvPr>
              <p14:cNvContentPartPr/>
              <p14:nvPr/>
            </p14:nvContentPartPr>
            <p14:xfrm>
              <a:off x="3313335" y="996645"/>
              <a:ext cx="200880" cy="308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C6D21BE-AC8C-74E7-1960-E581807E19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4335" y="988005"/>
                <a:ext cx="2185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B8472C7-D3DE-E59C-15CA-3D05499775CB}"/>
                  </a:ext>
                </a:extLst>
              </p14:cNvPr>
              <p14:cNvContentPartPr/>
              <p14:nvPr/>
            </p14:nvContentPartPr>
            <p14:xfrm>
              <a:off x="854895" y="3091485"/>
              <a:ext cx="1486800" cy="873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B8472C7-D3DE-E59C-15CA-3D05499775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6255" y="3082845"/>
                <a:ext cx="1504440" cy="8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0C8B8C4-3DFF-C20C-019F-B68B3B23BA62}"/>
                  </a:ext>
                </a:extLst>
              </p14:cNvPr>
              <p14:cNvContentPartPr/>
              <p14:nvPr/>
            </p14:nvContentPartPr>
            <p14:xfrm>
              <a:off x="1328295" y="3307125"/>
              <a:ext cx="361080" cy="473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0C8B8C4-3DFF-C20C-019F-B68B3B23BA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19295" y="3298485"/>
                <a:ext cx="3787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A8F774B-5052-E1FC-68E8-B042FFF76643}"/>
                  </a:ext>
                </a:extLst>
              </p14:cNvPr>
              <p14:cNvContentPartPr/>
              <p14:nvPr/>
            </p14:nvContentPartPr>
            <p14:xfrm>
              <a:off x="1816815" y="3634005"/>
              <a:ext cx="145080" cy="132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A8F774B-5052-E1FC-68E8-B042FFF766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07815" y="3625365"/>
                <a:ext cx="1627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BAA9FD6-9CE0-AD99-43AA-27EE32EF1448}"/>
                  </a:ext>
                </a:extLst>
              </p14:cNvPr>
              <p14:cNvContentPartPr/>
              <p14:nvPr/>
            </p14:nvContentPartPr>
            <p14:xfrm>
              <a:off x="1312095" y="1733925"/>
              <a:ext cx="10080" cy="1217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BAA9FD6-9CE0-AD99-43AA-27EE32EF14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03455" y="1725285"/>
                <a:ext cx="27720" cy="12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0EFCA51-3C91-9530-5511-7BE816BE9C82}"/>
                  </a:ext>
                </a:extLst>
              </p14:cNvPr>
              <p14:cNvContentPartPr/>
              <p14:nvPr/>
            </p14:nvContentPartPr>
            <p14:xfrm>
              <a:off x="1180695" y="2877285"/>
              <a:ext cx="303480" cy="153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0EFCA51-3C91-9530-5511-7BE816BE9C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1695" y="2868285"/>
                <a:ext cx="321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B0176FA-0709-91D0-8A42-5645308FCAC8}"/>
                  </a:ext>
                </a:extLst>
              </p14:cNvPr>
              <p14:cNvContentPartPr/>
              <p14:nvPr/>
            </p14:nvContentPartPr>
            <p14:xfrm>
              <a:off x="5037735" y="813765"/>
              <a:ext cx="360" cy="204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B0176FA-0709-91D0-8A42-5645308FCAC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29095" y="804765"/>
                <a:ext cx="180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C12C550-E569-72E5-79D2-A46734554E9F}"/>
                  </a:ext>
                </a:extLst>
              </p14:cNvPr>
              <p14:cNvContentPartPr/>
              <p14:nvPr/>
            </p14:nvContentPartPr>
            <p14:xfrm>
              <a:off x="5193255" y="832845"/>
              <a:ext cx="220320" cy="235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12C550-E569-72E5-79D2-A46734554E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84255" y="824205"/>
                <a:ext cx="2379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9E057EF-D19D-C475-4467-CAB58775B861}"/>
                  </a:ext>
                </a:extLst>
              </p14:cNvPr>
              <p14:cNvContentPartPr/>
              <p14:nvPr/>
            </p14:nvContentPartPr>
            <p14:xfrm>
              <a:off x="5619855" y="847965"/>
              <a:ext cx="164880" cy="158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9E057EF-D19D-C475-4467-CAB58775B86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11215" y="839325"/>
                <a:ext cx="1825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02AAA5F-A452-66AE-8ECF-E573B709924B}"/>
                  </a:ext>
                </a:extLst>
              </p14:cNvPr>
              <p14:cNvContentPartPr/>
              <p14:nvPr/>
            </p14:nvContentPartPr>
            <p14:xfrm>
              <a:off x="5886975" y="806565"/>
              <a:ext cx="185760" cy="161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02AAA5F-A452-66AE-8ECF-E573B709924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77975" y="797925"/>
                <a:ext cx="2034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8A6769B-78B9-53FB-58AA-7B0B69A54BEB}"/>
                  </a:ext>
                </a:extLst>
              </p14:cNvPr>
              <p14:cNvContentPartPr/>
              <p14:nvPr/>
            </p14:nvContentPartPr>
            <p14:xfrm>
              <a:off x="5155815" y="1057125"/>
              <a:ext cx="1001520" cy="223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8A6769B-78B9-53FB-58AA-7B0B69A54B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47175" y="1048485"/>
                <a:ext cx="10191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6B291A2-54B4-AC39-E75A-1E33DA990E38}"/>
                  </a:ext>
                </a:extLst>
              </p14:cNvPr>
              <p14:cNvContentPartPr/>
              <p14:nvPr/>
            </p14:nvContentPartPr>
            <p14:xfrm>
              <a:off x="8112495" y="1471125"/>
              <a:ext cx="966240" cy="1737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6B291A2-54B4-AC39-E75A-1E33DA990E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03855" y="1462485"/>
                <a:ext cx="983880" cy="17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08C358C-4D2E-A71F-FC85-0D71878683FE}"/>
                  </a:ext>
                </a:extLst>
              </p14:cNvPr>
              <p14:cNvContentPartPr/>
              <p14:nvPr/>
            </p14:nvContentPartPr>
            <p14:xfrm>
              <a:off x="8045535" y="3129645"/>
              <a:ext cx="127440" cy="209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08C358C-4D2E-A71F-FC85-0D71878683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36895" y="3121005"/>
                <a:ext cx="1450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F43D821-F16F-E550-6FDD-61FF096D8B63}"/>
                  </a:ext>
                </a:extLst>
              </p14:cNvPr>
              <p14:cNvContentPartPr/>
              <p14:nvPr/>
            </p14:nvContentPartPr>
            <p14:xfrm>
              <a:off x="6953655" y="2554365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F43D821-F16F-E550-6FDD-61FF096D8B6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44655" y="25453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4573866-9F5B-08D2-45A0-E5BD097CAD5E}"/>
                  </a:ext>
                </a:extLst>
              </p14:cNvPr>
              <p14:cNvContentPartPr/>
              <p14:nvPr/>
            </p14:nvContentPartPr>
            <p14:xfrm>
              <a:off x="6993975" y="2617365"/>
              <a:ext cx="312480" cy="265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4573866-9F5B-08D2-45A0-E5BD097CAD5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85335" y="2608725"/>
                <a:ext cx="3301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3BEE1A4-9242-5CF8-0B5F-245F1BEB7652}"/>
                  </a:ext>
                </a:extLst>
              </p14:cNvPr>
              <p14:cNvContentPartPr/>
              <p14:nvPr/>
            </p14:nvContentPartPr>
            <p14:xfrm>
              <a:off x="7399695" y="2554005"/>
              <a:ext cx="239760" cy="204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3BEE1A4-9242-5CF8-0B5F-245F1BEB765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90695" y="2545365"/>
                <a:ext cx="2574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148360E-75FE-DA2C-98BD-CAC3608A9EBC}"/>
                  </a:ext>
                </a:extLst>
              </p14:cNvPr>
              <p14:cNvContentPartPr/>
              <p14:nvPr/>
            </p14:nvContentPartPr>
            <p14:xfrm>
              <a:off x="7735575" y="2477325"/>
              <a:ext cx="211680" cy="208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148360E-75FE-DA2C-98BD-CAC3608A9EB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26935" y="2468325"/>
                <a:ext cx="2293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F066B4A-77B2-5910-54E0-5414681D5923}"/>
                  </a:ext>
                </a:extLst>
              </p14:cNvPr>
              <p14:cNvContentPartPr/>
              <p14:nvPr/>
            </p14:nvContentPartPr>
            <p14:xfrm>
              <a:off x="1290855" y="1666605"/>
              <a:ext cx="360" cy="288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F066B4A-77B2-5910-54E0-5414681D592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82215" y="1657605"/>
                <a:ext cx="180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875CBBD-EDC0-2363-7677-6F40A8BDE6F5}"/>
                  </a:ext>
                </a:extLst>
              </p14:cNvPr>
              <p14:cNvContentPartPr/>
              <p14:nvPr/>
            </p14:nvContentPartPr>
            <p14:xfrm>
              <a:off x="1190415" y="1956045"/>
              <a:ext cx="197640" cy="122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875CBBD-EDC0-2363-7677-6F40A8BDE6F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81775" y="1947045"/>
                <a:ext cx="2152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5BF64D6-C730-B65C-BF4A-8F0DD7E8AD41}"/>
                  </a:ext>
                </a:extLst>
              </p14:cNvPr>
              <p14:cNvContentPartPr/>
              <p14:nvPr/>
            </p14:nvContentPartPr>
            <p14:xfrm>
              <a:off x="5786535" y="3028845"/>
              <a:ext cx="5400" cy="362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5BF64D6-C730-B65C-BF4A-8F0DD7E8AD4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77535" y="3020205"/>
                <a:ext cx="230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8AE2611-1616-FD29-181C-2B21C32C7927}"/>
                  </a:ext>
                </a:extLst>
              </p14:cNvPr>
              <p14:cNvContentPartPr/>
              <p14:nvPr/>
            </p14:nvContentPartPr>
            <p14:xfrm>
              <a:off x="5938815" y="3042885"/>
              <a:ext cx="174960" cy="337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8AE2611-1616-FD29-181C-2B21C32C79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29815" y="3033885"/>
                <a:ext cx="1926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73BCF11-23C4-E346-E8EC-30A1F7EDD2A9}"/>
                  </a:ext>
                </a:extLst>
              </p14:cNvPr>
              <p14:cNvContentPartPr/>
              <p14:nvPr/>
            </p14:nvContentPartPr>
            <p14:xfrm>
              <a:off x="5953215" y="2924445"/>
              <a:ext cx="168840" cy="104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73BCF11-23C4-E346-E8EC-30A1F7EDD2A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44575" y="2915445"/>
                <a:ext cx="1864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6B725EC-287E-36FE-BE42-8B3FE5722051}"/>
                  </a:ext>
                </a:extLst>
              </p14:cNvPr>
              <p14:cNvContentPartPr/>
              <p14:nvPr/>
            </p14:nvContentPartPr>
            <p14:xfrm>
              <a:off x="6241215" y="2870805"/>
              <a:ext cx="292680" cy="374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6B725EC-287E-36FE-BE42-8B3FE572205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32215" y="2862165"/>
                <a:ext cx="31032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D4CEDA7-AD53-F020-9258-CC9A63DA67F4}"/>
                  </a:ext>
                </a:extLst>
              </p14:cNvPr>
              <p14:cNvContentPartPr/>
              <p14:nvPr/>
            </p14:nvContentPartPr>
            <p14:xfrm>
              <a:off x="5591775" y="3515205"/>
              <a:ext cx="70200" cy="142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D4CEDA7-AD53-F020-9258-CC9A63DA67F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135" y="3506565"/>
                <a:ext cx="878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CC127AB-24AD-9892-9E34-177BC08EF2CE}"/>
                  </a:ext>
                </a:extLst>
              </p14:cNvPr>
              <p14:cNvContentPartPr/>
              <p14:nvPr/>
            </p14:nvContentPartPr>
            <p14:xfrm>
              <a:off x="4737855" y="3320805"/>
              <a:ext cx="230760" cy="311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CC127AB-24AD-9892-9E34-177BC08EF2C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29215" y="3311805"/>
                <a:ext cx="2484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C5906B8-1B1F-CBC7-09FE-944B0A17BCDC}"/>
                  </a:ext>
                </a:extLst>
              </p14:cNvPr>
              <p14:cNvContentPartPr/>
              <p14:nvPr/>
            </p14:nvContentPartPr>
            <p14:xfrm>
              <a:off x="4762695" y="3290565"/>
              <a:ext cx="155520" cy="82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C5906B8-1B1F-CBC7-09FE-944B0A17BCD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54055" y="3281565"/>
                <a:ext cx="173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EE1B33E-5674-29E9-9D21-B6151B805B9F}"/>
                  </a:ext>
                </a:extLst>
              </p14:cNvPr>
              <p14:cNvContentPartPr/>
              <p14:nvPr/>
            </p14:nvContentPartPr>
            <p14:xfrm>
              <a:off x="5082375" y="3262845"/>
              <a:ext cx="263520" cy="2977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EE1B33E-5674-29E9-9D21-B6151B805B9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73735" y="3254205"/>
                <a:ext cx="2811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566DC7C-E3CC-C229-9441-887611DA07F0}"/>
                  </a:ext>
                </a:extLst>
              </p14:cNvPr>
              <p14:cNvContentPartPr/>
              <p14:nvPr/>
            </p14:nvContentPartPr>
            <p14:xfrm>
              <a:off x="4390455" y="2539605"/>
              <a:ext cx="609840" cy="2505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566DC7C-E3CC-C229-9441-887611DA07F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81815" y="2530605"/>
                <a:ext cx="6274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88ABC3B-017F-8175-8B0E-376829C5D66F}"/>
                  </a:ext>
                </a:extLst>
              </p14:cNvPr>
              <p14:cNvContentPartPr/>
              <p14:nvPr/>
            </p14:nvContentPartPr>
            <p14:xfrm>
              <a:off x="4751175" y="2662725"/>
              <a:ext cx="38520" cy="300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88ABC3B-017F-8175-8B0E-376829C5D66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42175" y="2653725"/>
                <a:ext cx="561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F0A0161-DD4F-74FE-3D24-889BB4A86F49}"/>
                  </a:ext>
                </a:extLst>
              </p14:cNvPr>
              <p14:cNvContentPartPr/>
              <p14:nvPr/>
            </p14:nvContentPartPr>
            <p14:xfrm>
              <a:off x="5790855" y="2320725"/>
              <a:ext cx="360" cy="234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F0A0161-DD4F-74FE-3D24-889BB4A86F4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81855" y="2311725"/>
                <a:ext cx="180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7185579-BA51-50CD-B787-3A1C1B6FA31A}"/>
                  </a:ext>
                </a:extLst>
              </p14:cNvPr>
              <p14:cNvContentPartPr/>
              <p14:nvPr/>
            </p14:nvContentPartPr>
            <p14:xfrm>
              <a:off x="5790855" y="2428725"/>
              <a:ext cx="134280" cy="2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7185579-BA51-50CD-B787-3A1C1B6FA31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81855" y="2420085"/>
                <a:ext cx="1519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136DCFB-0F76-F253-8198-87B119C9D591}"/>
                  </a:ext>
                </a:extLst>
              </p14:cNvPr>
              <p14:cNvContentPartPr/>
              <p14:nvPr/>
            </p14:nvContentPartPr>
            <p14:xfrm>
              <a:off x="5824695" y="2209845"/>
              <a:ext cx="500400" cy="126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136DCFB-0F76-F253-8198-87B119C9D59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16055" y="2201205"/>
                <a:ext cx="518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CF4E203-E579-8BE2-79E4-82F4D60EACC8}"/>
                  </a:ext>
                </a:extLst>
              </p14:cNvPr>
              <p14:cNvContentPartPr/>
              <p14:nvPr/>
            </p14:nvContentPartPr>
            <p14:xfrm>
              <a:off x="7040055" y="1893045"/>
              <a:ext cx="272160" cy="4071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CF4E203-E579-8BE2-79E4-82F4D60EACC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31415" y="1884045"/>
                <a:ext cx="28980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A0C3BB7-E4D0-A12D-70FA-FE4F141520E9}"/>
                  </a:ext>
                </a:extLst>
              </p14:cNvPr>
              <p14:cNvContentPartPr/>
              <p14:nvPr/>
            </p14:nvContentPartPr>
            <p14:xfrm>
              <a:off x="2709255" y="3140805"/>
              <a:ext cx="5295960" cy="271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A0C3BB7-E4D0-A12D-70FA-FE4F141520E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00615" y="3131805"/>
                <a:ext cx="53136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819FFE9-7F55-8782-7A5C-C8B01740B3A5}"/>
                  </a:ext>
                </a:extLst>
              </p14:cNvPr>
              <p14:cNvContentPartPr/>
              <p14:nvPr/>
            </p14:nvContentPartPr>
            <p14:xfrm>
              <a:off x="2683335" y="3241965"/>
              <a:ext cx="164880" cy="3531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819FFE9-7F55-8782-7A5C-C8B01740B3A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74335" y="3232965"/>
                <a:ext cx="18252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DB15EAD-D30E-8CBB-F849-B82C0CC58132}"/>
              </a:ext>
            </a:extLst>
          </p:cNvPr>
          <p:cNvGrpSpPr/>
          <p:nvPr/>
        </p:nvGrpSpPr>
        <p:grpSpPr>
          <a:xfrm>
            <a:off x="1284735" y="4031085"/>
            <a:ext cx="296280" cy="577800"/>
            <a:chOff x="1284735" y="4031085"/>
            <a:chExt cx="296280" cy="57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E449C0B-715C-FE51-94F6-DB073F40BDC9}"/>
                    </a:ext>
                  </a:extLst>
                </p14:cNvPr>
                <p14:cNvContentPartPr/>
                <p14:nvPr/>
              </p14:nvContentPartPr>
              <p14:xfrm>
                <a:off x="1388055" y="4031085"/>
                <a:ext cx="16920" cy="488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E449C0B-715C-FE51-94F6-DB073F40BD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79415" y="4022085"/>
                  <a:ext cx="345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60C4024-3285-6FC4-57F5-A98DB458114F}"/>
                    </a:ext>
                  </a:extLst>
                </p14:cNvPr>
                <p14:cNvContentPartPr/>
                <p14:nvPr/>
              </p14:nvContentPartPr>
              <p14:xfrm>
                <a:off x="1284735" y="4454445"/>
                <a:ext cx="296280" cy="154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60C4024-3285-6FC4-57F5-A98DB45811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75735" y="4445445"/>
                  <a:ext cx="31392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69CE6E4-3778-DD8F-C121-402A66983885}"/>
              </a:ext>
            </a:extLst>
          </p:cNvPr>
          <p:cNvGrpSpPr/>
          <p:nvPr/>
        </p:nvGrpSpPr>
        <p:grpSpPr>
          <a:xfrm>
            <a:off x="1626375" y="1557165"/>
            <a:ext cx="1801080" cy="1087200"/>
            <a:chOff x="1626375" y="1557165"/>
            <a:chExt cx="1801080" cy="10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5FD2C1-C4C0-A124-7EC3-018F22AEAC21}"/>
                    </a:ext>
                  </a:extLst>
                </p14:cNvPr>
                <p14:cNvContentPartPr/>
                <p14:nvPr/>
              </p14:nvContentPartPr>
              <p14:xfrm>
                <a:off x="1998255" y="1756245"/>
                <a:ext cx="220320" cy="223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5FD2C1-C4C0-A124-7EC3-018F22AEAC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89615" y="1747245"/>
                  <a:ext cx="237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41B086-CF8B-E066-D693-B3679F32A69A}"/>
                    </a:ext>
                  </a:extLst>
                </p14:cNvPr>
                <p14:cNvContentPartPr/>
                <p14:nvPr/>
              </p14:nvContentPartPr>
              <p14:xfrm>
                <a:off x="2439255" y="1963965"/>
                <a:ext cx="7560" cy="162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41B086-CF8B-E066-D693-B3679F32A6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30615" y="1954965"/>
                  <a:ext cx="25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2F4E97C-7FE4-9AAA-14B1-7A2D0AAE3D7A}"/>
                    </a:ext>
                  </a:extLst>
                </p14:cNvPr>
                <p14:cNvContentPartPr/>
                <p14:nvPr/>
              </p14:nvContentPartPr>
              <p14:xfrm>
                <a:off x="2692695" y="1710165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2F4E97C-7FE4-9AAA-14B1-7A2D0AAE3D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83695" y="17015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4890B8-E647-E790-B7C6-6F816E7B242D}"/>
                    </a:ext>
                  </a:extLst>
                </p14:cNvPr>
                <p14:cNvContentPartPr/>
                <p14:nvPr/>
              </p14:nvContentPartPr>
              <p14:xfrm>
                <a:off x="2692695" y="1710165"/>
                <a:ext cx="360" cy="251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4890B8-E647-E790-B7C6-6F816E7B242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683695" y="1701525"/>
                  <a:ext cx="18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13397C-761A-F93C-BFB5-F1CA882E4CCA}"/>
                    </a:ext>
                  </a:extLst>
                </p14:cNvPr>
                <p14:cNvContentPartPr/>
                <p14:nvPr/>
              </p14:nvContentPartPr>
              <p14:xfrm>
                <a:off x="2631135" y="1666965"/>
                <a:ext cx="225360" cy="106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13397C-761A-F93C-BFB5-F1CA882E4CC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22495" y="1657965"/>
                  <a:ext cx="243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9766BA-1B73-EFAA-1BB3-D5DD0A8C64DF}"/>
                    </a:ext>
                  </a:extLst>
                </p14:cNvPr>
                <p14:cNvContentPartPr/>
                <p14:nvPr/>
              </p14:nvContentPartPr>
              <p14:xfrm>
                <a:off x="2876655" y="2025525"/>
                <a:ext cx="66240" cy="83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9766BA-1B73-EFAA-1BB3-D5DD0A8C64D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868015" y="2016885"/>
                  <a:ext cx="83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9BBACEB-DA3B-8E6D-C47D-C3A807D1788B}"/>
                    </a:ext>
                  </a:extLst>
                </p14:cNvPr>
                <p14:cNvContentPartPr/>
                <p14:nvPr/>
              </p14:nvContentPartPr>
              <p14:xfrm>
                <a:off x="3096975" y="1706205"/>
                <a:ext cx="360" cy="177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9BBACEB-DA3B-8E6D-C47D-C3A807D1788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88335" y="1697565"/>
                  <a:ext cx="18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6543D1-8629-9B56-C13C-5520D90F96DC}"/>
                    </a:ext>
                  </a:extLst>
                </p14:cNvPr>
                <p14:cNvContentPartPr/>
                <p14:nvPr/>
              </p14:nvContentPartPr>
              <p14:xfrm>
                <a:off x="3096975" y="1785405"/>
                <a:ext cx="12852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6543D1-8629-9B56-C13C-5520D90F96D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088335" y="1776765"/>
                  <a:ext cx="146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95CBC3C-185C-32CC-7287-C78351171150}"/>
                    </a:ext>
                  </a:extLst>
                </p14:cNvPr>
                <p14:cNvContentPartPr/>
                <p14:nvPr/>
              </p14:nvContentPartPr>
              <p14:xfrm>
                <a:off x="3107415" y="1683165"/>
                <a:ext cx="13932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95CBC3C-185C-32CC-7287-C7835117115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98415" y="1674165"/>
                  <a:ext cx="156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FD6E7E6-D881-A249-7298-D3703F0756DD}"/>
                    </a:ext>
                  </a:extLst>
                </p14:cNvPr>
                <p14:cNvContentPartPr/>
                <p14:nvPr/>
              </p14:nvContentPartPr>
              <p14:xfrm>
                <a:off x="2607375" y="2015445"/>
                <a:ext cx="607320" cy="216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FD6E7E6-D881-A249-7298-D3703F0756D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598735" y="2006445"/>
                  <a:ext cx="624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EC278CC-7ED9-82D1-040D-731FB7C2C75D}"/>
                    </a:ext>
                  </a:extLst>
                </p14:cNvPr>
                <p14:cNvContentPartPr/>
                <p14:nvPr/>
              </p14:nvContentPartPr>
              <p14:xfrm>
                <a:off x="3064575" y="1557165"/>
                <a:ext cx="362880" cy="545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EC278CC-7ED9-82D1-040D-731FB7C2C75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055575" y="1548525"/>
                  <a:ext cx="38052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8BD8561-03A7-16BC-15F9-23BB1BEDF828}"/>
                    </a:ext>
                  </a:extLst>
                </p14:cNvPr>
                <p14:cNvContentPartPr/>
                <p14:nvPr/>
              </p14:nvContentPartPr>
              <p14:xfrm>
                <a:off x="1626375" y="1606485"/>
                <a:ext cx="673920" cy="886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8BD8561-03A7-16BC-15F9-23BB1BEDF82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17375" y="1597845"/>
                  <a:ext cx="69156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075A0DA-DDF6-349C-4949-25950EF3BF80}"/>
                    </a:ext>
                  </a:extLst>
                </p14:cNvPr>
                <p14:cNvContentPartPr/>
                <p14:nvPr/>
              </p14:nvContentPartPr>
              <p14:xfrm>
                <a:off x="2191215" y="2132805"/>
                <a:ext cx="84600" cy="429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075A0DA-DDF6-349C-4949-25950EF3BF8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82575" y="2123805"/>
                  <a:ext cx="1022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7DF88D5-5E34-3768-3EE8-0B5B225886BB}"/>
                    </a:ext>
                  </a:extLst>
                </p14:cNvPr>
                <p14:cNvContentPartPr/>
                <p14:nvPr/>
              </p14:nvContentPartPr>
              <p14:xfrm>
                <a:off x="2165295" y="2540685"/>
                <a:ext cx="228600" cy="103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7DF88D5-5E34-3768-3EE8-0B5B225886B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156655" y="2531685"/>
                  <a:ext cx="24624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9ECEF8A-6779-D884-A44D-62FEF835F47F}"/>
                  </a:ext>
                </a:extLst>
              </p14:cNvPr>
              <p14:cNvContentPartPr/>
              <p14:nvPr/>
            </p14:nvContentPartPr>
            <p14:xfrm>
              <a:off x="2697375" y="4708965"/>
              <a:ext cx="8933040" cy="618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9ECEF8A-6779-D884-A44D-62FEF835F47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688735" y="4699965"/>
                <a:ext cx="895068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87FC13A-B45E-0436-3C8D-D2FCC4395F91}"/>
                  </a:ext>
                </a:extLst>
              </p14:cNvPr>
              <p14:cNvContentPartPr/>
              <p14:nvPr/>
            </p14:nvContentPartPr>
            <p14:xfrm>
              <a:off x="4520775" y="4840725"/>
              <a:ext cx="3960" cy="76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87FC13A-B45E-0436-3C8D-D2FCC4395F9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511775" y="4832085"/>
                <a:ext cx="2160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6EC8DCD-8BC0-AC8B-AA3A-3C01393DF11C}"/>
              </a:ext>
            </a:extLst>
          </p:cNvPr>
          <p:cNvGrpSpPr/>
          <p:nvPr/>
        </p:nvGrpSpPr>
        <p:grpSpPr>
          <a:xfrm>
            <a:off x="5200815" y="4852245"/>
            <a:ext cx="4376160" cy="377640"/>
            <a:chOff x="5200815" y="4852245"/>
            <a:chExt cx="437616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5B67275-9E55-449F-0400-173CDE30BA83}"/>
                    </a:ext>
                  </a:extLst>
                </p14:cNvPr>
                <p14:cNvContentPartPr/>
                <p14:nvPr/>
              </p14:nvContentPartPr>
              <p14:xfrm>
                <a:off x="5200815" y="4852245"/>
                <a:ext cx="4376160" cy="218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5B67275-9E55-449F-0400-173CDE30BA8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91815" y="4843245"/>
                  <a:ext cx="4393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2433CCC-6144-412F-FA4C-A51C60ACFB26}"/>
                    </a:ext>
                  </a:extLst>
                </p14:cNvPr>
                <p14:cNvContentPartPr/>
                <p14:nvPr/>
              </p14:nvContentPartPr>
              <p14:xfrm>
                <a:off x="9451695" y="4999125"/>
                <a:ext cx="125280" cy="230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2433CCC-6144-412F-FA4C-A51C60ACFB2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442695" y="4990125"/>
                  <a:ext cx="14292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D35D571-6AAB-D793-A360-880714880492}"/>
              </a:ext>
            </a:extLst>
          </p:cNvPr>
          <p:cNvGrpSpPr/>
          <p:nvPr/>
        </p:nvGrpSpPr>
        <p:grpSpPr>
          <a:xfrm>
            <a:off x="10387335" y="4381005"/>
            <a:ext cx="924840" cy="551520"/>
            <a:chOff x="10387335" y="4381005"/>
            <a:chExt cx="924840" cy="55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204B763-8B1C-8154-6453-5D3BC945908F}"/>
                    </a:ext>
                  </a:extLst>
                </p14:cNvPr>
                <p14:cNvContentPartPr/>
                <p14:nvPr/>
              </p14:nvContentPartPr>
              <p14:xfrm>
                <a:off x="10387335" y="4381005"/>
                <a:ext cx="181800" cy="478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204B763-8B1C-8154-6453-5D3BC945908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78695" y="4372365"/>
                  <a:ext cx="1994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E30DC63-AE9F-C6F6-D575-3A30142507D9}"/>
                    </a:ext>
                  </a:extLst>
                </p14:cNvPr>
                <p14:cNvContentPartPr/>
                <p14:nvPr/>
              </p14:nvContentPartPr>
              <p14:xfrm>
                <a:off x="10650855" y="4817325"/>
                <a:ext cx="360" cy="88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E30DC63-AE9F-C6F6-D575-3A30142507D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642215" y="4808685"/>
                  <a:ext cx="18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E1374A6-B4C6-931F-1F9C-49394C05FA39}"/>
                    </a:ext>
                  </a:extLst>
                </p14:cNvPr>
                <p14:cNvContentPartPr/>
                <p14:nvPr/>
              </p14:nvContentPartPr>
              <p14:xfrm>
                <a:off x="10690455" y="4797885"/>
                <a:ext cx="107280" cy="134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E1374A6-B4C6-931F-1F9C-49394C05FA3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681815" y="4788885"/>
                  <a:ext cx="124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05623C8-E5F8-ED1C-AB23-A08D51D4EA02}"/>
                    </a:ext>
                  </a:extLst>
                </p14:cNvPr>
                <p14:cNvContentPartPr/>
                <p14:nvPr/>
              </p14:nvContentPartPr>
              <p14:xfrm>
                <a:off x="10887735" y="4769805"/>
                <a:ext cx="119880" cy="112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05623C8-E5F8-ED1C-AB23-A08D51D4EA0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79095" y="4760805"/>
                  <a:ext cx="137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A556245-2B9C-18BC-F5D5-FB2D27D92533}"/>
                    </a:ext>
                  </a:extLst>
                </p14:cNvPr>
                <p14:cNvContentPartPr/>
                <p14:nvPr/>
              </p14:nvContentPartPr>
              <p14:xfrm>
                <a:off x="11167095" y="4713285"/>
                <a:ext cx="145080" cy="98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A556245-2B9C-18BC-F5D5-FB2D27D9253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158095" y="4704645"/>
                  <a:ext cx="16272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F24DE48-93AC-3843-2357-3E13C4A47430}"/>
                  </a:ext>
                </a:extLst>
              </p14:cNvPr>
              <p14:cNvContentPartPr/>
              <p14:nvPr/>
            </p14:nvContentPartPr>
            <p14:xfrm>
              <a:off x="5132415" y="3925605"/>
              <a:ext cx="94680" cy="14522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F24DE48-93AC-3843-2357-3E13C4A4743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123775" y="3916965"/>
                <a:ext cx="112320" cy="146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8952DB9-FA87-805B-77FA-36F0B5AA825E}"/>
              </a:ext>
            </a:extLst>
          </p:cNvPr>
          <p:cNvGrpSpPr/>
          <p:nvPr/>
        </p:nvGrpSpPr>
        <p:grpSpPr>
          <a:xfrm>
            <a:off x="7746735" y="5461725"/>
            <a:ext cx="379080" cy="384120"/>
            <a:chOff x="7746735" y="5461725"/>
            <a:chExt cx="37908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B39499A-6681-7DBB-7FBE-CD435C6D9016}"/>
                    </a:ext>
                  </a:extLst>
                </p14:cNvPr>
                <p14:cNvContentPartPr/>
                <p14:nvPr/>
              </p14:nvContentPartPr>
              <p14:xfrm>
                <a:off x="7905135" y="5543085"/>
                <a:ext cx="360" cy="302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B39499A-6681-7DBB-7FBE-CD435C6D901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896135" y="5534445"/>
                  <a:ext cx="180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F924AD0-1075-9B2D-DD9F-8A770ED0444B}"/>
                    </a:ext>
                  </a:extLst>
                </p14:cNvPr>
                <p14:cNvContentPartPr/>
                <p14:nvPr/>
              </p14:nvContentPartPr>
              <p14:xfrm>
                <a:off x="7746735" y="5461725"/>
                <a:ext cx="379080" cy="161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F924AD0-1075-9B2D-DD9F-8A770ED0444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737735" y="5453085"/>
                  <a:ext cx="39672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2BBABBD-7907-90B2-E357-BA35F36025E7}"/>
              </a:ext>
            </a:extLst>
          </p:cNvPr>
          <p:cNvGrpSpPr/>
          <p:nvPr/>
        </p:nvGrpSpPr>
        <p:grpSpPr>
          <a:xfrm>
            <a:off x="2820855" y="4366245"/>
            <a:ext cx="1349640" cy="1492920"/>
            <a:chOff x="2820855" y="4366245"/>
            <a:chExt cx="1349640" cy="149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8B154E-C7FA-6BA6-459C-733E3681EA1C}"/>
                    </a:ext>
                  </a:extLst>
                </p14:cNvPr>
                <p14:cNvContentPartPr/>
                <p14:nvPr/>
              </p14:nvContentPartPr>
              <p14:xfrm>
                <a:off x="2891415" y="4554885"/>
                <a:ext cx="187200" cy="350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8B154E-C7FA-6BA6-459C-733E3681EA1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82775" y="4545885"/>
                  <a:ext cx="2048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AEAC92A-91B4-FC67-B720-1372C22E7654}"/>
                    </a:ext>
                  </a:extLst>
                </p14:cNvPr>
                <p14:cNvContentPartPr/>
                <p14:nvPr/>
              </p14:nvContentPartPr>
              <p14:xfrm>
                <a:off x="3164295" y="4847925"/>
                <a:ext cx="360" cy="201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AEAC92A-91B4-FC67-B720-1372C22E765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155655" y="4839285"/>
                  <a:ext cx="18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47EB839-729A-FDE2-839D-AB3B1B6DB4C6}"/>
                    </a:ext>
                  </a:extLst>
                </p14:cNvPr>
                <p14:cNvContentPartPr/>
                <p14:nvPr/>
              </p14:nvContentPartPr>
              <p14:xfrm>
                <a:off x="2957295" y="4815165"/>
                <a:ext cx="68400" cy="33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47EB839-729A-FDE2-839D-AB3B1B6DB4C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948655" y="4806165"/>
                  <a:ext cx="86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C4CB9CB-3701-83A9-444D-DF3ED60C971E}"/>
                    </a:ext>
                  </a:extLst>
                </p14:cNvPr>
                <p14:cNvContentPartPr/>
                <p14:nvPr/>
              </p14:nvContentPartPr>
              <p14:xfrm>
                <a:off x="3585135" y="4366245"/>
                <a:ext cx="304200" cy="387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C4CB9CB-3701-83A9-444D-DF3ED60C971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576135" y="4357245"/>
                  <a:ext cx="3218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340767D-A009-FB59-08A1-E3880BCD9887}"/>
                    </a:ext>
                  </a:extLst>
                </p14:cNvPr>
                <p14:cNvContentPartPr/>
                <p14:nvPr/>
              </p14:nvContentPartPr>
              <p14:xfrm>
                <a:off x="4060695" y="4701405"/>
                <a:ext cx="109800" cy="433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340767D-A009-FB59-08A1-E3880BCD988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052055" y="4692765"/>
                  <a:ext cx="1274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6FAC90E-C111-D3AA-DD8A-97E100D3F488}"/>
                    </a:ext>
                  </a:extLst>
                </p14:cNvPr>
                <p14:cNvContentPartPr/>
                <p14:nvPr/>
              </p14:nvContentPartPr>
              <p14:xfrm>
                <a:off x="3437895" y="4941885"/>
                <a:ext cx="12600" cy="40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6FAC90E-C111-D3AA-DD8A-97E100D3F48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428895" y="4933245"/>
                  <a:ext cx="30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BD1FDB8-9C51-33DB-0AD5-965ABB7B1D03}"/>
                    </a:ext>
                  </a:extLst>
                </p14:cNvPr>
                <p14:cNvContentPartPr/>
                <p14:nvPr/>
              </p14:nvContentPartPr>
              <p14:xfrm>
                <a:off x="3648135" y="5534085"/>
                <a:ext cx="9720" cy="325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BD1FDB8-9C51-33DB-0AD5-965ABB7B1D0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639495" y="5525445"/>
                  <a:ext cx="273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C2CBEAA-EFEE-9E98-7E7A-420C7AFEEE89}"/>
                    </a:ext>
                  </a:extLst>
                </p14:cNvPr>
                <p14:cNvContentPartPr/>
                <p14:nvPr/>
              </p14:nvContentPartPr>
              <p14:xfrm>
                <a:off x="3681615" y="5702205"/>
                <a:ext cx="168480" cy="26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C2CBEAA-EFEE-9E98-7E7A-420C7AFEEE8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72975" y="5693565"/>
                  <a:ext cx="186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D7E3F25-ED66-A66A-6348-08C53806B077}"/>
                    </a:ext>
                  </a:extLst>
                </p14:cNvPr>
                <p14:cNvContentPartPr/>
                <p14:nvPr/>
              </p14:nvContentPartPr>
              <p14:xfrm>
                <a:off x="3666495" y="5585565"/>
                <a:ext cx="417960" cy="43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D7E3F25-ED66-A66A-6348-08C53806B07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657495" y="5576925"/>
                  <a:ext cx="435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CF713F4-495B-FD6D-5CA3-B0FB84EA7D89}"/>
                    </a:ext>
                  </a:extLst>
                </p14:cNvPr>
                <p14:cNvContentPartPr/>
                <p14:nvPr/>
              </p14:nvContentPartPr>
              <p14:xfrm>
                <a:off x="2820855" y="5307645"/>
                <a:ext cx="144000" cy="296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CF713F4-495B-FD6D-5CA3-B0FB84EA7D8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811855" y="5299005"/>
                  <a:ext cx="1616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CA6374C-0B12-906F-4FD0-0DCEADA83C89}"/>
                    </a:ext>
                  </a:extLst>
                </p14:cNvPr>
                <p14:cNvContentPartPr/>
                <p14:nvPr/>
              </p14:nvContentPartPr>
              <p14:xfrm>
                <a:off x="3148455" y="5398365"/>
                <a:ext cx="36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CA6374C-0B12-906F-4FD0-0DCEADA83C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39455" y="53897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3E1F2A4-22CD-DA9F-8001-54A5A2D5E042}"/>
                    </a:ext>
                  </a:extLst>
                </p14:cNvPr>
                <p14:cNvContentPartPr/>
                <p14:nvPr/>
              </p14:nvContentPartPr>
              <p14:xfrm>
                <a:off x="3260055" y="5191005"/>
                <a:ext cx="172080" cy="361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3E1F2A4-22CD-DA9F-8001-54A5A2D5E04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51415" y="5182005"/>
                  <a:ext cx="189720" cy="3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459B40C-B625-E6C3-8237-E15272AA20B8}"/>
              </a:ext>
            </a:extLst>
          </p:cNvPr>
          <p:cNvGrpSpPr/>
          <p:nvPr/>
        </p:nvGrpSpPr>
        <p:grpSpPr>
          <a:xfrm>
            <a:off x="8626935" y="5497725"/>
            <a:ext cx="349920" cy="240480"/>
            <a:chOff x="8626935" y="5497725"/>
            <a:chExt cx="34992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0249388-32D7-E040-F1BF-88387165B06F}"/>
                    </a:ext>
                  </a:extLst>
                </p14:cNvPr>
                <p14:cNvContentPartPr/>
                <p14:nvPr/>
              </p14:nvContentPartPr>
              <p14:xfrm>
                <a:off x="8626935" y="5532285"/>
                <a:ext cx="182880" cy="174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0249388-32D7-E040-F1BF-88387165B06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617935" y="5523285"/>
                  <a:ext cx="200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4C73DD3-6F67-A5AD-5692-1F81F6C36212}"/>
                    </a:ext>
                  </a:extLst>
                </p14:cNvPr>
                <p14:cNvContentPartPr/>
                <p14:nvPr/>
              </p14:nvContentPartPr>
              <p14:xfrm>
                <a:off x="8810175" y="5576925"/>
                <a:ext cx="36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4C73DD3-6F67-A5AD-5692-1F81F6C362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01175" y="55682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6A5DAEC-0DBD-671A-E35B-B588A0904665}"/>
                    </a:ext>
                  </a:extLst>
                </p14:cNvPr>
                <p14:cNvContentPartPr/>
                <p14:nvPr/>
              </p14:nvContentPartPr>
              <p14:xfrm>
                <a:off x="8938695" y="5497725"/>
                <a:ext cx="38160" cy="240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6A5DAEC-0DBD-671A-E35B-B588A090466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929695" y="5489085"/>
                  <a:ext cx="5580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ECD52F8-CF09-EFFC-B8C6-1FCDE40A78C6}"/>
              </a:ext>
            </a:extLst>
          </p:cNvPr>
          <p:cNvGrpSpPr/>
          <p:nvPr/>
        </p:nvGrpSpPr>
        <p:grpSpPr>
          <a:xfrm>
            <a:off x="6110175" y="5602845"/>
            <a:ext cx="609120" cy="329760"/>
            <a:chOff x="6110175" y="5602845"/>
            <a:chExt cx="60912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E1A78B4-61D9-AF5C-6417-E8222F7582EA}"/>
                    </a:ext>
                  </a:extLst>
                </p14:cNvPr>
                <p14:cNvContentPartPr/>
                <p14:nvPr/>
              </p14:nvContentPartPr>
              <p14:xfrm>
                <a:off x="6110175" y="5716965"/>
                <a:ext cx="159120" cy="215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E1A78B4-61D9-AF5C-6417-E8222F7582E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101535" y="5708325"/>
                  <a:ext cx="176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60E6497-34F6-BEF0-2779-3E67CE41028B}"/>
                    </a:ext>
                  </a:extLst>
                </p14:cNvPr>
                <p14:cNvContentPartPr/>
                <p14:nvPr/>
              </p14:nvContentPartPr>
              <p14:xfrm>
                <a:off x="6477015" y="5747925"/>
                <a:ext cx="360" cy="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60E6497-34F6-BEF0-2779-3E67CE4102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68015" y="57392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79F5A13-D2E7-DE90-68EE-C4FFB2644608}"/>
                    </a:ext>
                  </a:extLst>
                </p14:cNvPr>
                <p14:cNvContentPartPr/>
                <p14:nvPr/>
              </p14:nvContentPartPr>
              <p14:xfrm>
                <a:off x="6548295" y="5662965"/>
                <a:ext cx="171000" cy="125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79F5A13-D2E7-DE90-68EE-C4FFB264460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39655" y="5654325"/>
                  <a:ext cx="188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FC8AE9C-B9DB-E7CF-68A5-ECF5C9D5FC41}"/>
                    </a:ext>
                  </a:extLst>
                </p14:cNvPr>
                <p14:cNvContentPartPr/>
                <p14:nvPr/>
              </p14:nvContentPartPr>
              <p14:xfrm>
                <a:off x="6526335" y="5602845"/>
                <a:ext cx="156240" cy="41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FC8AE9C-B9DB-E7CF-68A5-ECF5C9D5FC4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17335" y="5594205"/>
                  <a:ext cx="173880" cy="5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6942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71AD-8EDD-3177-741E-7E6443CF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Target based encoding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6AA92E-1030-B784-7618-8B37C0930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91765"/>
              </p:ext>
            </p:extLst>
          </p:nvPr>
        </p:nvGraphicFramePr>
        <p:xfrm>
          <a:off x="1371600" y="2112963"/>
          <a:ext cx="1024096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28">
                  <a:extLst>
                    <a:ext uri="{9D8B030D-6E8A-4147-A177-3AD203B41FA5}">
                      <a16:colId xmlns:a16="http://schemas.microsoft.com/office/drawing/2014/main" val="3738636335"/>
                    </a:ext>
                  </a:extLst>
                </a:gridCol>
                <a:gridCol w="1706828">
                  <a:extLst>
                    <a:ext uri="{9D8B030D-6E8A-4147-A177-3AD203B41FA5}">
                      <a16:colId xmlns:a16="http://schemas.microsoft.com/office/drawing/2014/main" val="280203721"/>
                    </a:ext>
                  </a:extLst>
                </a:gridCol>
                <a:gridCol w="1706828">
                  <a:extLst>
                    <a:ext uri="{9D8B030D-6E8A-4147-A177-3AD203B41FA5}">
                      <a16:colId xmlns:a16="http://schemas.microsoft.com/office/drawing/2014/main" val="820743552"/>
                    </a:ext>
                  </a:extLst>
                </a:gridCol>
                <a:gridCol w="1706828">
                  <a:extLst>
                    <a:ext uri="{9D8B030D-6E8A-4147-A177-3AD203B41FA5}">
                      <a16:colId xmlns:a16="http://schemas.microsoft.com/office/drawing/2014/main" val="1195857272"/>
                    </a:ext>
                  </a:extLst>
                </a:gridCol>
                <a:gridCol w="1706828">
                  <a:extLst>
                    <a:ext uri="{9D8B030D-6E8A-4147-A177-3AD203B41FA5}">
                      <a16:colId xmlns:a16="http://schemas.microsoft.com/office/drawing/2014/main" val="1283469951"/>
                    </a:ext>
                  </a:extLst>
                </a:gridCol>
                <a:gridCol w="1706828">
                  <a:extLst>
                    <a:ext uri="{9D8B030D-6E8A-4147-A177-3AD203B41FA5}">
                      <a16:colId xmlns:a16="http://schemas.microsoft.com/office/drawing/2014/main" val="37595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 (Target)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based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1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66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0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35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00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16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(2+0.5)/(3 + 1)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9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3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1911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37D0EE7B-31D3-C4DC-8C4A-C3E351F90D16}"/>
              </a:ext>
            </a:extLst>
          </p:cNvPr>
          <p:cNvGrpSpPr/>
          <p:nvPr/>
        </p:nvGrpSpPr>
        <p:grpSpPr>
          <a:xfrm>
            <a:off x="4730295" y="562845"/>
            <a:ext cx="301320" cy="320040"/>
            <a:chOff x="4730295" y="562845"/>
            <a:chExt cx="30132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572C26-1265-9788-6CC0-8694DF4E648F}"/>
                    </a:ext>
                  </a:extLst>
                </p14:cNvPr>
                <p14:cNvContentPartPr/>
                <p14:nvPr/>
              </p14:nvContentPartPr>
              <p14:xfrm>
                <a:off x="4730295" y="603165"/>
                <a:ext cx="153360" cy="279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572C26-1265-9788-6CC0-8694DF4E648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21655" y="594525"/>
                  <a:ext cx="1710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AC24A3-9110-B3EA-C265-5B9B8FFF8F54}"/>
                    </a:ext>
                  </a:extLst>
                </p14:cNvPr>
                <p14:cNvContentPartPr/>
                <p14:nvPr/>
              </p14:nvContentPartPr>
              <p14:xfrm>
                <a:off x="4785735" y="720885"/>
                <a:ext cx="137160" cy="25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AC24A3-9110-B3EA-C265-5B9B8FFF8F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77095" y="711885"/>
                  <a:ext cx="154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946ACD7-F7C1-7955-7469-88E116204422}"/>
                    </a:ext>
                  </a:extLst>
                </p14:cNvPr>
                <p14:cNvContentPartPr/>
                <p14:nvPr/>
              </p14:nvContentPartPr>
              <p14:xfrm>
                <a:off x="4788615" y="562845"/>
                <a:ext cx="243000" cy="10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946ACD7-F7C1-7955-7469-88E1162044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9975" y="554205"/>
                  <a:ext cx="2606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B73EB7-2827-180C-7214-FCA93A455B45}"/>
              </a:ext>
            </a:extLst>
          </p:cNvPr>
          <p:cNvGrpSpPr/>
          <p:nvPr/>
        </p:nvGrpSpPr>
        <p:grpSpPr>
          <a:xfrm>
            <a:off x="5266335" y="711165"/>
            <a:ext cx="334080" cy="59400"/>
            <a:chOff x="5266335" y="711165"/>
            <a:chExt cx="334080" cy="5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8C89BCF-2524-F04D-DA58-FF06C4971349}"/>
                    </a:ext>
                  </a:extLst>
                </p14:cNvPr>
                <p14:cNvContentPartPr/>
                <p14:nvPr/>
              </p14:nvContentPartPr>
              <p14:xfrm>
                <a:off x="5266335" y="711165"/>
                <a:ext cx="273240" cy="2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8C89BCF-2524-F04D-DA58-FF06C49713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57695" y="702165"/>
                  <a:ext cx="290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EB812F5-908A-0B77-62D1-CE6F37AF4709}"/>
                    </a:ext>
                  </a:extLst>
                </p14:cNvPr>
                <p14:cNvContentPartPr/>
                <p14:nvPr/>
              </p14:nvContentPartPr>
              <p14:xfrm>
                <a:off x="5347695" y="770205"/>
                <a:ext cx="25272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B812F5-908A-0B77-62D1-CE6F37AF47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8695" y="761565"/>
                  <a:ext cx="27036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79E606E-1ECA-BB0B-0FE2-4B5786780AD5}"/>
              </a:ext>
            </a:extLst>
          </p:cNvPr>
          <p:cNvSpPr txBox="1"/>
          <p:nvPr/>
        </p:nvSpPr>
        <p:spPr>
          <a:xfrm>
            <a:off x="6172200" y="447675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(Count + prior)/(Max Count + 1)</a:t>
            </a:r>
          </a:p>
        </p:txBody>
      </p:sp>
    </p:spTree>
    <p:extLst>
      <p:ext uri="{BB962C8B-B14F-4D97-AF65-F5344CB8AC3E}">
        <p14:creationId xmlns:p14="http://schemas.microsoft.com/office/powerpoint/2010/main" val="386263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9CD460-CFA9-F8D9-B215-4738A88D298A}"/>
              </a:ext>
            </a:extLst>
          </p:cNvPr>
          <p:cNvSpPr txBox="1"/>
          <p:nvPr/>
        </p:nvSpPr>
        <p:spPr>
          <a:xfrm>
            <a:off x="200024" y="152400"/>
            <a:ext cx="95535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 = w*x + c</a:t>
            </a:r>
          </a:p>
          <a:p>
            <a:r>
              <a:rPr lang="en-US" sz="3200" dirty="0"/>
              <a:t>Y = 1000*x + 500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Cost function = Summation((</a:t>
            </a:r>
            <a:r>
              <a:rPr lang="en-US" sz="3200" dirty="0" err="1"/>
              <a:t>y_act</a:t>
            </a:r>
            <a:r>
              <a:rPr lang="en-US" sz="3200" dirty="0"/>
              <a:t> – </a:t>
            </a:r>
            <a:r>
              <a:rPr lang="en-US" sz="3200" dirty="0" err="1"/>
              <a:t>y_pred</a:t>
            </a:r>
            <a:r>
              <a:rPr lang="en-US" sz="3200" dirty="0"/>
              <a:t>)^2))</a:t>
            </a:r>
          </a:p>
          <a:p>
            <a:endParaRPr lang="en-US" sz="3200" dirty="0"/>
          </a:p>
          <a:p>
            <a:r>
              <a:rPr lang="en-US" sz="3200" dirty="0"/>
              <a:t>Parameters = w, c</a:t>
            </a:r>
          </a:p>
          <a:p>
            <a:endParaRPr lang="en-US" sz="3200" dirty="0"/>
          </a:p>
          <a:p>
            <a:r>
              <a:rPr lang="en-US" sz="3200" dirty="0"/>
              <a:t>Step w = 0 , c= 0</a:t>
            </a:r>
          </a:p>
          <a:p>
            <a:r>
              <a:rPr lang="en-US" sz="3200" dirty="0"/>
              <a:t>Cost function = 1000</a:t>
            </a:r>
          </a:p>
          <a:p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459A35F-2898-29E4-E2E1-D8B025309C53}"/>
                  </a:ext>
                </a:extLst>
              </p14:cNvPr>
              <p14:cNvContentPartPr/>
              <p14:nvPr/>
            </p14:nvContentPartPr>
            <p14:xfrm>
              <a:off x="5483984" y="5405393"/>
              <a:ext cx="123840" cy="1728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459A35F-2898-29E4-E2E1-D8B025309C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5344" y="5396393"/>
                <a:ext cx="141480" cy="19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962D077-BEEB-BAA2-DFC4-4D16C431114A}"/>
              </a:ext>
            </a:extLst>
          </p:cNvPr>
          <p:cNvGrpSpPr/>
          <p:nvPr/>
        </p:nvGrpSpPr>
        <p:grpSpPr>
          <a:xfrm>
            <a:off x="10071975" y="293092"/>
            <a:ext cx="1392480" cy="1430280"/>
            <a:chOff x="9225975" y="263685"/>
            <a:chExt cx="1392480" cy="14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3C72B37-8106-733C-31ED-75805F1455C8}"/>
                    </a:ext>
                  </a:extLst>
                </p14:cNvPr>
                <p14:cNvContentPartPr/>
                <p14:nvPr/>
              </p14:nvContentPartPr>
              <p14:xfrm>
                <a:off x="9386175" y="263685"/>
                <a:ext cx="51480" cy="1430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3C72B37-8106-733C-31ED-75805F1455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77175" y="255045"/>
                  <a:ext cx="69120" cy="14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DD0A31-EE42-9E2F-D395-F3E569F04B89}"/>
                    </a:ext>
                  </a:extLst>
                </p14:cNvPr>
                <p14:cNvContentPartPr/>
                <p14:nvPr/>
              </p14:nvContentPartPr>
              <p14:xfrm>
                <a:off x="9225975" y="1567965"/>
                <a:ext cx="1392480" cy="36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DD0A31-EE42-9E2F-D395-F3E569F04B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17335" y="1559325"/>
                  <a:ext cx="141012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AE9195A-D94B-4DF4-F53A-A0752159AAE3}"/>
                  </a:ext>
                </a:extLst>
              </p14:cNvPr>
              <p14:cNvContentPartPr/>
              <p14:nvPr/>
            </p14:nvContentPartPr>
            <p14:xfrm>
              <a:off x="10553655" y="1332412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AE9195A-D94B-4DF4-F53A-A0752159AA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45015" y="13237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01EFC5B-24A6-FEE3-CA60-6CCA3CF5C14B}"/>
              </a:ext>
            </a:extLst>
          </p:cNvPr>
          <p:cNvGrpSpPr/>
          <p:nvPr/>
        </p:nvGrpSpPr>
        <p:grpSpPr>
          <a:xfrm>
            <a:off x="10628535" y="1099132"/>
            <a:ext cx="198000" cy="24120"/>
            <a:chOff x="9782535" y="1069725"/>
            <a:chExt cx="198000" cy="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845A326-86F0-DD23-B97A-DC9B14B0E01D}"/>
                    </a:ext>
                  </a:extLst>
                </p14:cNvPr>
                <p14:cNvContentPartPr/>
                <p14:nvPr/>
              </p14:nvContentPartPr>
              <p14:xfrm>
                <a:off x="9782535" y="1093485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845A326-86F0-DD23-B97A-DC9B14B0E0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73895" y="10844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856FE1-0596-F59B-8571-C3220BB5553D}"/>
                    </a:ext>
                  </a:extLst>
                </p14:cNvPr>
                <p14:cNvContentPartPr/>
                <p14:nvPr/>
              </p14:nvContentPartPr>
              <p14:xfrm>
                <a:off x="9980175" y="1069725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856FE1-0596-F59B-8571-C3220BB555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71535" y="10610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0B08F1-5E92-69D5-1CEF-07A64CAF786C}"/>
                  </a:ext>
                </a:extLst>
              </p14:cNvPr>
              <p14:cNvContentPartPr/>
              <p14:nvPr/>
            </p14:nvContentPartPr>
            <p14:xfrm>
              <a:off x="10502175" y="1391812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0B08F1-5E92-69D5-1CEF-07A64CAF78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66175" y="1355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7874E08-D340-B583-766D-0740649AE299}"/>
                  </a:ext>
                </a:extLst>
              </p14:cNvPr>
              <p14:cNvContentPartPr/>
              <p14:nvPr/>
            </p14:nvContentPartPr>
            <p14:xfrm>
              <a:off x="10619175" y="1039012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7874E08-D340-B583-766D-0740649AE2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83175" y="10033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8ED6CC4-A0B8-EB5E-61EF-4FDA7F182477}"/>
                  </a:ext>
                </a:extLst>
              </p14:cNvPr>
              <p14:cNvContentPartPr/>
              <p14:nvPr/>
            </p14:nvContentPartPr>
            <p14:xfrm>
              <a:off x="10914015" y="1039012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8ED6CC4-A0B8-EB5E-61EF-4FDA7F1824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78015" y="10033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515F3A7-5166-F06E-6E0C-01562174D968}"/>
                  </a:ext>
                </a:extLst>
              </p14:cNvPr>
              <p14:cNvContentPartPr/>
              <p14:nvPr/>
            </p14:nvContentPartPr>
            <p14:xfrm>
              <a:off x="11089335" y="691972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515F3A7-5166-F06E-6E0C-01562174D9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053335" y="6559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3D481F9-47B0-35F4-E6E2-E6F27FBD826E}"/>
                  </a:ext>
                </a:extLst>
              </p14:cNvPr>
              <p14:cNvContentPartPr/>
              <p14:nvPr/>
            </p14:nvContentPartPr>
            <p14:xfrm>
              <a:off x="11286255" y="804652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3D481F9-47B0-35F4-E6E2-E6F27FBD82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50615" y="7690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E5F0B7E-1A56-0651-7404-6AEAD13C5D7A}"/>
                  </a:ext>
                </a:extLst>
              </p14:cNvPr>
              <p14:cNvContentPartPr/>
              <p14:nvPr/>
            </p14:nvContentPartPr>
            <p14:xfrm>
              <a:off x="11383815" y="593332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E5F0B7E-1A56-0651-7404-6AEAD13C5D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48175" y="5576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FFD0C35-E135-C4D0-9D52-6D622ACB1BB0}"/>
                  </a:ext>
                </a:extLst>
              </p14:cNvPr>
              <p14:cNvContentPartPr/>
              <p14:nvPr/>
            </p14:nvContentPartPr>
            <p14:xfrm rot="16038415">
              <a:off x="9420929" y="948424"/>
              <a:ext cx="1640520" cy="48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FFD0C35-E135-C4D0-9D52-6D622ACB1BB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 rot="16038415">
                <a:off x="9385289" y="912784"/>
                <a:ext cx="171216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AF027546-AF54-19C6-D227-637C4EDC5696}"/>
              </a:ext>
            </a:extLst>
          </p:cNvPr>
          <p:cNvGrpSpPr/>
          <p:nvPr/>
        </p:nvGrpSpPr>
        <p:grpSpPr>
          <a:xfrm>
            <a:off x="10116660" y="2198701"/>
            <a:ext cx="1392480" cy="1430280"/>
            <a:chOff x="9225975" y="263685"/>
            <a:chExt cx="1392480" cy="14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6D83602-AB5E-7BFA-4284-C263F598E503}"/>
                    </a:ext>
                  </a:extLst>
                </p14:cNvPr>
                <p14:cNvContentPartPr/>
                <p14:nvPr/>
              </p14:nvContentPartPr>
              <p14:xfrm>
                <a:off x="9386175" y="263685"/>
                <a:ext cx="51480" cy="1430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6D83602-AB5E-7BFA-4284-C263F598E5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77175" y="255045"/>
                  <a:ext cx="69120" cy="14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DDCAB79-0F36-7106-633D-E223C1AAE315}"/>
                    </a:ext>
                  </a:extLst>
                </p14:cNvPr>
                <p14:cNvContentPartPr/>
                <p14:nvPr/>
              </p14:nvContentPartPr>
              <p14:xfrm>
                <a:off x="9225975" y="1567965"/>
                <a:ext cx="1392480" cy="36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DDCAB79-0F36-7106-633D-E223C1AAE3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17335" y="1559325"/>
                  <a:ext cx="141012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49770C6-EE35-16D2-017B-2CBA9170963C}"/>
                  </a:ext>
                </a:extLst>
              </p14:cNvPr>
              <p14:cNvContentPartPr/>
              <p14:nvPr/>
            </p14:nvContentPartPr>
            <p14:xfrm>
              <a:off x="10598340" y="3238021"/>
              <a:ext cx="360" cy="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49770C6-EE35-16D2-017B-2CBA917096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89700" y="322938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35EF5D73-C2A3-679A-75FE-E5CD4B0EF48F}"/>
              </a:ext>
            </a:extLst>
          </p:cNvPr>
          <p:cNvGrpSpPr/>
          <p:nvPr/>
        </p:nvGrpSpPr>
        <p:grpSpPr>
          <a:xfrm>
            <a:off x="10673220" y="3004741"/>
            <a:ext cx="198000" cy="24120"/>
            <a:chOff x="9782535" y="1069725"/>
            <a:chExt cx="198000" cy="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9CFD8A-E30C-7373-E704-06FE87815D43}"/>
                    </a:ext>
                  </a:extLst>
                </p14:cNvPr>
                <p14:cNvContentPartPr/>
                <p14:nvPr/>
              </p14:nvContentPartPr>
              <p14:xfrm>
                <a:off x="9782535" y="1093485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9CFD8A-E30C-7373-E704-06FE87815D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73895" y="10844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9F488E3-6285-8091-3F8F-E980D7C443C1}"/>
                    </a:ext>
                  </a:extLst>
                </p14:cNvPr>
                <p14:cNvContentPartPr/>
                <p14:nvPr/>
              </p14:nvContentPartPr>
              <p14:xfrm>
                <a:off x="9980175" y="1069725"/>
                <a:ext cx="3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9F488E3-6285-8091-3F8F-E980D7C443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71535" y="10610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26BC2C5-2487-6DB9-8791-2FDFB485BC81}"/>
                  </a:ext>
                </a:extLst>
              </p14:cNvPr>
              <p14:cNvContentPartPr/>
              <p14:nvPr/>
            </p14:nvContentPartPr>
            <p14:xfrm>
              <a:off x="10546860" y="3297421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26BC2C5-2487-6DB9-8791-2FDFB485BC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10860" y="32614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931754A-EDD1-1A37-4B50-85ADF1CD324D}"/>
                  </a:ext>
                </a:extLst>
              </p14:cNvPr>
              <p14:cNvContentPartPr/>
              <p14:nvPr/>
            </p14:nvContentPartPr>
            <p14:xfrm>
              <a:off x="10663860" y="2944621"/>
              <a:ext cx="360" cy="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931754A-EDD1-1A37-4B50-85ADF1CD32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27860" y="29089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1A5BE77-F109-74C8-0DD5-94BFCD46B19C}"/>
                  </a:ext>
                </a:extLst>
              </p14:cNvPr>
              <p14:cNvContentPartPr/>
              <p14:nvPr/>
            </p14:nvContentPartPr>
            <p14:xfrm>
              <a:off x="10958700" y="2944621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1A5BE77-F109-74C8-0DD5-94BFCD46B1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922700" y="29089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08004E6-6A8A-CBB8-7755-556EE96A5AF5}"/>
                  </a:ext>
                </a:extLst>
              </p14:cNvPr>
              <p14:cNvContentPartPr/>
              <p14:nvPr/>
            </p14:nvContentPartPr>
            <p14:xfrm>
              <a:off x="11134020" y="2597581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08004E6-6A8A-CBB8-7755-556EE96A5A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098020" y="25615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A0D721F-E89E-EA20-1F08-6102265833C8}"/>
                  </a:ext>
                </a:extLst>
              </p14:cNvPr>
              <p14:cNvContentPartPr/>
              <p14:nvPr/>
            </p14:nvContentPartPr>
            <p14:xfrm>
              <a:off x="11330940" y="2710261"/>
              <a:ext cx="36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A0D721F-E89E-EA20-1F08-6102265833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95300" y="26746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854C41C-9B93-6951-DB85-E229CE4DFC06}"/>
                  </a:ext>
                </a:extLst>
              </p14:cNvPr>
              <p14:cNvContentPartPr/>
              <p14:nvPr/>
            </p14:nvContentPartPr>
            <p14:xfrm>
              <a:off x="11428500" y="2498941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854C41C-9B93-6951-DB85-E229CE4DFC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92860" y="24633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8FF7783-B9A8-B030-759D-3AD211B3BA37}"/>
                  </a:ext>
                </a:extLst>
              </p14:cNvPr>
              <p14:cNvContentPartPr/>
              <p14:nvPr/>
            </p14:nvContentPartPr>
            <p14:xfrm rot="18593855">
              <a:off x="10084557" y="2891397"/>
              <a:ext cx="1640520" cy="48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8FF7783-B9A8-B030-759D-3AD211B3BA3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 rot="18593855">
                <a:off x="10048917" y="2855757"/>
                <a:ext cx="171216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D1518B27-B93C-192A-06EA-EBA0DFD14E11}"/>
              </a:ext>
            </a:extLst>
          </p:cNvPr>
          <p:cNvGrpSpPr/>
          <p:nvPr/>
        </p:nvGrpSpPr>
        <p:grpSpPr>
          <a:xfrm>
            <a:off x="10148228" y="4301461"/>
            <a:ext cx="1392480" cy="1430280"/>
            <a:chOff x="9225975" y="263685"/>
            <a:chExt cx="1392480" cy="14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7DBE8AF-6E47-3637-853E-22508D9152AB}"/>
                    </a:ext>
                  </a:extLst>
                </p14:cNvPr>
                <p14:cNvContentPartPr/>
                <p14:nvPr/>
              </p14:nvContentPartPr>
              <p14:xfrm>
                <a:off x="9386175" y="263685"/>
                <a:ext cx="51480" cy="1430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7DBE8AF-6E47-3637-853E-22508D9152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77175" y="255045"/>
                  <a:ext cx="69120" cy="14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8F15FD-6898-80DF-03A9-476AA37A423D}"/>
                    </a:ext>
                  </a:extLst>
                </p14:cNvPr>
                <p14:cNvContentPartPr/>
                <p14:nvPr/>
              </p14:nvContentPartPr>
              <p14:xfrm>
                <a:off x="9225975" y="1567965"/>
                <a:ext cx="1392480" cy="36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8F15FD-6898-80DF-03A9-476AA37A42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17335" y="1559325"/>
                  <a:ext cx="141012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E9B4DE7-1D86-03BD-CBB0-9D27FA294F13}"/>
                  </a:ext>
                </a:extLst>
              </p14:cNvPr>
              <p14:cNvContentPartPr/>
              <p14:nvPr/>
            </p14:nvContentPartPr>
            <p14:xfrm>
              <a:off x="10629908" y="5340781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E9B4DE7-1D86-03BD-CBB0-9D27FA294F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1268" y="533214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A836D72-E624-5166-EAF2-68A3FF03833C}"/>
              </a:ext>
            </a:extLst>
          </p:cNvPr>
          <p:cNvGrpSpPr/>
          <p:nvPr/>
        </p:nvGrpSpPr>
        <p:grpSpPr>
          <a:xfrm>
            <a:off x="10704788" y="5107501"/>
            <a:ext cx="198000" cy="24120"/>
            <a:chOff x="9782535" y="1069725"/>
            <a:chExt cx="198000" cy="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DA97158-89DF-AE2F-FF95-E733BDBD0813}"/>
                    </a:ext>
                  </a:extLst>
                </p14:cNvPr>
                <p14:cNvContentPartPr/>
                <p14:nvPr/>
              </p14:nvContentPartPr>
              <p14:xfrm>
                <a:off x="9782535" y="1093485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DA97158-89DF-AE2F-FF95-E733BDBD08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73895" y="10844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4AD6B4F-5FB2-266C-1E6C-6B6AEADD75BF}"/>
                    </a:ext>
                  </a:extLst>
                </p14:cNvPr>
                <p14:cNvContentPartPr/>
                <p14:nvPr/>
              </p14:nvContentPartPr>
              <p14:xfrm>
                <a:off x="9980175" y="1069725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4AD6B4F-5FB2-266C-1E6C-6B6AEADD75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71535" y="10610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A46CD7B-D7EE-7111-1EAE-B4150E4BB246}"/>
                  </a:ext>
                </a:extLst>
              </p14:cNvPr>
              <p14:cNvContentPartPr/>
              <p14:nvPr/>
            </p14:nvContentPartPr>
            <p14:xfrm>
              <a:off x="10578428" y="5400181"/>
              <a:ext cx="360" cy="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A46CD7B-D7EE-7111-1EAE-B4150E4BB2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42428" y="53641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6BEAD91-8081-AAD0-E643-59894089A709}"/>
                  </a:ext>
                </a:extLst>
              </p14:cNvPr>
              <p14:cNvContentPartPr/>
              <p14:nvPr/>
            </p14:nvContentPartPr>
            <p14:xfrm>
              <a:off x="10695428" y="5047381"/>
              <a:ext cx="360" cy="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6BEAD91-8081-AAD0-E643-59894089A7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59428" y="50117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E11AF64-71A3-1D06-34E2-7EA37124AFC3}"/>
                  </a:ext>
                </a:extLst>
              </p14:cNvPr>
              <p14:cNvContentPartPr/>
              <p14:nvPr/>
            </p14:nvContentPartPr>
            <p14:xfrm>
              <a:off x="10990268" y="5047381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E11AF64-71A3-1D06-34E2-7EA37124AF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954268" y="50117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8251EEC-D45D-586A-9A4E-5451B405D123}"/>
                  </a:ext>
                </a:extLst>
              </p14:cNvPr>
              <p14:cNvContentPartPr/>
              <p14:nvPr/>
            </p14:nvContentPartPr>
            <p14:xfrm>
              <a:off x="11165588" y="4700341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8251EEC-D45D-586A-9A4E-5451B405D1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9588" y="46643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C9DC387-30D7-FACD-2C72-E87550A51F91}"/>
                  </a:ext>
                </a:extLst>
              </p14:cNvPr>
              <p14:cNvContentPartPr/>
              <p14:nvPr/>
            </p14:nvContentPartPr>
            <p14:xfrm>
              <a:off x="11362508" y="4813021"/>
              <a:ext cx="36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C9DC387-30D7-FACD-2C72-E87550A51F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26868" y="47773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9976511-31E5-D5A0-C2BA-2656C8B9182F}"/>
                  </a:ext>
                </a:extLst>
              </p14:cNvPr>
              <p14:cNvContentPartPr/>
              <p14:nvPr/>
            </p14:nvContentPartPr>
            <p14:xfrm>
              <a:off x="11460068" y="4601701"/>
              <a:ext cx="360" cy="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9976511-31E5-D5A0-C2BA-2656C8B918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24428" y="45660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68DD5B1-D27F-21E7-751C-B8F46D7BD19D}"/>
                  </a:ext>
                </a:extLst>
              </p14:cNvPr>
              <p14:cNvContentPartPr/>
              <p14:nvPr/>
            </p14:nvContentPartPr>
            <p14:xfrm>
              <a:off x="10232024" y="5623725"/>
              <a:ext cx="1640520" cy="48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68DD5B1-D27F-21E7-751C-B8F46D7BD19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196384" y="5588085"/>
                <a:ext cx="17121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C5FF346-A068-DDBA-76DC-6A1C594C233F}"/>
                  </a:ext>
                </a:extLst>
              </p14:cNvPr>
              <p14:cNvContentPartPr/>
              <p14:nvPr/>
            </p14:nvContentPartPr>
            <p14:xfrm>
              <a:off x="8515965" y="5402325"/>
              <a:ext cx="1800" cy="389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C5FF346-A068-DDBA-76DC-6A1C594C233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507325" y="5393325"/>
                <a:ext cx="194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EE9168A-52FE-E3A0-036F-ADDDFCA5024F}"/>
                  </a:ext>
                </a:extLst>
              </p14:cNvPr>
              <p14:cNvContentPartPr/>
              <p14:nvPr/>
            </p14:nvContentPartPr>
            <p14:xfrm>
              <a:off x="5481885" y="2744085"/>
              <a:ext cx="2822040" cy="19314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EE9168A-52FE-E3A0-036F-ADDDFCA5024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472885" y="2735445"/>
                <a:ext cx="2839680" cy="194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69574C2-7B8F-621E-F193-7B5478CC9040}"/>
              </a:ext>
            </a:extLst>
          </p:cNvPr>
          <p:cNvGrpSpPr/>
          <p:nvPr/>
        </p:nvGrpSpPr>
        <p:grpSpPr>
          <a:xfrm>
            <a:off x="4722224" y="2443313"/>
            <a:ext cx="4865040" cy="3494160"/>
            <a:chOff x="4722224" y="2443313"/>
            <a:chExt cx="4865040" cy="349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1C2930C-9450-46B2-994B-CDD3206106CD}"/>
                    </a:ext>
                  </a:extLst>
                </p14:cNvPr>
                <p14:cNvContentPartPr/>
                <p14:nvPr/>
              </p14:nvContentPartPr>
              <p14:xfrm>
                <a:off x="5320544" y="2474993"/>
                <a:ext cx="163440" cy="3462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1C2930C-9450-46B2-994B-CDD3206106C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11544" y="2466353"/>
                  <a:ext cx="181080" cy="34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634C89-A7BC-C22C-E6EF-96ED08D87ECE}"/>
                    </a:ext>
                  </a:extLst>
                </p14:cNvPr>
                <p14:cNvContentPartPr/>
                <p14:nvPr/>
              </p14:nvContentPartPr>
              <p14:xfrm>
                <a:off x="4963424" y="5196593"/>
                <a:ext cx="4323600" cy="13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634C89-A7BC-C22C-E6EF-96ED08D87EC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54784" y="5187593"/>
                  <a:ext cx="4341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845359-1495-B1BF-6DEA-7A394FA64CC0}"/>
                    </a:ext>
                  </a:extLst>
                </p14:cNvPr>
                <p14:cNvContentPartPr/>
                <p14:nvPr/>
              </p14:nvContentPartPr>
              <p14:xfrm>
                <a:off x="9365864" y="5342753"/>
                <a:ext cx="221400" cy="249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845359-1495-B1BF-6DEA-7A394FA64CC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56864" y="5334113"/>
                  <a:ext cx="239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09FB49-C88C-8BFF-C9AE-165845F93F11}"/>
                    </a:ext>
                  </a:extLst>
                </p14:cNvPr>
                <p14:cNvContentPartPr/>
                <p14:nvPr/>
              </p14:nvContentPartPr>
              <p14:xfrm>
                <a:off x="5268344" y="2443313"/>
                <a:ext cx="285120" cy="162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09FB49-C88C-8BFF-C9AE-165845F93F1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59704" y="2434673"/>
                  <a:ext cx="302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25E0B6-EDD7-AE2F-CD87-560997E9B1ED}"/>
                    </a:ext>
                  </a:extLst>
                </p14:cNvPr>
                <p14:cNvContentPartPr/>
                <p14:nvPr/>
              </p14:nvContentPartPr>
              <p14:xfrm>
                <a:off x="4722224" y="3103913"/>
                <a:ext cx="171720" cy="241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25E0B6-EDD7-AE2F-CD87-560997E9B1E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13224" y="3094913"/>
                  <a:ext cx="1893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CB2885-BF39-29D8-48EE-BE61CE03D5AA}"/>
                    </a:ext>
                  </a:extLst>
                </p14:cNvPr>
                <p14:cNvContentPartPr/>
                <p14:nvPr/>
              </p14:nvContentPartPr>
              <p14:xfrm>
                <a:off x="4968824" y="3050993"/>
                <a:ext cx="120960" cy="256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CB2885-BF39-29D8-48EE-BE61CE03D5A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960184" y="3041993"/>
                  <a:ext cx="1386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27ED80-ECB4-9748-E19D-998BBD1CAD7D}"/>
                    </a:ext>
                  </a:extLst>
                </p14:cNvPr>
                <p14:cNvContentPartPr/>
                <p14:nvPr/>
              </p14:nvContentPartPr>
              <p14:xfrm>
                <a:off x="4773344" y="3420353"/>
                <a:ext cx="335520" cy="105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27ED80-ECB4-9748-E19D-998BBD1CAD7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764704" y="3411353"/>
                  <a:ext cx="353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EC21171-427C-9911-1AAD-26D6D45E4819}"/>
                    </a:ext>
                  </a:extLst>
                </p14:cNvPr>
                <p14:cNvContentPartPr/>
                <p14:nvPr/>
              </p14:nvContentPartPr>
              <p14:xfrm>
                <a:off x="5481885" y="3019125"/>
                <a:ext cx="360" cy="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EC21171-427C-9911-1AAD-26D6D45E48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72885" y="30104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7FBD8CD-87A9-2521-3586-8EE2159A9646}"/>
                    </a:ext>
                  </a:extLst>
                </p14:cNvPr>
                <p14:cNvContentPartPr/>
                <p14:nvPr/>
              </p14:nvContentPartPr>
              <p14:xfrm>
                <a:off x="5481885" y="3019125"/>
                <a:ext cx="36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7FBD8CD-87A9-2521-3586-8EE2159A96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72885" y="30104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0D4C4CC-4FD9-CCF7-4AA2-397BA30E66E6}"/>
                    </a:ext>
                  </a:extLst>
                </p14:cNvPr>
                <p14:cNvContentPartPr/>
                <p14:nvPr/>
              </p14:nvContentPartPr>
              <p14:xfrm>
                <a:off x="5960325" y="5242845"/>
                <a:ext cx="360" cy="157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0D4C4CC-4FD9-CCF7-4AA2-397BA30E66E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51325" y="5233845"/>
                  <a:ext cx="18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926D43C-5E42-31B4-CDBC-926B8D930A2E}"/>
                    </a:ext>
                  </a:extLst>
                </p14:cNvPr>
                <p14:cNvContentPartPr/>
                <p14:nvPr/>
              </p14:nvContentPartPr>
              <p14:xfrm>
                <a:off x="5960325" y="5404845"/>
                <a:ext cx="360" cy="3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926D43C-5E42-31B4-CDBC-926B8D930A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51325" y="5396205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61EEB92-DA67-F083-E320-1358E31ECCA9}"/>
                    </a:ext>
                  </a:extLst>
                </p14:cNvPr>
                <p14:cNvContentPartPr/>
                <p14:nvPr/>
              </p14:nvContentPartPr>
              <p14:xfrm>
                <a:off x="5923605" y="5508885"/>
                <a:ext cx="121320" cy="181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61EEB92-DA67-F083-E320-1358E31ECCA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914965" y="5499885"/>
                  <a:ext cx="138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1690AB0-17A1-DF2B-C1DB-50BC789F94DA}"/>
                    </a:ext>
                  </a:extLst>
                </p14:cNvPr>
                <p14:cNvContentPartPr/>
                <p14:nvPr/>
              </p14:nvContentPartPr>
              <p14:xfrm>
                <a:off x="6048885" y="5609325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1690AB0-17A1-DF2B-C1DB-50BC789F94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40245" y="56006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2E7E5C7-61D3-7EB5-25DD-FA5A5B13B6BB}"/>
                    </a:ext>
                  </a:extLst>
                </p14:cNvPr>
                <p14:cNvContentPartPr/>
                <p14:nvPr/>
              </p14:nvContentPartPr>
              <p14:xfrm>
                <a:off x="6098565" y="5522205"/>
                <a:ext cx="19080" cy="91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2E7E5C7-61D3-7EB5-25DD-FA5A5B13B6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89925" y="5513205"/>
                  <a:ext cx="3672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13EC6EF-8884-945A-1E77-B7EEB13B1252}"/>
              </a:ext>
            </a:extLst>
          </p:cNvPr>
          <p:cNvGrpSpPr/>
          <p:nvPr/>
        </p:nvGrpSpPr>
        <p:grpSpPr>
          <a:xfrm>
            <a:off x="8074245" y="5263005"/>
            <a:ext cx="249480" cy="450360"/>
            <a:chOff x="8074245" y="5263005"/>
            <a:chExt cx="249480" cy="45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0857DF1-2732-18E8-6DB2-1DE9B4A18D17}"/>
                    </a:ext>
                  </a:extLst>
                </p14:cNvPr>
                <p14:cNvContentPartPr/>
                <p14:nvPr/>
              </p14:nvContentPartPr>
              <p14:xfrm>
                <a:off x="8119245" y="5263005"/>
                <a:ext cx="360" cy="83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0857DF1-2732-18E8-6DB2-1DE9B4A18D1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10245" y="5254365"/>
                  <a:ext cx="18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A36D225-77AD-E398-3EA5-9642E3A60DB5}"/>
                    </a:ext>
                  </a:extLst>
                </p14:cNvPr>
                <p14:cNvContentPartPr/>
                <p14:nvPr/>
              </p14:nvContentPartPr>
              <p14:xfrm>
                <a:off x="8074245" y="5562885"/>
                <a:ext cx="82080" cy="115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A36D225-77AD-E398-3EA5-9642E3A60DB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65605" y="5554245"/>
                  <a:ext cx="99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9CCBAC-9905-70BA-4D24-036B85733921}"/>
                    </a:ext>
                  </a:extLst>
                </p14:cNvPr>
                <p14:cNvContentPartPr/>
                <p14:nvPr/>
              </p14:nvContentPartPr>
              <p14:xfrm>
                <a:off x="8216805" y="5647845"/>
                <a:ext cx="3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9CCBAC-9905-70BA-4D24-036B857339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07805" y="56392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C096104-0B20-BE67-0E5B-AFA24B97D134}"/>
                    </a:ext>
                  </a:extLst>
                </p14:cNvPr>
                <p14:cNvContentPartPr/>
                <p14:nvPr/>
              </p14:nvContentPartPr>
              <p14:xfrm>
                <a:off x="8243085" y="5539485"/>
                <a:ext cx="80640" cy="173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C096104-0B20-BE67-0E5B-AFA24B97D13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34085" y="5530845"/>
                  <a:ext cx="9828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6B16EA4-28FB-9BBF-11B1-5A8E7DCA9163}"/>
              </a:ext>
            </a:extLst>
          </p:cNvPr>
          <p:cNvGrpSpPr/>
          <p:nvPr/>
        </p:nvGrpSpPr>
        <p:grpSpPr>
          <a:xfrm>
            <a:off x="7106925" y="4597365"/>
            <a:ext cx="535320" cy="1298520"/>
            <a:chOff x="7106925" y="4597365"/>
            <a:chExt cx="535320" cy="12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EBC375F-1060-D1BC-3F89-4EA2284C700B}"/>
                    </a:ext>
                  </a:extLst>
                </p14:cNvPr>
                <p14:cNvContentPartPr/>
                <p14:nvPr/>
              </p14:nvContentPartPr>
              <p14:xfrm>
                <a:off x="7106925" y="4597365"/>
                <a:ext cx="360" cy="1177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EBC375F-1060-D1BC-3F89-4EA2284C700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97925" y="4588725"/>
                  <a:ext cx="18000" cy="11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BEFEBD4-7F05-0647-1536-024360BA468D}"/>
                    </a:ext>
                  </a:extLst>
                </p14:cNvPr>
                <p14:cNvContentPartPr/>
                <p14:nvPr/>
              </p14:nvContentPartPr>
              <p14:xfrm>
                <a:off x="7206285" y="5661885"/>
                <a:ext cx="100800" cy="133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BEFEBD4-7F05-0647-1536-024360BA468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97645" y="5652885"/>
                  <a:ext cx="118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862479B-2984-C9F0-BDAF-54EBD1592E24}"/>
                    </a:ext>
                  </a:extLst>
                </p14:cNvPr>
                <p14:cNvContentPartPr/>
                <p14:nvPr/>
              </p14:nvContentPartPr>
              <p14:xfrm>
                <a:off x="7365045" y="5716245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862479B-2984-C9F0-BDAF-54EBD1592E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56045" y="57076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12A7C71-EE47-A537-82EC-142B385987F7}"/>
                    </a:ext>
                  </a:extLst>
                </p14:cNvPr>
                <p14:cNvContentPartPr/>
                <p14:nvPr/>
              </p14:nvContentPartPr>
              <p14:xfrm>
                <a:off x="7445685" y="5588445"/>
                <a:ext cx="176040" cy="307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12A7C71-EE47-A537-82EC-142B385987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36685" y="5579445"/>
                  <a:ext cx="1936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39A72CA-65FC-DB3B-1E80-D6E10447C7AB}"/>
                    </a:ext>
                  </a:extLst>
                </p14:cNvPr>
                <p14:cNvContentPartPr/>
                <p14:nvPr/>
              </p14:nvContentPartPr>
              <p14:xfrm>
                <a:off x="7466205" y="5486925"/>
                <a:ext cx="176040" cy="54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39A72CA-65FC-DB3B-1E80-D6E10447C7A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57205" y="5478285"/>
                  <a:ext cx="19368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F7A33A5-169A-E5E8-E7F6-AFE59B9E522E}"/>
                  </a:ext>
                </a:extLst>
              </p14:cNvPr>
              <p14:cNvContentPartPr/>
              <p14:nvPr/>
            </p14:nvContentPartPr>
            <p14:xfrm>
              <a:off x="6043845" y="2653005"/>
              <a:ext cx="2122200" cy="1256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F7A33A5-169A-E5E8-E7F6-AFE59B9E522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35205" y="2644365"/>
                <a:ext cx="2139840" cy="12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F072DBF-715A-BDD2-63E0-500A7767EE8E}"/>
                  </a:ext>
                </a:extLst>
              </p14:cNvPr>
              <p14:cNvContentPartPr/>
              <p14:nvPr/>
            </p14:nvContentPartPr>
            <p14:xfrm>
              <a:off x="6778605" y="3487485"/>
              <a:ext cx="11520" cy="1954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F072DBF-715A-BDD2-63E0-500A7767EE8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69965" y="3478845"/>
                <a:ext cx="291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9F6AA93-DD17-CD02-6AFE-C916E0E96E07}"/>
                  </a:ext>
                </a:extLst>
              </p14:cNvPr>
              <p14:cNvContentPartPr/>
              <p14:nvPr/>
            </p14:nvContentPartPr>
            <p14:xfrm>
              <a:off x="7725765" y="3700965"/>
              <a:ext cx="200880" cy="1450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9F6AA93-DD17-CD02-6AFE-C916E0E96E0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16765" y="3691965"/>
                <a:ext cx="21852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653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127C-1095-8215-3D0C-C8DA794D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39"/>
            <a:ext cx="10241280" cy="3959352"/>
          </a:xfrm>
        </p:spPr>
        <p:txBody>
          <a:bodyPr/>
          <a:lstStyle/>
          <a:p>
            <a:r>
              <a:rPr lang="en-US" dirty="0"/>
              <a:t>W = 0, c = 0,     </a:t>
            </a:r>
            <a:r>
              <a:rPr lang="en-US" dirty="0" err="1"/>
              <a:t>cost_function</a:t>
            </a:r>
            <a:r>
              <a:rPr lang="en-US" dirty="0"/>
              <a:t> = 10000</a:t>
            </a:r>
          </a:p>
          <a:p>
            <a:r>
              <a:rPr lang="en-US" dirty="0"/>
              <a:t>Step1 : w = 10, c =0, </a:t>
            </a:r>
            <a:r>
              <a:rPr lang="en-US" dirty="0" err="1"/>
              <a:t>cost_function</a:t>
            </a:r>
            <a:r>
              <a:rPr lang="en-US" dirty="0"/>
              <a:t> = 9500</a:t>
            </a:r>
          </a:p>
          <a:p>
            <a:r>
              <a:rPr lang="en-US" dirty="0"/>
              <a:t>Step99: w = 100, c =0, </a:t>
            </a:r>
            <a:r>
              <a:rPr lang="en-US" dirty="0" err="1"/>
              <a:t>cost_function</a:t>
            </a:r>
            <a:r>
              <a:rPr lang="en-US" dirty="0"/>
              <a:t> = 5500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W_new</a:t>
            </a:r>
            <a:r>
              <a:rPr lang="en-US" dirty="0"/>
              <a:t> = </a:t>
            </a:r>
            <a:r>
              <a:rPr lang="en-US" dirty="0" err="1"/>
              <a:t>W_old</a:t>
            </a:r>
            <a:r>
              <a:rPr lang="en-US" dirty="0"/>
              <a:t> + </a:t>
            </a:r>
            <a:r>
              <a:rPr lang="en-US" dirty="0" err="1"/>
              <a:t>lr</a:t>
            </a:r>
            <a:r>
              <a:rPr lang="en-US" dirty="0"/>
              <a:t>* slope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1B6F104-BEAE-21A7-7243-126F0416C402}"/>
                  </a:ext>
                </a:extLst>
              </p14:cNvPr>
              <p14:cNvContentPartPr/>
              <p14:nvPr/>
            </p14:nvContentPartPr>
            <p14:xfrm>
              <a:off x="6947863" y="2018743"/>
              <a:ext cx="1955520" cy="1494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1B6F104-BEAE-21A7-7243-126F0416C4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9223" y="2010103"/>
                <a:ext cx="1973160" cy="15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8354148-7A2B-9874-63F5-1E35323230D9}"/>
                  </a:ext>
                </a:extLst>
              </p14:cNvPr>
              <p14:cNvContentPartPr/>
              <p14:nvPr/>
            </p14:nvContentPartPr>
            <p14:xfrm>
              <a:off x="8903743" y="2100823"/>
              <a:ext cx="2940480" cy="2170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8354148-7A2B-9874-63F5-1E35323230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5103" y="2091823"/>
                <a:ext cx="2958120" cy="218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67A63FE7-B555-F3A8-B96F-51454B63C860}"/>
              </a:ext>
            </a:extLst>
          </p:cNvPr>
          <p:cNvGrpSpPr/>
          <p:nvPr/>
        </p:nvGrpSpPr>
        <p:grpSpPr>
          <a:xfrm>
            <a:off x="2993983" y="899143"/>
            <a:ext cx="9199080" cy="4612680"/>
            <a:chOff x="2993983" y="899143"/>
            <a:chExt cx="9199080" cy="46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25BB58-B059-30DA-D976-3582ED968AD2}"/>
                    </a:ext>
                  </a:extLst>
                </p14:cNvPr>
                <p14:cNvContentPartPr/>
                <p14:nvPr/>
              </p14:nvContentPartPr>
              <p14:xfrm>
                <a:off x="6906103" y="1351303"/>
                <a:ext cx="99000" cy="4091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25BB58-B059-30DA-D976-3582ED968A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97103" y="1342303"/>
                  <a:ext cx="116640" cy="41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6B17E6-0550-31D4-BE33-49D8CD17BF81}"/>
                    </a:ext>
                  </a:extLst>
                </p14:cNvPr>
                <p14:cNvContentPartPr/>
                <p14:nvPr/>
              </p14:nvContentPartPr>
              <p14:xfrm>
                <a:off x="6471223" y="4958503"/>
                <a:ext cx="5716440" cy="101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6B17E6-0550-31D4-BE33-49D8CD17BF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62223" y="4949863"/>
                  <a:ext cx="57340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A04FD5-3A61-E955-2497-0B5E1DF6B04A}"/>
                    </a:ext>
                  </a:extLst>
                </p14:cNvPr>
                <p14:cNvContentPartPr/>
                <p14:nvPr/>
              </p14:nvContentPartPr>
              <p14:xfrm>
                <a:off x="12001183" y="4835023"/>
                <a:ext cx="191880" cy="347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A04FD5-3A61-E955-2497-0B5E1DF6B0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92543" y="4826023"/>
                  <a:ext cx="2095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8E63E6-05F5-AB83-FDA4-2ADD14C09A5B}"/>
                    </a:ext>
                  </a:extLst>
                </p14:cNvPr>
                <p14:cNvContentPartPr/>
                <p14:nvPr/>
              </p14:nvContentPartPr>
              <p14:xfrm>
                <a:off x="11891743" y="5239663"/>
                <a:ext cx="239760" cy="152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8E63E6-05F5-AB83-FDA4-2ADD14C09A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882743" y="5231023"/>
                  <a:ext cx="257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FF243EC-900A-92DB-2818-F16C9FDCC16F}"/>
                    </a:ext>
                  </a:extLst>
                </p14:cNvPr>
                <p14:cNvContentPartPr/>
                <p14:nvPr/>
              </p14:nvContentPartPr>
              <p14:xfrm>
                <a:off x="6844183" y="5082343"/>
                <a:ext cx="110520" cy="106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FF243EC-900A-92DB-2818-F16C9FDCC1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35183" y="5073343"/>
                  <a:ext cx="128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899561F-C204-3BF0-D669-139449892344}"/>
                    </a:ext>
                  </a:extLst>
                </p14:cNvPr>
                <p14:cNvContentPartPr/>
                <p14:nvPr/>
              </p14:nvContentPartPr>
              <p14:xfrm>
                <a:off x="9056743" y="4934743"/>
                <a:ext cx="360" cy="174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899561F-C204-3BF0-D669-1394498923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48103" y="4925743"/>
                  <a:ext cx="18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DD4FBE-B99A-A856-7828-521B377A82B4}"/>
                    </a:ext>
                  </a:extLst>
                </p14:cNvPr>
                <p14:cNvContentPartPr/>
                <p14:nvPr/>
              </p14:nvContentPartPr>
              <p14:xfrm>
                <a:off x="9003823" y="5248303"/>
                <a:ext cx="360" cy="88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DD4FBE-B99A-A856-7828-521B377A82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95183" y="5239663"/>
                  <a:ext cx="18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37687E5-B1F9-33C7-7F9F-04E8FEA40254}"/>
                    </a:ext>
                  </a:extLst>
                </p14:cNvPr>
                <p14:cNvContentPartPr/>
                <p14:nvPr/>
              </p14:nvContentPartPr>
              <p14:xfrm>
                <a:off x="9075103" y="5273863"/>
                <a:ext cx="113760" cy="72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37687E5-B1F9-33C7-7F9F-04E8FEA402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66463" y="5265223"/>
                  <a:ext cx="131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77962D-F335-EEC3-39BC-1BC22CCBA762}"/>
                    </a:ext>
                  </a:extLst>
                </p14:cNvPr>
                <p14:cNvContentPartPr/>
                <p14:nvPr/>
              </p14:nvContentPartPr>
              <p14:xfrm>
                <a:off x="9279223" y="5236063"/>
                <a:ext cx="100080" cy="103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77962D-F335-EEC3-39BC-1BC22CCBA7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70223" y="5227423"/>
                  <a:ext cx="117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5443B7-4A06-6FE5-F246-BBB7B9A51AC7}"/>
                    </a:ext>
                  </a:extLst>
                </p14:cNvPr>
                <p14:cNvContentPartPr/>
                <p14:nvPr/>
              </p14:nvContentPartPr>
              <p14:xfrm>
                <a:off x="11599783" y="5031583"/>
                <a:ext cx="360" cy="140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5443B7-4A06-6FE5-F246-BBB7B9A51A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91143" y="5022943"/>
                  <a:ext cx="18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EBC8A9-2AB5-98AC-98BC-ACC240FA901B}"/>
                    </a:ext>
                  </a:extLst>
                </p14:cNvPr>
                <p14:cNvContentPartPr/>
                <p14:nvPr/>
              </p14:nvContentPartPr>
              <p14:xfrm>
                <a:off x="11115583" y="5359183"/>
                <a:ext cx="19080" cy="95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EBC8A9-2AB5-98AC-98BC-ACC240FA90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106583" y="5350543"/>
                  <a:ext cx="36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5AC7DEB-DA8C-9F5F-70A7-99C387ABE14E}"/>
                    </a:ext>
                  </a:extLst>
                </p14:cNvPr>
                <p14:cNvContentPartPr/>
                <p14:nvPr/>
              </p14:nvContentPartPr>
              <p14:xfrm>
                <a:off x="11220343" y="5351983"/>
                <a:ext cx="77400" cy="100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5AC7DEB-DA8C-9F5F-70A7-99C387ABE1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11343" y="5342983"/>
                  <a:ext cx="95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A667117-1AD3-3E13-12E7-FE1F0EC960D5}"/>
                    </a:ext>
                  </a:extLst>
                </p14:cNvPr>
                <p14:cNvContentPartPr/>
                <p14:nvPr/>
              </p14:nvContentPartPr>
              <p14:xfrm>
                <a:off x="11352103" y="5299423"/>
                <a:ext cx="74520" cy="105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A667117-1AD3-3E13-12E7-FE1F0EC960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43463" y="5290783"/>
                  <a:ext cx="92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302C074-7E72-345D-26AC-90A37515D669}"/>
                    </a:ext>
                  </a:extLst>
                </p14:cNvPr>
                <p14:cNvContentPartPr/>
                <p14:nvPr/>
              </p14:nvContentPartPr>
              <p14:xfrm>
                <a:off x="11431303" y="5271343"/>
                <a:ext cx="106560" cy="131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302C074-7E72-345D-26AC-90A37515D6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2663" y="5262343"/>
                  <a:ext cx="124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42EFBC-C6F7-895B-DBC5-668368E1E330}"/>
                    </a:ext>
                  </a:extLst>
                </p14:cNvPr>
                <p14:cNvContentPartPr/>
                <p14:nvPr/>
              </p14:nvContentPartPr>
              <p14:xfrm>
                <a:off x="11558023" y="5233543"/>
                <a:ext cx="151560" cy="97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42EFBC-C6F7-895B-DBC5-668368E1E3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49383" y="5224543"/>
                  <a:ext cx="169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787B74B-6E7C-E9E2-2A11-253FF70E1446}"/>
                    </a:ext>
                  </a:extLst>
                </p14:cNvPr>
                <p14:cNvContentPartPr/>
                <p14:nvPr/>
              </p14:nvContentPartPr>
              <p14:xfrm>
                <a:off x="6764623" y="1097863"/>
                <a:ext cx="266760" cy="316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787B74B-6E7C-E9E2-2A11-253FF70E14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55983" y="1088863"/>
                  <a:ext cx="2844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A5D451-0EEB-9686-748F-B6B0F1BDC1E8}"/>
                    </a:ext>
                  </a:extLst>
                </p14:cNvPr>
                <p14:cNvContentPartPr/>
                <p14:nvPr/>
              </p14:nvContentPartPr>
              <p14:xfrm>
                <a:off x="7124983" y="1146103"/>
                <a:ext cx="163440" cy="195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A5D451-0EEB-9686-748F-B6B0F1BDC1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6343" y="1137103"/>
                  <a:ext cx="181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A60F0C-968F-0655-5775-74EF21A90816}"/>
                    </a:ext>
                  </a:extLst>
                </p14:cNvPr>
                <p14:cNvContentPartPr/>
                <p14:nvPr/>
              </p14:nvContentPartPr>
              <p14:xfrm>
                <a:off x="7368703" y="1015063"/>
                <a:ext cx="187920" cy="253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A60F0C-968F-0655-5775-74EF21A908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59703" y="1006423"/>
                  <a:ext cx="2055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72A7FC-CBAC-48AB-5EB0-DB5F4E5BEF86}"/>
                    </a:ext>
                  </a:extLst>
                </p14:cNvPr>
                <p14:cNvContentPartPr/>
                <p14:nvPr/>
              </p14:nvContentPartPr>
              <p14:xfrm>
                <a:off x="7364383" y="899143"/>
                <a:ext cx="136800" cy="165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72A7FC-CBAC-48AB-5EB0-DB5F4E5BEF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55743" y="890143"/>
                  <a:ext cx="1544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9966512-B41B-5EFE-6E66-E91D1B835C56}"/>
                    </a:ext>
                  </a:extLst>
                </p14:cNvPr>
                <p14:cNvContentPartPr/>
                <p14:nvPr/>
              </p14:nvContentPartPr>
              <p14:xfrm>
                <a:off x="3446143" y="4952743"/>
                <a:ext cx="3381840" cy="152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9966512-B41B-5EFE-6E66-E91D1B835C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37503" y="4943743"/>
                  <a:ext cx="33994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FD87E55-A920-CE53-D8C7-0C682D2CD180}"/>
                    </a:ext>
                  </a:extLst>
                </p14:cNvPr>
                <p14:cNvContentPartPr/>
                <p14:nvPr/>
              </p14:nvContentPartPr>
              <p14:xfrm>
                <a:off x="3395023" y="4886863"/>
                <a:ext cx="319680" cy="305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FD87E55-A920-CE53-D8C7-0C682D2CD1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86383" y="4878223"/>
                  <a:ext cx="3373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576E19-3C6D-E547-6D74-0B7A28E06B92}"/>
                    </a:ext>
                  </a:extLst>
                </p14:cNvPr>
                <p14:cNvContentPartPr/>
                <p14:nvPr/>
              </p14:nvContentPartPr>
              <p14:xfrm>
                <a:off x="4937983" y="5374303"/>
                <a:ext cx="2520" cy="13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576E19-3C6D-E547-6D74-0B7A28E06B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28983" y="5365303"/>
                  <a:ext cx="20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B44C84C-98CA-0643-B0EF-07F9A722000C}"/>
                    </a:ext>
                  </a:extLst>
                </p14:cNvPr>
                <p14:cNvContentPartPr/>
                <p14:nvPr/>
              </p14:nvContentPartPr>
              <p14:xfrm>
                <a:off x="4740703" y="5462143"/>
                <a:ext cx="5184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B44C84C-98CA-0643-B0EF-07F9A72200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31703" y="5453143"/>
                  <a:ext cx="69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1CDD0E1-DB2C-E66C-35E3-7013B80D7862}"/>
                    </a:ext>
                  </a:extLst>
                </p14:cNvPr>
                <p14:cNvContentPartPr/>
                <p14:nvPr/>
              </p14:nvContentPartPr>
              <p14:xfrm>
                <a:off x="5047063" y="5404183"/>
                <a:ext cx="96840" cy="65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1CDD0E1-DB2C-E66C-35E3-7013B80D78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38423" y="5395543"/>
                  <a:ext cx="114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363BDF-9F77-4DC7-30B0-9C3C2CDD9150}"/>
                    </a:ext>
                  </a:extLst>
                </p14:cNvPr>
                <p14:cNvContentPartPr/>
                <p14:nvPr/>
              </p14:nvContentPartPr>
              <p14:xfrm>
                <a:off x="5183863" y="5306623"/>
                <a:ext cx="64080" cy="133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363BDF-9F77-4DC7-30B0-9C3C2CDD91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74863" y="5297623"/>
                  <a:ext cx="81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1C46802-2049-B08C-ED15-3C582B35FEE3}"/>
                    </a:ext>
                  </a:extLst>
                </p14:cNvPr>
                <p14:cNvContentPartPr/>
                <p14:nvPr/>
              </p14:nvContentPartPr>
              <p14:xfrm>
                <a:off x="4823503" y="4893703"/>
                <a:ext cx="360" cy="277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1C46802-2049-B08C-ED15-3C582B35FE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14863" y="4885063"/>
                  <a:ext cx="180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440C8D3-1116-59B4-21B7-A49FB74B3B9B}"/>
                    </a:ext>
                  </a:extLst>
                </p14:cNvPr>
                <p14:cNvContentPartPr/>
                <p14:nvPr/>
              </p14:nvContentPartPr>
              <p14:xfrm>
                <a:off x="2993983" y="1857823"/>
                <a:ext cx="4013280" cy="2934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440C8D3-1116-59B4-21B7-A49FB74B3B9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84983" y="1849183"/>
                  <a:ext cx="4030920" cy="295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2B44DFC-17BC-D430-3A44-5344B7308BB0}"/>
                  </a:ext>
                </a:extLst>
              </p14:cNvPr>
              <p14:cNvContentPartPr/>
              <p14:nvPr/>
            </p14:nvContentPartPr>
            <p14:xfrm>
              <a:off x="6854205" y="1656525"/>
              <a:ext cx="281520" cy="374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2B44DFC-17BC-D430-3A44-5344B7308BB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45205" y="1647525"/>
                <a:ext cx="2991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DDC76E3-DFC0-EBD9-C1F1-E976D1E8E126}"/>
                  </a:ext>
                </a:extLst>
              </p14:cNvPr>
              <p14:cNvContentPartPr/>
              <p14:nvPr/>
            </p14:nvContentPartPr>
            <p14:xfrm>
              <a:off x="6188925" y="2387685"/>
              <a:ext cx="43920" cy="257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DDC76E3-DFC0-EBD9-C1F1-E976D1E8E12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179925" y="2379045"/>
                <a:ext cx="6156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D69F84E2-1314-BB79-5A06-EB4757B116D4}"/>
              </a:ext>
            </a:extLst>
          </p:cNvPr>
          <p:cNvGrpSpPr/>
          <p:nvPr/>
        </p:nvGrpSpPr>
        <p:grpSpPr>
          <a:xfrm>
            <a:off x="5511405" y="3279765"/>
            <a:ext cx="144720" cy="715680"/>
            <a:chOff x="5511405" y="3279765"/>
            <a:chExt cx="144720" cy="71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3FF514-75D9-C222-CE37-2FD2923763F8}"/>
                    </a:ext>
                  </a:extLst>
                </p14:cNvPr>
                <p14:cNvContentPartPr/>
                <p14:nvPr/>
              </p14:nvContentPartPr>
              <p14:xfrm>
                <a:off x="5655765" y="3279765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3FF514-75D9-C222-CE37-2FD2923763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47125" y="32711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DD78B96-5773-5F13-3B97-AF6ADAA2676F}"/>
                    </a:ext>
                  </a:extLst>
                </p14:cNvPr>
                <p14:cNvContentPartPr/>
                <p14:nvPr/>
              </p14:nvContentPartPr>
              <p14:xfrm>
                <a:off x="5511405" y="3561645"/>
                <a:ext cx="56160" cy="433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DD78B96-5773-5F13-3B97-AF6ADAA2676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02765" y="3553005"/>
                  <a:ext cx="73800" cy="45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228788B-10C4-CF86-A13E-C3D0B79FCB95}"/>
                  </a:ext>
                </a:extLst>
              </p14:cNvPr>
              <p14:cNvContentPartPr/>
              <p14:nvPr/>
            </p14:nvContentPartPr>
            <p14:xfrm>
              <a:off x="5044125" y="4327725"/>
              <a:ext cx="5400" cy="406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228788B-10C4-CF86-A13E-C3D0B79FCB9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35125" y="4319085"/>
                <a:ext cx="23040" cy="42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73BC26EA-BE65-539F-8BA3-3319A5C5E735}"/>
              </a:ext>
            </a:extLst>
          </p:cNvPr>
          <p:cNvGrpSpPr/>
          <p:nvPr/>
        </p:nvGrpSpPr>
        <p:grpSpPr>
          <a:xfrm>
            <a:off x="3718245" y="4174365"/>
            <a:ext cx="1294560" cy="341280"/>
            <a:chOff x="3718245" y="4174365"/>
            <a:chExt cx="129456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B83ACA7-8FC5-E1B5-31EE-94900DC83F78}"/>
                    </a:ext>
                  </a:extLst>
                </p14:cNvPr>
                <p14:cNvContentPartPr/>
                <p14:nvPr/>
              </p14:nvContentPartPr>
              <p14:xfrm>
                <a:off x="3718605" y="4294245"/>
                <a:ext cx="1294200" cy="165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B83ACA7-8FC5-E1B5-31EE-94900DC83F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09965" y="4285245"/>
                  <a:ext cx="1311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892E890-41C5-E724-2E38-9EC016C11092}"/>
                    </a:ext>
                  </a:extLst>
                </p14:cNvPr>
                <p14:cNvContentPartPr/>
                <p14:nvPr/>
              </p14:nvContentPartPr>
              <p14:xfrm>
                <a:off x="3718245" y="4174365"/>
                <a:ext cx="360" cy="341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892E890-41C5-E724-2E38-9EC016C110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09605" y="4165365"/>
                  <a:ext cx="1800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3FD1FA4-A948-DF8E-8CE8-286A2BDD2E57}"/>
                  </a:ext>
                </a:extLst>
              </p14:cNvPr>
              <p14:cNvContentPartPr/>
              <p14:nvPr/>
            </p14:nvContentPartPr>
            <p14:xfrm>
              <a:off x="4651365" y="4672605"/>
              <a:ext cx="258840" cy="139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3FD1FA4-A948-DF8E-8CE8-286A2BDD2E5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42365" y="4663605"/>
                <a:ext cx="2764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82C5D50-4555-31F5-3666-1F57FC944EDA}"/>
                  </a:ext>
                </a:extLst>
              </p14:cNvPr>
              <p14:cNvContentPartPr/>
              <p14:nvPr/>
            </p14:nvContentPartPr>
            <p14:xfrm>
              <a:off x="9015375" y="3397485"/>
              <a:ext cx="123840" cy="6548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82C5D50-4555-31F5-3666-1F57FC944ED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06735" y="3388485"/>
                <a:ext cx="14148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17CBB28-3947-D7A2-71DC-3B4567FF5B56}"/>
                  </a:ext>
                </a:extLst>
              </p14:cNvPr>
              <p14:cNvContentPartPr/>
              <p14:nvPr/>
            </p14:nvContentPartPr>
            <p14:xfrm>
              <a:off x="7053015" y="4921365"/>
              <a:ext cx="360" cy="1555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17CBB28-3947-D7A2-71DC-3B4567FF5B5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44015" y="4912365"/>
                <a:ext cx="180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B2276B9-844C-A08D-C299-E14BB15DD1F8}"/>
                  </a:ext>
                </a:extLst>
              </p14:cNvPr>
              <p14:cNvContentPartPr/>
              <p14:nvPr/>
            </p14:nvContentPartPr>
            <p14:xfrm>
              <a:off x="7435335" y="4926405"/>
              <a:ext cx="360" cy="1386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B2276B9-844C-A08D-C299-E14BB15DD1F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26695" y="4917405"/>
                <a:ext cx="18000" cy="15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D8FEA4B-9F25-94E7-3D3B-AD05BC9B9CD0}"/>
              </a:ext>
            </a:extLst>
          </p:cNvPr>
          <p:cNvGrpSpPr/>
          <p:nvPr/>
        </p:nvGrpSpPr>
        <p:grpSpPr>
          <a:xfrm>
            <a:off x="7400775" y="5117565"/>
            <a:ext cx="231480" cy="180360"/>
            <a:chOff x="7400775" y="5117565"/>
            <a:chExt cx="23148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8398B91-FE2D-B377-D861-E02468555EAE}"/>
                    </a:ext>
                  </a:extLst>
                </p14:cNvPr>
                <p14:cNvContentPartPr/>
                <p14:nvPr/>
              </p14:nvContentPartPr>
              <p14:xfrm>
                <a:off x="7400775" y="5117565"/>
                <a:ext cx="3240" cy="180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8398B91-FE2D-B377-D861-E02468555E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91775" y="5108925"/>
                  <a:ext cx="20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1C7702F-F9DD-2C84-4673-1CBA1DC69C15}"/>
                    </a:ext>
                  </a:extLst>
                </p14:cNvPr>
                <p14:cNvContentPartPr/>
                <p14:nvPr/>
              </p14:nvContentPartPr>
              <p14:xfrm>
                <a:off x="7527135" y="5154645"/>
                <a:ext cx="105120" cy="142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1C7702F-F9DD-2C84-4673-1CBA1DC69C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18495" y="5145645"/>
                  <a:ext cx="12276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91CABE2-2A5F-41D0-EB88-7C90DB07C7DA}"/>
                  </a:ext>
                </a:extLst>
              </p14:cNvPr>
              <p14:cNvContentPartPr/>
              <p14:nvPr/>
            </p14:nvContentPartPr>
            <p14:xfrm>
              <a:off x="9093135" y="465645"/>
              <a:ext cx="175320" cy="2462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91CABE2-2A5F-41D0-EB88-7C90DB07C7D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084135" y="457005"/>
                <a:ext cx="1929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55A9EBC-6BE0-AEE7-E713-5F22EB94419C}"/>
                  </a:ext>
                </a:extLst>
              </p14:cNvPr>
              <p14:cNvContentPartPr/>
              <p14:nvPr/>
            </p14:nvContentPartPr>
            <p14:xfrm>
              <a:off x="8775615" y="522885"/>
              <a:ext cx="135000" cy="234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55A9EBC-6BE0-AEE7-E713-5F22EB94419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66975" y="513885"/>
                <a:ext cx="15264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106ACD8-8286-4A09-06D4-A21162815586}"/>
              </a:ext>
            </a:extLst>
          </p:cNvPr>
          <p:cNvGrpSpPr/>
          <p:nvPr/>
        </p:nvGrpSpPr>
        <p:grpSpPr>
          <a:xfrm>
            <a:off x="9519015" y="553125"/>
            <a:ext cx="155160" cy="58320"/>
            <a:chOff x="9519015" y="553125"/>
            <a:chExt cx="155160" cy="5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40E1CA-DF8E-BD2B-5F9E-F1E3D4F4907E}"/>
                    </a:ext>
                  </a:extLst>
                </p14:cNvPr>
                <p14:cNvContentPartPr/>
                <p14:nvPr/>
              </p14:nvContentPartPr>
              <p14:xfrm>
                <a:off x="9519015" y="553125"/>
                <a:ext cx="8388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40E1CA-DF8E-BD2B-5F9E-F1E3D4F4907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10015" y="544485"/>
                  <a:ext cx="101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A08C6B2-2642-3EF2-CBA3-976F7128A399}"/>
                    </a:ext>
                  </a:extLst>
                </p14:cNvPr>
                <p14:cNvContentPartPr/>
                <p14:nvPr/>
              </p14:nvContentPartPr>
              <p14:xfrm>
                <a:off x="9519735" y="611085"/>
                <a:ext cx="15444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A08C6B2-2642-3EF2-CBA3-976F7128A39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11095" y="602085"/>
                  <a:ext cx="1720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276080E-1282-54A4-B367-3390E195179F}"/>
              </a:ext>
            </a:extLst>
          </p:cNvPr>
          <p:cNvGrpSpPr/>
          <p:nvPr/>
        </p:nvGrpSpPr>
        <p:grpSpPr>
          <a:xfrm>
            <a:off x="9996375" y="432525"/>
            <a:ext cx="325440" cy="276480"/>
            <a:chOff x="9996375" y="432525"/>
            <a:chExt cx="32544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610EED5-1D62-6102-960D-86B526171459}"/>
                    </a:ext>
                  </a:extLst>
                </p14:cNvPr>
                <p14:cNvContentPartPr/>
                <p14:nvPr/>
              </p14:nvContentPartPr>
              <p14:xfrm>
                <a:off x="9996375" y="432525"/>
                <a:ext cx="360" cy="276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610EED5-1D62-6102-960D-86B52617145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87735" y="423885"/>
                  <a:ext cx="180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864C456-CC79-C32D-0A2C-6B5920250B33}"/>
                    </a:ext>
                  </a:extLst>
                </p14:cNvPr>
                <p14:cNvContentPartPr/>
                <p14:nvPr/>
              </p14:nvContentPartPr>
              <p14:xfrm>
                <a:off x="10121295" y="436845"/>
                <a:ext cx="200520" cy="241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864C456-CC79-C32D-0A2C-6B5920250B3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12655" y="428205"/>
                  <a:ext cx="218160" cy="2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5CB7057-AF6C-1D97-4EAD-F5BB4104EB41}"/>
                  </a:ext>
                </a:extLst>
              </p14:cNvPr>
              <p14:cNvContentPartPr/>
              <p14:nvPr/>
            </p14:nvContentPartPr>
            <p14:xfrm>
              <a:off x="10248735" y="1113285"/>
              <a:ext cx="360" cy="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5CB7057-AF6C-1D97-4EAD-F5BB4104EB4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240095" y="11046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BD4600B-A3F8-3743-5316-0068DDBAADF1}"/>
                  </a:ext>
                </a:extLst>
              </p14:cNvPr>
              <p14:cNvContentPartPr/>
              <p14:nvPr/>
            </p14:nvContentPartPr>
            <p14:xfrm>
              <a:off x="10870095" y="3861525"/>
              <a:ext cx="42840" cy="7146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BD4600B-A3F8-3743-5316-0068DDBAADF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861095" y="3852525"/>
                <a:ext cx="60480" cy="73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AB7912B-1E2E-CE1D-1852-025C116C20CB}"/>
              </a:ext>
            </a:extLst>
          </p:cNvPr>
          <p:cNvGrpSpPr/>
          <p:nvPr/>
        </p:nvGrpSpPr>
        <p:grpSpPr>
          <a:xfrm>
            <a:off x="6785085" y="1079805"/>
            <a:ext cx="4525650" cy="3223800"/>
            <a:chOff x="6785085" y="1079805"/>
            <a:chExt cx="4525650" cy="32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09D147B-C429-4643-B786-5CA176CD6EB4}"/>
                    </a:ext>
                  </a:extLst>
                </p14:cNvPr>
                <p14:cNvContentPartPr/>
                <p14:nvPr/>
              </p14:nvContentPartPr>
              <p14:xfrm>
                <a:off x="6950685" y="2109405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9D147B-C429-4643-B786-5CA176CD6E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42045" y="21004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C42903-C89A-37F6-729C-D1FA7292BB09}"/>
                    </a:ext>
                  </a:extLst>
                </p14:cNvPr>
                <p14:cNvContentPartPr/>
                <p14:nvPr/>
              </p14:nvContentPartPr>
              <p14:xfrm>
                <a:off x="6785085" y="1775685"/>
                <a:ext cx="276480" cy="359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C42903-C89A-37F6-729C-D1FA7292BB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76445" y="1767045"/>
                  <a:ext cx="2941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794604-19B3-1980-4FF2-BDBC95143222}"/>
                    </a:ext>
                  </a:extLst>
                </p14:cNvPr>
                <p14:cNvContentPartPr/>
                <p14:nvPr/>
              </p14:nvContentPartPr>
              <p14:xfrm>
                <a:off x="7462335" y="1713045"/>
                <a:ext cx="277920" cy="10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794604-19B3-1980-4FF2-BDBC9514322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53695" y="1704045"/>
                  <a:ext cx="295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2B8A25-3BE0-1C7E-0196-61F42E3A21AD}"/>
                    </a:ext>
                  </a:extLst>
                </p14:cNvPr>
                <p14:cNvContentPartPr/>
                <p14:nvPr/>
              </p14:nvContentPartPr>
              <p14:xfrm>
                <a:off x="7701735" y="1670205"/>
                <a:ext cx="84600" cy="109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2B8A25-3BE0-1C7E-0196-61F42E3A21A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92735" y="1661205"/>
                  <a:ext cx="102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0BD4D30-C960-4277-4129-70BCDFEE10EB}"/>
                    </a:ext>
                  </a:extLst>
                </p14:cNvPr>
                <p14:cNvContentPartPr/>
                <p14:nvPr/>
              </p14:nvContentPartPr>
              <p14:xfrm>
                <a:off x="7511295" y="1565805"/>
                <a:ext cx="30060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0BD4D30-C960-4277-4129-70BCDFEE10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02295" y="1556805"/>
                  <a:ext cx="318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5F9C5E-B07D-D430-8924-2B5C492A1560}"/>
                    </a:ext>
                  </a:extLst>
                </p14:cNvPr>
                <p14:cNvContentPartPr/>
                <p14:nvPr/>
              </p14:nvContentPartPr>
              <p14:xfrm>
                <a:off x="7669335" y="1454925"/>
                <a:ext cx="198720" cy="214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5F9C5E-B07D-D430-8924-2B5C492A156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60335" y="1445925"/>
                  <a:ext cx="216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84D22A3-9D40-9630-04F6-AA52B25A5336}"/>
                    </a:ext>
                  </a:extLst>
                </p14:cNvPr>
                <p14:cNvContentPartPr/>
                <p14:nvPr/>
              </p14:nvContentPartPr>
              <p14:xfrm>
                <a:off x="9069735" y="3335925"/>
                <a:ext cx="200880" cy="201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84D22A3-9D40-9630-04F6-AA52B25A533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60735" y="3326925"/>
                  <a:ext cx="218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6427E8F-F75F-7A0D-E092-EBEE38075467}"/>
                    </a:ext>
                  </a:extLst>
                </p14:cNvPr>
                <p14:cNvContentPartPr/>
                <p14:nvPr/>
              </p14:nvContentPartPr>
              <p14:xfrm>
                <a:off x="9313455" y="3216405"/>
                <a:ext cx="3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6427E8F-F75F-7A0D-E092-EBEE3807546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04455" y="32074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6E3D9FA-27E0-62D0-CAE4-1BB0C33F5A8C}"/>
                    </a:ext>
                  </a:extLst>
                </p14:cNvPr>
                <p14:cNvContentPartPr/>
                <p14:nvPr/>
              </p14:nvContentPartPr>
              <p14:xfrm>
                <a:off x="9157935" y="3264285"/>
                <a:ext cx="199440" cy="289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6E3D9FA-27E0-62D0-CAE4-1BB0C33F5A8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148935" y="3255645"/>
                  <a:ext cx="2170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9DBEB75-6CD6-4B8F-87B4-0CEAFACCD17A}"/>
                    </a:ext>
                  </a:extLst>
                </p14:cNvPr>
                <p14:cNvContentPartPr/>
                <p14:nvPr/>
              </p14:nvContentPartPr>
              <p14:xfrm>
                <a:off x="8798295" y="3357525"/>
                <a:ext cx="167760" cy="154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9DBEB75-6CD6-4B8F-87B4-0CEAFACCD17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9655" y="3348885"/>
                  <a:ext cx="185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3AC74C1-D174-820E-3D73-89EA1E7D2CC2}"/>
                    </a:ext>
                  </a:extLst>
                </p14:cNvPr>
                <p14:cNvContentPartPr/>
                <p14:nvPr/>
              </p14:nvContentPartPr>
              <p14:xfrm>
                <a:off x="8712255" y="3290565"/>
                <a:ext cx="86400" cy="117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3AC74C1-D174-820E-3D73-89EA1E7D2CC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03255" y="3281565"/>
                  <a:ext cx="104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5E182EC-8569-DD16-9E32-52C4FEF5A0E5}"/>
                    </a:ext>
                  </a:extLst>
                </p14:cNvPr>
                <p14:cNvContentPartPr/>
                <p14:nvPr/>
              </p14:nvContentPartPr>
              <p14:xfrm>
                <a:off x="8715135" y="3313245"/>
                <a:ext cx="26280" cy="303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5E182EC-8569-DD16-9E32-52C4FEF5A0E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706135" y="3304245"/>
                  <a:ext cx="439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3ACB21E-B2C1-F1FC-905F-E04EBC5B8456}"/>
                    </a:ext>
                  </a:extLst>
                </p14:cNvPr>
                <p14:cNvContentPartPr/>
                <p14:nvPr/>
              </p14:nvContentPartPr>
              <p14:xfrm>
                <a:off x="9896655" y="3256725"/>
                <a:ext cx="82800" cy="731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3ACB21E-B2C1-F1FC-905F-E04EBC5B845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887655" y="3247725"/>
                  <a:ext cx="10044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4E45D6E-9E46-B674-52FE-C95CB645C711}"/>
                    </a:ext>
                  </a:extLst>
                </p14:cNvPr>
                <p14:cNvContentPartPr/>
                <p14:nvPr/>
              </p14:nvContentPartPr>
              <p14:xfrm>
                <a:off x="8779575" y="1197165"/>
                <a:ext cx="217800" cy="217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4E45D6E-9E46-B674-52FE-C95CB645C71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770935" y="1188525"/>
                  <a:ext cx="2354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7F4A56E-5204-881F-9054-C39AD48B083B}"/>
                    </a:ext>
                  </a:extLst>
                </p14:cNvPr>
                <p14:cNvContentPartPr/>
                <p14:nvPr/>
              </p14:nvContentPartPr>
              <p14:xfrm>
                <a:off x="9186375" y="1162605"/>
                <a:ext cx="360" cy="168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7F4A56E-5204-881F-9054-C39AD48B083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177735" y="1153965"/>
                  <a:ext cx="18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CF296BC-2350-5CBA-A4B6-C43F45B4B7CC}"/>
                    </a:ext>
                  </a:extLst>
                </p14:cNvPr>
                <p14:cNvContentPartPr/>
                <p14:nvPr/>
              </p14:nvContentPartPr>
              <p14:xfrm>
                <a:off x="9103575" y="1173405"/>
                <a:ext cx="163080" cy="202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CF296BC-2350-5CBA-A4B6-C43F45B4B7C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094935" y="1164405"/>
                  <a:ext cx="180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06BA4E-C350-832F-3C11-E0DD925BA4B3}"/>
                    </a:ext>
                  </a:extLst>
                </p14:cNvPr>
                <p14:cNvContentPartPr/>
                <p14:nvPr/>
              </p14:nvContentPartPr>
              <p14:xfrm>
                <a:off x="9505335" y="1152525"/>
                <a:ext cx="127080" cy="194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06BA4E-C350-832F-3C11-E0DD925BA4B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496335" y="1143525"/>
                  <a:ext cx="144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D905DC7-FEF4-9036-2D93-5D1B22BA2549}"/>
                    </a:ext>
                  </a:extLst>
                </p14:cNvPr>
                <p14:cNvContentPartPr/>
                <p14:nvPr/>
              </p14:nvContentPartPr>
              <p14:xfrm>
                <a:off x="9845175" y="1279245"/>
                <a:ext cx="29520" cy="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D905DC7-FEF4-9036-2D93-5D1B22BA254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836175" y="1270245"/>
                  <a:ext cx="47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E27DA45-0C78-D0E7-FE85-44BCBC24A7A9}"/>
                    </a:ext>
                  </a:extLst>
                </p14:cNvPr>
                <p14:cNvContentPartPr/>
                <p14:nvPr/>
              </p14:nvContentPartPr>
              <p14:xfrm>
                <a:off x="9854535" y="1324605"/>
                <a:ext cx="10764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E27DA45-0C78-D0E7-FE85-44BCBC24A7A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845535" y="1315965"/>
                  <a:ext cx="12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E55AC66-EBAE-8E32-7DA9-C5121D1C42E5}"/>
                    </a:ext>
                  </a:extLst>
                </p14:cNvPr>
                <p14:cNvContentPartPr/>
                <p14:nvPr/>
              </p14:nvContentPartPr>
              <p14:xfrm>
                <a:off x="10243335" y="1127325"/>
                <a:ext cx="147600" cy="212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E55AC66-EBAE-8E32-7DA9-C5121D1C42E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234695" y="1118325"/>
                  <a:ext cx="16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E8960A9-0ED0-A514-DBD9-D841920DDFEC}"/>
                    </a:ext>
                  </a:extLst>
                </p14:cNvPr>
                <p14:cNvContentPartPr/>
                <p14:nvPr/>
              </p14:nvContentPartPr>
              <p14:xfrm>
                <a:off x="10224975" y="1111845"/>
                <a:ext cx="140040" cy="23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E8960A9-0ED0-A514-DBD9-D841920DDFE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215975" y="1102845"/>
                  <a:ext cx="157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87E83A0-F24E-A58F-7D0F-B3CE889AB143}"/>
                    </a:ext>
                  </a:extLst>
                </p14:cNvPr>
                <p14:cNvContentPartPr/>
                <p14:nvPr/>
              </p14:nvContentPartPr>
              <p14:xfrm>
                <a:off x="10518015" y="1098165"/>
                <a:ext cx="144360" cy="172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87E83A0-F24E-A58F-7D0F-B3CE889AB14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509015" y="1089165"/>
                  <a:ext cx="162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A1E473F-6A11-DFB1-5516-A1498829BF9E}"/>
                    </a:ext>
                  </a:extLst>
                </p14:cNvPr>
                <p14:cNvContentPartPr/>
                <p14:nvPr/>
              </p14:nvContentPartPr>
              <p14:xfrm>
                <a:off x="10940295" y="1079805"/>
                <a:ext cx="202320" cy="158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A1E473F-6A11-DFB1-5516-A1498829BF9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931295" y="1071165"/>
                  <a:ext cx="219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9D49B27-0ECB-80BD-35B5-DD10F3233B8A}"/>
                    </a:ext>
                  </a:extLst>
                </p14:cNvPr>
                <p14:cNvContentPartPr/>
                <p14:nvPr/>
              </p14:nvContentPartPr>
              <p14:xfrm>
                <a:off x="6968775" y="2023365"/>
                <a:ext cx="4292280" cy="1859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9D49B27-0ECB-80BD-35B5-DD10F3233B8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59775" y="2014725"/>
                  <a:ext cx="4309920" cy="18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0D49728-3895-DAEA-3481-9862B629A4E4}"/>
                    </a:ext>
                  </a:extLst>
                </p14:cNvPr>
                <p14:cNvContentPartPr/>
                <p14:nvPr/>
              </p14:nvContentPartPr>
              <p14:xfrm>
                <a:off x="11138655" y="3641565"/>
                <a:ext cx="129960" cy="252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0D49728-3895-DAEA-3481-9862B629A4E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130015" y="3632565"/>
                  <a:ext cx="1476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31455CD-FC1C-785F-7464-D134D89143DF}"/>
                    </a:ext>
                  </a:extLst>
                </p14:cNvPr>
                <p14:cNvContentPartPr/>
                <p14:nvPr/>
              </p14:nvContentPartPr>
              <p14:xfrm>
                <a:off x="11310375" y="3947565"/>
                <a:ext cx="360" cy="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31455CD-FC1C-785F-7464-D134D89143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01735" y="39385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F3F7656-7D27-4B75-CA8B-3FFC1BBEE88A}"/>
                    </a:ext>
                  </a:extLst>
                </p14:cNvPr>
                <p14:cNvContentPartPr/>
                <p14:nvPr/>
              </p14:nvContentPartPr>
              <p14:xfrm>
                <a:off x="10627815" y="3896805"/>
                <a:ext cx="629280" cy="2538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F3F7656-7D27-4B75-CA8B-3FFC1BBEE88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19175" y="3888165"/>
                  <a:ext cx="646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064BDA4-F87B-6266-332F-A27EB2801E1D}"/>
                    </a:ext>
                  </a:extLst>
                </p14:cNvPr>
                <p14:cNvContentPartPr/>
                <p14:nvPr/>
              </p14:nvContentPartPr>
              <p14:xfrm>
                <a:off x="10620975" y="4105605"/>
                <a:ext cx="227880" cy="153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064BDA4-F87B-6266-332F-A27EB2801E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12335" y="4096965"/>
                  <a:ext cx="245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7213216-A12E-2AED-F612-A4F25C717D34}"/>
                    </a:ext>
                  </a:extLst>
                </p14:cNvPr>
                <p14:cNvContentPartPr/>
                <p14:nvPr/>
              </p14:nvContentPartPr>
              <p14:xfrm>
                <a:off x="10629615" y="4156005"/>
                <a:ext cx="461160" cy="101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7213216-A12E-2AED-F612-A4F25C717D3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20975" y="4147005"/>
                  <a:ext cx="478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B8BF676-05FD-8ACA-28C8-57B9641C726E}"/>
                    </a:ext>
                  </a:extLst>
                </p14:cNvPr>
                <p14:cNvContentPartPr/>
                <p14:nvPr/>
              </p14:nvContentPartPr>
              <p14:xfrm>
                <a:off x="11054415" y="4238085"/>
                <a:ext cx="74160" cy="655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B8BF676-05FD-8ACA-28C8-57B9641C726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45415" y="4229085"/>
                  <a:ext cx="918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71549A0-D482-C63F-D5BE-5AC1593357E1}"/>
                    </a:ext>
                  </a:extLst>
                </p14:cNvPr>
                <p14:cNvContentPartPr/>
                <p14:nvPr/>
              </p14:nvContentPartPr>
              <p14:xfrm>
                <a:off x="9873975" y="3412245"/>
                <a:ext cx="538920" cy="744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71549A0-D482-C63F-D5BE-5AC1593357E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65335" y="3403245"/>
                  <a:ext cx="556560" cy="76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17EB937-C5F9-29AA-DBA7-54675035F9AB}"/>
                  </a:ext>
                </a:extLst>
              </p14:cNvPr>
              <p14:cNvContentPartPr/>
              <p14:nvPr/>
            </p14:nvContentPartPr>
            <p14:xfrm>
              <a:off x="-835032" y="4024701"/>
              <a:ext cx="360" cy="3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17EB937-C5F9-29AA-DBA7-54675035F9A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-843672" y="401570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302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7A92-CCBC-FE90-248B-C5025F77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CB81D-E06C-B4C0-B178-7DDC6343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53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5F6D-1352-5DB5-7A95-347C12E8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DC02-0C28-FE27-EF50-69770F41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03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8A6D-AF9C-5D00-7F07-8E95D4DC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A51F-8188-6E77-FFF6-AFEB7A04F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  = RMSE + l^2*weights</a:t>
            </a:r>
          </a:p>
        </p:txBody>
      </p:sp>
    </p:spTree>
    <p:extLst>
      <p:ext uri="{BB962C8B-B14F-4D97-AF65-F5344CB8AC3E}">
        <p14:creationId xmlns:p14="http://schemas.microsoft.com/office/powerpoint/2010/main" val="4510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6671-FF2B-D93D-F989-D6DB0E81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Boosting Algorithms: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4EE7-AB40-3BF4-DFDB-5EC575FF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AdaBoost (Adaptive Boosting)</a:t>
            </a:r>
            <a:r>
              <a:rPr lang="en-IN" dirty="0"/>
              <a:t>: One of the earliest and simplest forms of boosting, where the emphasis is on correcting the misclassifications made by the previous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Gradient Boosting</a:t>
            </a:r>
            <a:r>
              <a:rPr lang="en-IN" dirty="0"/>
              <a:t>: A more advanced method where each new model is trained to minimize the residual errors (the difference between the actual and predicted values) from the previous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XGBoost</a:t>
            </a:r>
            <a:r>
              <a:rPr lang="en-IN" b="1" dirty="0"/>
              <a:t> (Extreme Gradient Boosting)</a:t>
            </a:r>
            <a:r>
              <a:rPr lang="en-IN" dirty="0"/>
              <a:t>: An optimized version of gradient boosting that is faster and more efficient, often used in competitions like Kaggle.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2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3BE9-CA0A-A484-E10C-3F7CA68E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A7EC-EABB-5777-221C-69FF7CEF3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Computationally Intensive</a:t>
            </a:r>
            <a:r>
              <a:rPr lang="en-IN" dirty="0"/>
              <a:t>: Since boosting involves training multiple models sequentially, it can be computationally expensive.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Sensitive to Noisy Data</a:t>
            </a:r>
            <a:r>
              <a:rPr lang="en-IN" dirty="0"/>
              <a:t>: If the dataset contains a lot of noise, boosting can overemphasize these errors, leading to overfitting.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2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1A6DD-40D7-2371-E8DE-71A724A9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Example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 err="1">
                <a:solidFill>
                  <a:schemeClr val="bg1"/>
                </a:solidFill>
              </a:rPr>
              <a:t>Y_target</a:t>
            </a:r>
            <a:r>
              <a:rPr lang="en-US" sz="3200" dirty="0">
                <a:solidFill>
                  <a:schemeClr val="bg1"/>
                </a:solidFill>
              </a:rPr>
              <a:t> = </a:t>
            </a:r>
            <a:r>
              <a:rPr lang="en-US" sz="3200" dirty="0" err="1">
                <a:solidFill>
                  <a:schemeClr val="bg1"/>
                </a:solidFill>
              </a:rPr>
              <a:t>y_pred_base</a:t>
            </a:r>
            <a:r>
              <a:rPr lang="en-US" sz="3200" dirty="0">
                <a:solidFill>
                  <a:schemeClr val="bg1"/>
                </a:solidFill>
              </a:rPr>
              <a:t> + Residual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B9DC46-4ABE-AA61-D19C-30CAC2366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773288"/>
              </p:ext>
            </p:extLst>
          </p:nvPr>
        </p:nvGraphicFramePr>
        <p:xfrm>
          <a:off x="579474" y="2150626"/>
          <a:ext cx="10035891" cy="40134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88755">
                  <a:extLst>
                    <a:ext uri="{9D8B030D-6E8A-4147-A177-3AD203B41FA5}">
                      <a16:colId xmlns:a16="http://schemas.microsoft.com/office/drawing/2014/main" val="1388316747"/>
                    </a:ext>
                  </a:extLst>
                </a:gridCol>
                <a:gridCol w="1961784">
                  <a:extLst>
                    <a:ext uri="{9D8B030D-6E8A-4147-A177-3AD203B41FA5}">
                      <a16:colId xmlns:a16="http://schemas.microsoft.com/office/drawing/2014/main" val="498306672"/>
                    </a:ext>
                  </a:extLst>
                </a:gridCol>
                <a:gridCol w="1961784">
                  <a:extLst>
                    <a:ext uri="{9D8B030D-6E8A-4147-A177-3AD203B41FA5}">
                      <a16:colId xmlns:a16="http://schemas.microsoft.com/office/drawing/2014/main" val="3347594344"/>
                    </a:ext>
                  </a:extLst>
                </a:gridCol>
                <a:gridCol w="1961784">
                  <a:extLst>
                    <a:ext uri="{9D8B030D-6E8A-4147-A177-3AD203B41FA5}">
                      <a16:colId xmlns:a16="http://schemas.microsoft.com/office/drawing/2014/main" val="1548284082"/>
                    </a:ext>
                  </a:extLst>
                </a:gridCol>
                <a:gridCol w="1961784">
                  <a:extLst>
                    <a:ext uri="{9D8B030D-6E8A-4147-A177-3AD203B41FA5}">
                      <a16:colId xmlns:a16="http://schemas.microsoft.com/office/drawing/2014/main" val="261782681"/>
                    </a:ext>
                  </a:extLst>
                </a:gridCol>
              </a:tblGrid>
              <a:tr h="668902">
                <a:tc>
                  <a:txBody>
                    <a:bodyPr/>
                    <a:lstStyle/>
                    <a:p>
                      <a:r>
                        <a:rPr lang="en-IN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Feature X</a:t>
                      </a:r>
                    </a:p>
                  </a:txBody>
                  <a:tcPr marL="273021" marR="136510" marT="136510" marB="1365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Target y</a:t>
                      </a:r>
                    </a:p>
                  </a:txBody>
                  <a:tcPr marL="273021" marR="136510" marT="136510" marB="1365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Y_pred</a:t>
                      </a:r>
                      <a:endParaRPr lang="en-IN" sz="2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3021" marR="136510" marT="136510" marB="1365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Residual</a:t>
                      </a:r>
                    </a:p>
                  </a:txBody>
                  <a:tcPr marL="273021" marR="136510" marT="136510" marB="1365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Y_pred_m1</a:t>
                      </a:r>
                    </a:p>
                  </a:txBody>
                  <a:tcPr marL="273021" marR="136510" marT="136510" marB="1365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938615"/>
                  </a:ext>
                </a:extLst>
              </a:tr>
              <a:tr h="668902">
                <a:tc>
                  <a:txBody>
                    <a:bodyPr/>
                    <a:lstStyle/>
                    <a:p>
                      <a:r>
                        <a:rPr lang="en-IN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8.4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-5.4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-2.7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541275"/>
                  </a:ext>
                </a:extLst>
              </a:tr>
              <a:tr h="668902">
                <a:tc>
                  <a:txBody>
                    <a:bodyPr/>
                    <a:lstStyle/>
                    <a:p>
                      <a:r>
                        <a:rPr lang="en-IN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8.4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-2.4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-2.7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7566"/>
                  </a:ext>
                </a:extLst>
              </a:tr>
              <a:tr h="668902">
                <a:tc>
                  <a:txBody>
                    <a:bodyPr/>
                    <a:lstStyle/>
                    <a:p>
                      <a:r>
                        <a:rPr lang="en-IN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8.4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-.4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-2.7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171774"/>
                  </a:ext>
                </a:extLst>
              </a:tr>
              <a:tr h="668902">
                <a:tc>
                  <a:txBody>
                    <a:bodyPr/>
                    <a:lstStyle/>
                    <a:p>
                      <a:r>
                        <a:rPr lang="en-IN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8.4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2.6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4.1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743475"/>
                  </a:ext>
                </a:extLst>
              </a:tr>
              <a:tr h="668902"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8.4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5.6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4.1</a:t>
                      </a:r>
                    </a:p>
                  </a:txBody>
                  <a:tcPr marL="273021" marR="136510" marT="136510" marB="13651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403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E1F1367-4609-3A61-E1B8-9C4CACB1A6A1}"/>
              </a:ext>
            </a:extLst>
          </p:cNvPr>
          <p:cNvGrpSpPr/>
          <p:nvPr/>
        </p:nvGrpSpPr>
        <p:grpSpPr>
          <a:xfrm>
            <a:off x="3515745" y="1046325"/>
            <a:ext cx="3399480" cy="3368880"/>
            <a:chOff x="3515745" y="1046325"/>
            <a:chExt cx="3399480" cy="33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4B72185-8C4C-24C8-69B0-7873569B6CE5}"/>
                    </a:ext>
                  </a:extLst>
                </p14:cNvPr>
                <p14:cNvContentPartPr/>
                <p14:nvPr/>
              </p14:nvContentPartPr>
              <p14:xfrm>
                <a:off x="4752345" y="1046325"/>
                <a:ext cx="1067040" cy="806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B72185-8C4C-24C8-69B0-7873569B6C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46225" y="1040205"/>
                  <a:ext cx="1079280" cy="81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0656DA9-BDA0-294C-8425-744E0F5B054C}"/>
                    </a:ext>
                  </a:extLst>
                </p14:cNvPr>
                <p14:cNvContentPartPr/>
                <p14:nvPr/>
              </p14:nvContentPartPr>
              <p14:xfrm>
                <a:off x="3945585" y="1750125"/>
                <a:ext cx="1212480" cy="1896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0656DA9-BDA0-294C-8425-744E0F5B05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39465" y="1744005"/>
                  <a:ext cx="1224720" cy="19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A99401E-E8EA-A243-6079-2BCA8F13E866}"/>
                    </a:ext>
                  </a:extLst>
                </p14:cNvPr>
                <p14:cNvContentPartPr/>
                <p14:nvPr/>
              </p14:nvContentPartPr>
              <p14:xfrm>
                <a:off x="5169225" y="1827165"/>
                <a:ext cx="991800" cy="1400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A99401E-E8EA-A243-6079-2BCA8F13E8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63105" y="1821045"/>
                  <a:ext cx="1004040" cy="14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C7C605-93CA-9C4E-21EB-B18C4609C572}"/>
                    </a:ext>
                  </a:extLst>
                </p14:cNvPr>
                <p14:cNvContentPartPr/>
                <p14:nvPr/>
              </p14:nvContentPartPr>
              <p14:xfrm>
                <a:off x="3515745" y="3580725"/>
                <a:ext cx="870840" cy="83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C7C605-93CA-9C4E-21EB-B18C4609C5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9625" y="3574605"/>
                  <a:ext cx="88308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343E16-F297-5636-E57E-948E99DD7589}"/>
                    </a:ext>
                  </a:extLst>
                </p14:cNvPr>
                <p14:cNvContentPartPr/>
                <p14:nvPr/>
              </p14:nvContentPartPr>
              <p14:xfrm>
                <a:off x="5844945" y="3346725"/>
                <a:ext cx="1070280" cy="1060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343E16-F297-5636-E57E-948E99DD75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38825" y="3340605"/>
                  <a:ext cx="1082520" cy="10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12C9BF5-D940-13BE-4BC8-8E8BFCBB8C2E}"/>
                    </a:ext>
                  </a:extLst>
                </p14:cNvPr>
                <p14:cNvContentPartPr/>
                <p14:nvPr/>
              </p14:nvContentPartPr>
              <p14:xfrm>
                <a:off x="4947825" y="1363845"/>
                <a:ext cx="194040" cy="129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12C9BF5-D940-13BE-4BC8-8E8BFCBB8C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41705" y="1357725"/>
                  <a:ext cx="206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1392AFA-BEAA-431C-E08E-F6E046E2B6F6}"/>
                    </a:ext>
                  </a:extLst>
                </p14:cNvPr>
                <p14:cNvContentPartPr/>
                <p14:nvPr/>
              </p14:nvContentPartPr>
              <p14:xfrm>
                <a:off x="4964385" y="1288245"/>
                <a:ext cx="184680" cy="223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1392AFA-BEAA-431C-E08E-F6E046E2B6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58265" y="1282125"/>
                  <a:ext cx="196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39B6DA-64C1-CF35-8C84-C42BA8A96BAF}"/>
                    </a:ext>
                  </a:extLst>
                </p14:cNvPr>
                <p14:cNvContentPartPr/>
                <p14:nvPr/>
              </p14:nvContentPartPr>
              <p14:xfrm>
                <a:off x="5229705" y="1295805"/>
                <a:ext cx="109800" cy="166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39B6DA-64C1-CF35-8C84-C42BA8A96B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23585" y="1289685"/>
                  <a:ext cx="122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97A6D3-40BD-19A0-24B5-2251BBF2DEB9}"/>
                    </a:ext>
                  </a:extLst>
                </p14:cNvPr>
                <p14:cNvContentPartPr/>
                <p14:nvPr/>
              </p14:nvContentPartPr>
              <p14:xfrm>
                <a:off x="5213145" y="1471125"/>
                <a:ext cx="122040" cy="11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97A6D3-40BD-19A0-24B5-2251BBF2DE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07025" y="1465005"/>
                  <a:ext cx="134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EC0F2A-4E4F-364B-4B7B-888D3B6F74CF}"/>
                    </a:ext>
                  </a:extLst>
                </p14:cNvPr>
                <p14:cNvContentPartPr/>
                <p14:nvPr/>
              </p14:nvContentPartPr>
              <p14:xfrm>
                <a:off x="5509425" y="1279605"/>
                <a:ext cx="137880" cy="352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EC0F2A-4E4F-364B-4B7B-888D3B6F74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03305" y="1273485"/>
                  <a:ext cx="150120" cy="364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1F79C3B-C984-8E00-ADE3-C09B18574894}"/>
              </a:ext>
            </a:extLst>
          </p:cNvPr>
          <p:cNvSpPr txBox="1"/>
          <p:nvPr/>
        </p:nvSpPr>
        <p:spPr>
          <a:xfrm>
            <a:off x="2886075" y="4591050"/>
            <a:ext cx="2143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2,3,4</a:t>
            </a:r>
          </a:p>
          <a:p>
            <a:r>
              <a:rPr lang="en-US" dirty="0"/>
              <a:t>Res = -5.4, -2.4, -0.4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843663-7F59-1DE6-206B-B29631C9CF77}"/>
              </a:ext>
            </a:extLst>
          </p:cNvPr>
          <p:cNvSpPr txBox="1"/>
          <p:nvPr/>
        </p:nvSpPr>
        <p:spPr>
          <a:xfrm>
            <a:off x="6161025" y="4591049"/>
            <a:ext cx="149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5,6</a:t>
            </a:r>
          </a:p>
          <a:p>
            <a:r>
              <a:rPr lang="en-US" dirty="0"/>
              <a:t>Res = 2.6, 5.6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BDC3D-B8B6-E7FB-91FD-B90CA9DABBD5}"/>
              </a:ext>
            </a:extLst>
          </p:cNvPr>
          <p:cNvSpPr txBox="1"/>
          <p:nvPr/>
        </p:nvSpPr>
        <p:spPr>
          <a:xfrm>
            <a:off x="7444354" y="436066"/>
            <a:ext cx="474764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 = (sum(res))^2/(#no of res + lambda)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SR_parent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SR_child1 = 22.41</a:t>
            </a:r>
          </a:p>
          <a:p>
            <a:r>
              <a:rPr lang="en-US" dirty="0"/>
              <a:t>SR_child2 = 33.62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Gain = abs(</a:t>
            </a:r>
            <a:r>
              <a:rPr lang="en-US" dirty="0" err="1"/>
              <a:t>SR_parent</a:t>
            </a:r>
            <a:r>
              <a:rPr lang="en-US" dirty="0"/>
              <a:t> - (SR_child1 + SR_child2))</a:t>
            </a:r>
          </a:p>
          <a:p>
            <a:r>
              <a:rPr lang="en-US" dirty="0"/>
              <a:t>Gain = 56.03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Y_tar</a:t>
            </a:r>
            <a:r>
              <a:rPr lang="en-US" dirty="0"/>
              <a:t> = </a:t>
            </a:r>
            <a:r>
              <a:rPr lang="en-US" dirty="0" err="1"/>
              <a:t>y_pred_base</a:t>
            </a:r>
            <a:r>
              <a:rPr lang="en-US" dirty="0"/>
              <a:t> + y_pred_m1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0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3223-B79D-E23C-9950-D19A8D5E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713"/>
            <a:ext cx="10241280" cy="6226629"/>
          </a:xfrm>
        </p:spPr>
        <p:txBody>
          <a:bodyPr>
            <a:normAutofit/>
          </a:bodyPr>
          <a:lstStyle/>
          <a:p>
            <a:r>
              <a:rPr lang="en-US" dirty="0"/>
              <a:t>Approach 1</a:t>
            </a:r>
          </a:p>
          <a:p>
            <a:r>
              <a:rPr lang="en-US" dirty="0"/>
              <a:t>Y = w1*x1 + w2*x2 …… </a:t>
            </a:r>
            <a:r>
              <a:rPr lang="en-US" dirty="0" err="1"/>
              <a:t>wi</a:t>
            </a:r>
            <a:r>
              <a:rPr lang="en-US" dirty="0"/>
              <a:t>*xi + w0</a:t>
            </a:r>
          </a:p>
          <a:p>
            <a:r>
              <a:rPr lang="en-US" dirty="0"/>
              <a:t>MSE = Sum((</a:t>
            </a:r>
            <a:r>
              <a:rPr lang="en-US" dirty="0" err="1"/>
              <a:t>y_actual</a:t>
            </a:r>
            <a:r>
              <a:rPr lang="en-US" dirty="0"/>
              <a:t> – </a:t>
            </a:r>
            <a:r>
              <a:rPr lang="en-US" dirty="0" err="1"/>
              <a:t>y_pred</a:t>
            </a:r>
            <a:r>
              <a:rPr lang="en-US" dirty="0"/>
              <a:t>)^2) = 5000</a:t>
            </a:r>
          </a:p>
          <a:p>
            <a:r>
              <a:rPr lang="en-US" dirty="0"/>
              <a:t>W1 = 10000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Approach 2</a:t>
            </a:r>
          </a:p>
          <a:p>
            <a:r>
              <a:rPr lang="en-US" dirty="0"/>
              <a:t>K = 1</a:t>
            </a:r>
          </a:p>
          <a:p>
            <a:r>
              <a:rPr lang="en-US" dirty="0"/>
              <a:t>MSE = Sum((</a:t>
            </a:r>
            <a:r>
              <a:rPr lang="en-US" dirty="0" err="1"/>
              <a:t>y_actual</a:t>
            </a:r>
            <a:r>
              <a:rPr lang="en-US" dirty="0"/>
              <a:t> – </a:t>
            </a:r>
            <a:r>
              <a:rPr lang="en-US" dirty="0" err="1"/>
              <a:t>y_pred</a:t>
            </a:r>
            <a:r>
              <a:rPr lang="en-US" dirty="0"/>
              <a:t>)^2) + k*(w1+w2 + w3 …</a:t>
            </a:r>
            <a:r>
              <a:rPr lang="en-US" dirty="0" err="1"/>
              <a:t>wi</a:t>
            </a:r>
            <a:r>
              <a:rPr lang="en-US" dirty="0"/>
              <a:t>)</a:t>
            </a:r>
          </a:p>
          <a:p>
            <a:r>
              <a:rPr lang="en-US" dirty="0"/>
              <a:t>W1 = ????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391142-C66E-C346-E47E-7BAEB05D7AD3}"/>
                  </a:ext>
                </a:extLst>
              </p14:cNvPr>
              <p14:cNvContentPartPr/>
              <p14:nvPr/>
            </p14:nvContentPartPr>
            <p14:xfrm>
              <a:off x="5349585" y="811245"/>
              <a:ext cx="736920" cy="68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391142-C66E-C346-E47E-7BAEB05D7A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1945" y="793605"/>
                <a:ext cx="772560" cy="7218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7614130-9C94-3A9D-6571-1FE7A05E61BC}"/>
              </a:ext>
            </a:extLst>
          </p:cNvPr>
          <p:cNvSpPr txBox="1"/>
          <p:nvPr/>
        </p:nvSpPr>
        <p:spPr>
          <a:xfrm>
            <a:off x="4048125" y="3257550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2,3,4</a:t>
            </a:r>
          </a:p>
          <a:p>
            <a:r>
              <a:rPr lang="en-US" dirty="0"/>
              <a:t>Y = 3,6,8</a:t>
            </a:r>
          </a:p>
          <a:p>
            <a:endParaRPr lang="en-US" dirty="0"/>
          </a:p>
          <a:p>
            <a:r>
              <a:rPr lang="en-US" dirty="0" err="1"/>
              <a:t>Y_pred</a:t>
            </a:r>
            <a:r>
              <a:rPr lang="en-US" dirty="0"/>
              <a:t> =5.6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AAEFE7-33F4-FCAD-2009-144EFB98F168}"/>
              </a:ext>
            </a:extLst>
          </p:cNvPr>
          <p:cNvSpPr txBox="1"/>
          <p:nvPr/>
        </p:nvSpPr>
        <p:spPr>
          <a:xfrm>
            <a:off x="6780326" y="3169605"/>
            <a:ext cx="1649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5,6</a:t>
            </a:r>
          </a:p>
          <a:p>
            <a:r>
              <a:rPr lang="en-US" dirty="0"/>
              <a:t>Y = 11,14</a:t>
            </a:r>
          </a:p>
          <a:p>
            <a:endParaRPr lang="en-US" dirty="0"/>
          </a:p>
          <a:p>
            <a:r>
              <a:rPr lang="en-US" dirty="0" err="1"/>
              <a:t>Y_pred</a:t>
            </a:r>
            <a:r>
              <a:rPr lang="en-US" dirty="0"/>
              <a:t> = 12.5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ED2C6FA-4994-E14E-D722-97CCF8D42AB3}"/>
              </a:ext>
            </a:extLst>
          </p:cNvPr>
          <p:cNvGrpSpPr/>
          <p:nvPr/>
        </p:nvGrpSpPr>
        <p:grpSpPr>
          <a:xfrm>
            <a:off x="2922465" y="653925"/>
            <a:ext cx="4683960" cy="4866840"/>
            <a:chOff x="2922465" y="653925"/>
            <a:chExt cx="4683960" cy="48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9EE26E-0593-08C4-BF1B-0AC11A8F05CA}"/>
                    </a:ext>
                  </a:extLst>
                </p14:cNvPr>
                <p14:cNvContentPartPr/>
                <p14:nvPr/>
              </p14:nvContentPartPr>
              <p14:xfrm>
                <a:off x="6773745" y="700005"/>
                <a:ext cx="214560" cy="210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9EE26E-0593-08C4-BF1B-0AC11A8F05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56105" y="682365"/>
                  <a:ext cx="250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FF182A-FCCC-C87D-8DB5-7387F53D2333}"/>
                    </a:ext>
                  </a:extLst>
                </p14:cNvPr>
                <p14:cNvContentPartPr/>
                <p14:nvPr/>
              </p14:nvContentPartPr>
              <p14:xfrm>
                <a:off x="6733425" y="653925"/>
                <a:ext cx="271800" cy="337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FF182A-FCCC-C87D-8DB5-7387F53D23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15425" y="635925"/>
                  <a:ext cx="3074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E0D85C-F671-FE42-A66B-92CFAFF92D9D}"/>
                    </a:ext>
                  </a:extLst>
                </p14:cNvPr>
                <p14:cNvContentPartPr/>
                <p14:nvPr/>
              </p14:nvContentPartPr>
              <p14:xfrm>
                <a:off x="7210425" y="671925"/>
                <a:ext cx="174240" cy="173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E0D85C-F671-FE42-A66B-92CFAFF92D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92425" y="654285"/>
                  <a:ext cx="209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364A36-11DF-9B29-69A9-95D78984094C}"/>
                    </a:ext>
                  </a:extLst>
                </p14:cNvPr>
                <p14:cNvContentPartPr/>
                <p14:nvPr/>
              </p14:nvContentPartPr>
              <p14:xfrm>
                <a:off x="7208625" y="881805"/>
                <a:ext cx="156960" cy="94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364A36-11DF-9B29-69A9-95D7898409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90985" y="863805"/>
                  <a:ext cx="192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462B2A-B03B-0C8F-B0CE-4FE3182BB4E0}"/>
                    </a:ext>
                  </a:extLst>
                </p14:cNvPr>
                <p14:cNvContentPartPr/>
                <p14:nvPr/>
              </p14:nvContentPartPr>
              <p14:xfrm>
                <a:off x="7476105" y="669765"/>
                <a:ext cx="130320" cy="334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462B2A-B03B-0C8F-B0CE-4FE3182BB4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58105" y="652125"/>
                  <a:ext cx="1659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0F00CE-4094-4B00-3F3D-337C80427C4B}"/>
                    </a:ext>
                  </a:extLst>
                </p14:cNvPr>
                <p14:cNvContentPartPr/>
                <p14:nvPr/>
              </p14:nvContentPartPr>
              <p14:xfrm>
                <a:off x="4787265" y="1482645"/>
                <a:ext cx="847800" cy="852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0F00CE-4094-4B00-3F3D-337C80427C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69265" y="1465005"/>
                  <a:ext cx="88344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5855B94-1E4F-2C43-FC3C-8B4CDB637B11}"/>
                    </a:ext>
                  </a:extLst>
                </p14:cNvPr>
                <p14:cNvContentPartPr/>
                <p14:nvPr/>
              </p14:nvContentPartPr>
              <p14:xfrm>
                <a:off x="5651625" y="1539885"/>
                <a:ext cx="1234800" cy="579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5855B94-1E4F-2C43-FC3C-8B4CDB637B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33985" y="1521885"/>
                  <a:ext cx="127044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07581C-2765-0DDE-945E-C0CF4561DB2B}"/>
                    </a:ext>
                  </a:extLst>
                </p14:cNvPr>
                <p14:cNvContentPartPr/>
                <p14:nvPr/>
              </p14:nvContentPartPr>
              <p14:xfrm>
                <a:off x="6530745" y="2041725"/>
                <a:ext cx="982440" cy="839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07581C-2765-0DDE-945E-C0CF4561DB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13105" y="2023725"/>
                  <a:ext cx="1018080" cy="8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B8EB09-B40C-1491-EC62-172758ABB6B7}"/>
                    </a:ext>
                  </a:extLst>
                </p14:cNvPr>
                <p14:cNvContentPartPr/>
                <p14:nvPr/>
              </p14:nvContentPartPr>
              <p14:xfrm>
                <a:off x="4447785" y="2458605"/>
                <a:ext cx="760320" cy="605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B8EB09-B40C-1491-EC62-172758ABB6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0145" y="2440965"/>
                  <a:ext cx="79596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1E2B4D-1755-BEC9-F454-D3D3EE981168}"/>
                    </a:ext>
                  </a:extLst>
                </p14:cNvPr>
                <p14:cNvContentPartPr/>
                <p14:nvPr/>
              </p14:nvContentPartPr>
              <p14:xfrm>
                <a:off x="3311265" y="3063765"/>
                <a:ext cx="1330200" cy="1618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1E2B4D-1755-BEC9-F454-D3D3EE9811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93265" y="3046125"/>
                  <a:ext cx="1365840" cy="16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1301F3-05D8-807C-7788-50ACF2A7AA8C}"/>
                    </a:ext>
                  </a:extLst>
                </p14:cNvPr>
                <p14:cNvContentPartPr/>
                <p14:nvPr/>
              </p14:nvContentPartPr>
              <p14:xfrm>
                <a:off x="4754865" y="3178605"/>
                <a:ext cx="1027440" cy="176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1301F3-05D8-807C-7788-50ACF2A7AA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36865" y="3160605"/>
                  <a:ext cx="1063080" cy="18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F13B3E-CE92-5E81-8C90-8B7A2DF4B2D7}"/>
                    </a:ext>
                  </a:extLst>
                </p14:cNvPr>
                <p14:cNvContentPartPr/>
                <p14:nvPr/>
              </p14:nvContentPartPr>
              <p14:xfrm>
                <a:off x="5461185" y="4839285"/>
                <a:ext cx="611280" cy="669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F13B3E-CE92-5E81-8C90-8B7A2DF4B2D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43185" y="4821645"/>
                  <a:ext cx="64692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B806B66-85A1-2D40-C748-68A20D8FABAE}"/>
                    </a:ext>
                  </a:extLst>
                </p14:cNvPr>
                <p14:cNvContentPartPr/>
                <p14:nvPr/>
              </p14:nvContentPartPr>
              <p14:xfrm>
                <a:off x="2922465" y="4768365"/>
                <a:ext cx="720360" cy="752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B806B66-85A1-2D40-C748-68A20D8FAB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04825" y="4750725"/>
                  <a:ext cx="756000" cy="788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F8349A-79C8-39C9-0DE1-DB74B6FBA6F6}"/>
              </a:ext>
            </a:extLst>
          </p:cNvPr>
          <p:cNvSpPr txBox="1"/>
          <p:nvPr/>
        </p:nvSpPr>
        <p:spPr>
          <a:xfrm>
            <a:off x="2447925" y="5520765"/>
            <a:ext cx="1459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2,3</a:t>
            </a:r>
          </a:p>
          <a:p>
            <a:r>
              <a:rPr lang="en-US" dirty="0"/>
              <a:t>Y = 3,6</a:t>
            </a:r>
          </a:p>
          <a:p>
            <a:r>
              <a:rPr lang="en-US" dirty="0" err="1"/>
              <a:t>Y_pred</a:t>
            </a:r>
            <a:r>
              <a:rPr lang="en-US" dirty="0"/>
              <a:t> = 4.5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DC411E-0D4F-28EF-843D-CAEBBC6788E5}"/>
              </a:ext>
            </a:extLst>
          </p:cNvPr>
          <p:cNvSpPr txBox="1"/>
          <p:nvPr/>
        </p:nvSpPr>
        <p:spPr>
          <a:xfrm>
            <a:off x="5082945" y="5520765"/>
            <a:ext cx="1281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4</a:t>
            </a:r>
          </a:p>
          <a:p>
            <a:r>
              <a:rPr lang="en-US" dirty="0"/>
              <a:t>Y = 8</a:t>
            </a:r>
          </a:p>
          <a:p>
            <a:r>
              <a:rPr lang="en-US" dirty="0" err="1"/>
              <a:t>Y_pred</a:t>
            </a:r>
            <a:r>
              <a:rPr lang="en-US" dirty="0"/>
              <a:t> = 8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47DFC3-87BA-0132-A170-99974147B8A7}"/>
              </a:ext>
            </a:extLst>
          </p:cNvPr>
          <p:cNvGrpSpPr/>
          <p:nvPr/>
        </p:nvGrpSpPr>
        <p:grpSpPr>
          <a:xfrm>
            <a:off x="2388585" y="2278965"/>
            <a:ext cx="6522840" cy="1287720"/>
            <a:chOff x="2388585" y="2278965"/>
            <a:chExt cx="6522840" cy="12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60BB1E-ACEB-8386-A290-364AB6EE30D9}"/>
                    </a:ext>
                  </a:extLst>
                </p14:cNvPr>
                <p14:cNvContentPartPr/>
                <p14:nvPr/>
              </p14:nvContentPartPr>
              <p14:xfrm>
                <a:off x="3753705" y="2781165"/>
                <a:ext cx="147240" cy="304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60BB1E-ACEB-8386-A290-364AB6EE30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35705" y="2763525"/>
                  <a:ext cx="1828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01A7BD-F34F-18F2-68E9-1B171C9C25A9}"/>
                    </a:ext>
                  </a:extLst>
                </p14:cNvPr>
                <p14:cNvContentPartPr/>
                <p14:nvPr/>
              </p14:nvContentPartPr>
              <p14:xfrm>
                <a:off x="3960345" y="3038565"/>
                <a:ext cx="360" cy="139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01A7BD-F34F-18F2-68E9-1B171C9C25A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42345" y="3020565"/>
                  <a:ext cx="36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3DC5D4-AD95-4C78-7E75-DC73A92CCA05}"/>
                    </a:ext>
                  </a:extLst>
                </p14:cNvPr>
                <p14:cNvContentPartPr/>
                <p14:nvPr/>
              </p14:nvContentPartPr>
              <p14:xfrm>
                <a:off x="7987665" y="2455725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3DC5D4-AD95-4C78-7E75-DC73A92CCA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70025" y="24377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2182F2-FC28-ED0F-36F2-0F1B2242C9FF}"/>
                    </a:ext>
                  </a:extLst>
                </p14:cNvPr>
                <p14:cNvContentPartPr/>
                <p14:nvPr/>
              </p14:nvContentPartPr>
              <p14:xfrm>
                <a:off x="7846905" y="2687925"/>
                <a:ext cx="236880" cy="369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2182F2-FC28-ED0F-36F2-0F1B2242C9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29265" y="2669925"/>
                  <a:ext cx="2725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1EDD54-EEC4-77BE-AA4E-2F368F54337D}"/>
                    </a:ext>
                  </a:extLst>
                </p14:cNvPr>
                <p14:cNvContentPartPr/>
                <p14:nvPr/>
              </p14:nvContentPartPr>
              <p14:xfrm>
                <a:off x="8142105" y="3114525"/>
                <a:ext cx="177480" cy="236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1EDD54-EEC4-77BE-AA4E-2F368F5433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24465" y="3096525"/>
                  <a:ext cx="213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7D8321-4018-ECCC-9D03-073D4385DFF8}"/>
                    </a:ext>
                  </a:extLst>
                </p14:cNvPr>
                <p14:cNvContentPartPr/>
                <p14:nvPr/>
              </p14:nvContentPartPr>
              <p14:xfrm>
                <a:off x="2388585" y="2278965"/>
                <a:ext cx="6522840" cy="1287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7D8321-4018-ECCC-9D03-073D4385DF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70585" y="2260965"/>
                  <a:ext cx="6558480" cy="132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17919C-6156-3615-AE39-1F7CE68287E9}"/>
              </a:ext>
            </a:extLst>
          </p:cNvPr>
          <p:cNvGrpSpPr/>
          <p:nvPr/>
        </p:nvGrpSpPr>
        <p:grpSpPr>
          <a:xfrm>
            <a:off x="4282185" y="877845"/>
            <a:ext cx="474120" cy="507960"/>
            <a:chOff x="4282185" y="877845"/>
            <a:chExt cx="474120" cy="50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5B3C0F5-995D-9AA0-9B0A-167EBBCE6D28}"/>
                    </a:ext>
                  </a:extLst>
                </p14:cNvPr>
                <p14:cNvContentPartPr/>
                <p14:nvPr/>
              </p14:nvContentPartPr>
              <p14:xfrm>
                <a:off x="4282185" y="877845"/>
                <a:ext cx="268200" cy="339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5B3C0F5-995D-9AA0-9B0A-167EBBCE6D2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64545" y="860205"/>
                  <a:ext cx="3038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B607CF2-1CE2-36B0-BC7C-45E41A91524C}"/>
                    </a:ext>
                  </a:extLst>
                </p14:cNvPr>
                <p14:cNvContentPartPr/>
                <p14:nvPr/>
              </p14:nvContentPartPr>
              <p14:xfrm>
                <a:off x="4647225" y="1174125"/>
                <a:ext cx="109080" cy="211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B607CF2-1CE2-36B0-BC7C-45E41A9152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29225" y="1156125"/>
                  <a:ext cx="144720" cy="24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003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AEA948-5FE9-7CFF-B2DB-97C0FFA0DD0F}"/>
                  </a:ext>
                </a:extLst>
              </p14:cNvPr>
              <p14:cNvContentPartPr/>
              <p14:nvPr/>
            </p14:nvContentPartPr>
            <p14:xfrm>
              <a:off x="-125655" y="155752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AEA948-5FE9-7CFF-B2DB-97C0FFA0DD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3655" y="153988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8146AAC-89C8-34E0-897A-3B2D260D7762}"/>
              </a:ext>
            </a:extLst>
          </p:cNvPr>
          <p:cNvGrpSpPr/>
          <p:nvPr/>
        </p:nvGrpSpPr>
        <p:grpSpPr>
          <a:xfrm>
            <a:off x="1119945" y="1097805"/>
            <a:ext cx="6743520" cy="3611160"/>
            <a:chOff x="1119945" y="1097805"/>
            <a:chExt cx="6743520" cy="361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776296-5C10-6097-61D5-2E3CB122F1C3}"/>
                    </a:ext>
                  </a:extLst>
                </p14:cNvPr>
                <p14:cNvContentPartPr/>
                <p14:nvPr/>
              </p14:nvContentPartPr>
              <p14:xfrm>
                <a:off x="1749585" y="1097805"/>
                <a:ext cx="65880" cy="3611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776296-5C10-6097-61D5-2E3CB122F1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31585" y="1080165"/>
                  <a:ext cx="101520" cy="36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DD0152-4532-5FA8-0D94-0128BD9AEB85}"/>
                    </a:ext>
                  </a:extLst>
                </p14:cNvPr>
                <p14:cNvContentPartPr/>
                <p14:nvPr/>
              </p14:nvContentPartPr>
              <p14:xfrm>
                <a:off x="1119945" y="4468125"/>
                <a:ext cx="6743520" cy="70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DD0152-4532-5FA8-0D94-0128BD9AEB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2305" y="4450125"/>
                  <a:ext cx="677916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B2D7E2-8247-88BC-9A8C-90460CB88A1A}"/>
                  </a:ext>
                </a:extLst>
              </p14:cNvPr>
              <p14:cNvContentPartPr/>
              <p14:nvPr/>
            </p14:nvContentPartPr>
            <p14:xfrm>
              <a:off x="3110385" y="227068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B2D7E2-8247-88BC-9A8C-90460CB88A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7385" y="1892685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1ADFC3-5319-7E97-022C-84D6ADAD5A62}"/>
                  </a:ext>
                </a:extLst>
              </p14:cNvPr>
              <p14:cNvContentPartPr/>
              <p14:nvPr/>
            </p14:nvContentPartPr>
            <p14:xfrm>
              <a:off x="2708625" y="229588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1ADFC3-5319-7E97-022C-84D6ADAD5A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45625" y="1918245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D2C88F0-C8E2-A469-ED9E-E3BB05AA0D9C}"/>
                  </a:ext>
                </a:extLst>
              </p14:cNvPr>
              <p14:cNvContentPartPr/>
              <p14:nvPr/>
            </p14:nvContentPartPr>
            <p14:xfrm>
              <a:off x="3489825" y="210040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D2C88F0-C8E2-A469-ED9E-E3BB05AA0D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26825" y="1722405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454915-E565-7073-1746-6DF5C50EE48D}"/>
                  </a:ext>
                </a:extLst>
              </p14:cNvPr>
              <p14:cNvContentPartPr/>
              <p14:nvPr/>
            </p14:nvContentPartPr>
            <p14:xfrm>
              <a:off x="3094905" y="193876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454915-E565-7073-1746-6DF5C50EE4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2265" y="18761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6F07E18-EEF2-A94E-0C70-A7541FAF93BE}"/>
                  </a:ext>
                </a:extLst>
              </p14:cNvPr>
              <p14:cNvContentPartPr/>
              <p14:nvPr/>
            </p14:nvContentPartPr>
            <p14:xfrm>
              <a:off x="3620505" y="176524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6F07E18-EEF2-A94E-0C70-A7541FAF93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57865" y="17026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F92D00-8272-677A-CFC8-CDF8E3679B75}"/>
                  </a:ext>
                </a:extLst>
              </p14:cNvPr>
              <p14:cNvContentPartPr/>
              <p14:nvPr/>
            </p14:nvContentPartPr>
            <p14:xfrm>
              <a:off x="3955305" y="1613325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F92D00-8272-677A-CFC8-CDF8E3679B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2665" y="15503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495B552-3161-BB5C-08AF-57C6FE8F547A}"/>
                  </a:ext>
                </a:extLst>
              </p14:cNvPr>
              <p14:cNvContentPartPr/>
              <p14:nvPr/>
            </p14:nvContentPartPr>
            <p14:xfrm>
              <a:off x="3948105" y="242512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495B552-3161-BB5C-08AF-57C6FE8F54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5465" y="23621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A6AF3A5-811C-16E1-22DC-865D037FA5DF}"/>
                  </a:ext>
                </a:extLst>
              </p14:cNvPr>
              <p14:cNvContentPartPr/>
              <p14:nvPr/>
            </p14:nvContentPartPr>
            <p14:xfrm>
              <a:off x="3376425" y="296368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A6AF3A5-811C-16E1-22DC-865D037FA5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3785" y="29006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12C929-AB47-70F3-2446-BDA2086976A0}"/>
                  </a:ext>
                </a:extLst>
              </p14:cNvPr>
              <p14:cNvContentPartPr/>
              <p14:nvPr/>
            </p14:nvContentPartPr>
            <p14:xfrm>
              <a:off x="3880425" y="3428445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12C929-AB47-70F3-2446-BDA2086976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17785" y="33654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5E1449D-7485-DD67-82F4-252383D5A49A}"/>
                  </a:ext>
                </a:extLst>
              </p14:cNvPr>
              <p14:cNvContentPartPr/>
              <p14:nvPr/>
            </p14:nvContentPartPr>
            <p14:xfrm>
              <a:off x="4974105" y="356200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5E1449D-7485-DD67-82F4-252383D5A4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11105" y="34993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B311C8-1AD8-E624-644F-DF85B7894B77}"/>
                  </a:ext>
                </a:extLst>
              </p14:cNvPr>
              <p14:cNvContentPartPr/>
              <p14:nvPr/>
            </p14:nvContentPartPr>
            <p14:xfrm>
              <a:off x="5798865" y="2896005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B311C8-1AD8-E624-644F-DF85B7894B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36225" y="28330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21CD7A2-E8F1-F64C-769A-1AB213A726F2}"/>
                  </a:ext>
                </a:extLst>
              </p14:cNvPr>
              <p14:cNvContentPartPr/>
              <p14:nvPr/>
            </p14:nvContentPartPr>
            <p14:xfrm>
              <a:off x="2509185" y="268324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21CD7A2-E8F1-F64C-769A-1AB213A726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46185" y="26202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1ED13D5-47D0-1D25-B3BA-F68C3229645B}"/>
                  </a:ext>
                </a:extLst>
              </p14:cNvPr>
              <p14:cNvContentPartPr/>
              <p14:nvPr/>
            </p14:nvContentPartPr>
            <p14:xfrm>
              <a:off x="2733465" y="333268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1ED13D5-47D0-1D25-B3BA-F68C3229645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70825" y="3270045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2EB6D41-5887-01AC-F071-10736196022F}"/>
              </a:ext>
            </a:extLst>
          </p:cNvPr>
          <p:cNvGrpSpPr/>
          <p:nvPr/>
        </p:nvGrpSpPr>
        <p:grpSpPr>
          <a:xfrm>
            <a:off x="2932905" y="4126125"/>
            <a:ext cx="360" cy="360"/>
            <a:chOff x="2932905" y="412612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F23718D-9228-21AB-14E1-7538AD087F55}"/>
                    </a:ext>
                  </a:extLst>
                </p14:cNvPr>
                <p14:cNvContentPartPr/>
                <p14:nvPr/>
              </p14:nvContentPartPr>
              <p14:xfrm>
                <a:off x="2932905" y="412612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F23718D-9228-21AB-14E1-7538AD087F5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70265" y="406312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928AE5-D715-A716-0A37-3979D0077442}"/>
                    </a:ext>
                  </a:extLst>
                </p14:cNvPr>
                <p14:cNvContentPartPr/>
                <p14:nvPr/>
              </p14:nvContentPartPr>
              <p14:xfrm>
                <a:off x="2932905" y="4126125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928AE5-D715-A716-0A37-3979D007744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70265" y="406312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B31632-A071-0B76-1132-A767DD8FA85F}"/>
                  </a:ext>
                </a:extLst>
              </p14:cNvPr>
              <p14:cNvContentPartPr/>
              <p14:nvPr/>
            </p14:nvContentPartPr>
            <p14:xfrm>
              <a:off x="2286705" y="355552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B31632-A071-0B76-1132-A767DD8FA85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24065" y="34928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8ACE86B-EC6E-4BD7-3307-43A24CB579B2}"/>
                  </a:ext>
                </a:extLst>
              </p14:cNvPr>
              <p14:cNvContentPartPr/>
              <p14:nvPr/>
            </p14:nvContentPartPr>
            <p14:xfrm>
              <a:off x="2236305" y="4001205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8ACE86B-EC6E-4BD7-3307-43A24CB579B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73305" y="393820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A1ECAA-C85B-6510-05B8-62C0E89A8680}"/>
                  </a:ext>
                </a:extLst>
              </p14:cNvPr>
              <p14:cNvContentPartPr/>
              <p14:nvPr/>
            </p14:nvContentPartPr>
            <p14:xfrm>
              <a:off x="3407025" y="3362565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A1ECAA-C85B-6510-05B8-62C0E89A868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44385" y="32995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21E2EDB-DD4A-FA0A-4AE0-26E6EBCD4449}"/>
                  </a:ext>
                </a:extLst>
              </p14:cNvPr>
              <p14:cNvContentPartPr/>
              <p14:nvPr/>
            </p14:nvContentPartPr>
            <p14:xfrm>
              <a:off x="3459585" y="226420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21E2EDB-DD4A-FA0A-4AE0-26E6EBCD44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96945" y="22015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8514408-CB20-12E3-5893-14EB2D8BF4AE}"/>
                  </a:ext>
                </a:extLst>
              </p14:cNvPr>
              <p14:cNvContentPartPr/>
              <p14:nvPr/>
            </p14:nvContentPartPr>
            <p14:xfrm>
              <a:off x="5503305" y="1229565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8514408-CB20-12E3-5893-14EB2D8BF4A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40305" y="11665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EFD80EC-CD68-9856-9F8C-41852B53D0D1}"/>
                  </a:ext>
                </a:extLst>
              </p14:cNvPr>
              <p14:cNvContentPartPr/>
              <p14:nvPr/>
            </p14:nvContentPartPr>
            <p14:xfrm>
              <a:off x="5108025" y="2061525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EFD80EC-CD68-9856-9F8C-41852B53D0D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45025" y="1998885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CEC39CD0-60E0-A20C-F9BB-8B4685D2F58E}"/>
              </a:ext>
            </a:extLst>
          </p:cNvPr>
          <p:cNvGrpSpPr/>
          <p:nvPr/>
        </p:nvGrpSpPr>
        <p:grpSpPr>
          <a:xfrm>
            <a:off x="4008945" y="1405965"/>
            <a:ext cx="1433520" cy="1035360"/>
            <a:chOff x="4008945" y="1405965"/>
            <a:chExt cx="1433520" cy="10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0D64B2A-9F99-AC61-3FF5-DC66990FCBF0}"/>
                    </a:ext>
                  </a:extLst>
                </p14:cNvPr>
                <p14:cNvContentPartPr/>
                <p14:nvPr/>
              </p14:nvContentPartPr>
              <p14:xfrm>
                <a:off x="5147265" y="1405965"/>
                <a:ext cx="295200" cy="600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0D64B2A-9F99-AC61-3FF5-DC66990FCBF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41145" y="1399845"/>
                  <a:ext cx="3074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BA95B1-099A-2730-5F1F-6421A91561D6}"/>
                    </a:ext>
                  </a:extLst>
                </p14:cNvPr>
                <p14:cNvContentPartPr/>
                <p14:nvPr/>
              </p14:nvContentPartPr>
              <p14:xfrm>
                <a:off x="4008945" y="1611885"/>
                <a:ext cx="1051200" cy="461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BA95B1-099A-2730-5F1F-6421A91561D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02825" y="1605765"/>
                  <a:ext cx="106344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43F0507-DBA5-10B2-86A3-F00B6E109516}"/>
                    </a:ext>
                  </a:extLst>
                </p14:cNvPr>
                <p14:cNvContentPartPr/>
                <p14:nvPr/>
              </p14:nvContentPartPr>
              <p14:xfrm>
                <a:off x="4174905" y="2189685"/>
                <a:ext cx="809280" cy="251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43F0507-DBA5-10B2-86A3-F00B6E10951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68785" y="2183565"/>
                  <a:ext cx="821520" cy="26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40500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7E8E2"/>
      </a:lt2>
      <a:accent1>
        <a:srgbClr val="654DC3"/>
      </a:accent1>
      <a:accent2>
        <a:srgbClr val="3B54B1"/>
      </a:accent2>
      <a:accent3>
        <a:srgbClr val="4D97C3"/>
      </a:accent3>
      <a:accent4>
        <a:srgbClr val="3BB1AC"/>
      </a:accent4>
      <a:accent5>
        <a:srgbClr val="48B683"/>
      </a:accent5>
      <a:accent6>
        <a:srgbClr val="3BB149"/>
      </a:accent6>
      <a:hlink>
        <a:srgbClr val="319476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7798FC-A417-364F-A955-1B292627FBEC}">
  <we:reference id="wa200006038" version="1.0.0.3" store="en-US" storeType="OMEX"/>
  <we:alternateReferences>
    <we:reference id="wa200006038" version="1.0.0.3" store="en-US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6968</TotalTime>
  <Words>1217</Words>
  <Application>Microsoft Macintosh PowerPoint</Application>
  <PresentationFormat>Widescreen</PresentationFormat>
  <Paragraphs>285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Tw Cen MT</vt:lpstr>
      <vt:lpstr>Wingdings</vt:lpstr>
      <vt:lpstr>GradientRiseVTI</vt:lpstr>
      <vt:lpstr>107 Boosting  Techniques</vt:lpstr>
      <vt:lpstr>What is Boosting ?</vt:lpstr>
      <vt:lpstr>Types of Boosting Algorithms:</vt:lpstr>
      <vt:lpstr>Challenges:</vt:lpstr>
      <vt:lpstr>Example Y_target = y_pred_base + Residual</vt:lpstr>
      <vt:lpstr>PowerPoint Presentation</vt:lpstr>
      <vt:lpstr>PowerPoint Presentation</vt:lpstr>
      <vt:lpstr>PowerPoint Presentation</vt:lpstr>
      <vt:lpstr>PowerPoint Presentation</vt:lpstr>
      <vt:lpstr>Step 1: Base Model (Initial Prediction)</vt:lpstr>
      <vt:lpstr>Step 2: First Model M1</vt:lpstr>
      <vt:lpstr>Comparison</vt:lpstr>
      <vt:lpstr>PowerPoint Presentation</vt:lpstr>
      <vt:lpstr>Ada-boost</vt:lpstr>
      <vt:lpstr>PowerPoint Presentation</vt:lpstr>
      <vt:lpstr>PowerPoint Presentation</vt:lpstr>
      <vt:lpstr>Working </vt:lpstr>
      <vt:lpstr>Gradient Boosting</vt:lpstr>
      <vt:lpstr>PowerPoint Presentation</vt:lpstr>
      <vt:lpstr>PowerPoint Presentation</vt:lpstr>
      <vt:lpstr>PowerPoint Presentation</vt:lpstr>
      <vt:lpstr>Ordered Target based encoding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Gorantla</dc:creator>
  <cp:lastModifiedBy>Sunil Gorantla</cp:lastModifiedBy>
  <cp:revision>26</cp:revision>
  <dcterms:created xsi:type="dcterms:W3CDTF">2024-07-29T10:36:17Z</dcterms:created>
  <dcterms:modified xsi:type="dcterms:W3CDTF">2024-08-22T06:21:55Z</dcterms:modified>
</cp:coreProperties>
</file>