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5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6629"/>
  </p:normalViewPr>
  <p:slideViewPr>
    <p:cSldViewPr snapToGrid="0">
      <p:cViewPr>
        <p:scale>
          <a:sx n="133" d="100"/>
          <a:sy n="133" d="100"/>
        </p:scale>
        <p:origin x="25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2:40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0 980 24575,'0'63'0,"0"22"0,0-30 0,0 1 0,0-1 0,0-3 0,0 26 0,0-35 0,0-31 0,0-21 0,0-20 0,0-25 0,0-30 0,2 28 0,1-3 0,3-7 0,2 0 0,2 0 0,2 2 0,1 6 0,1 3 0,12-27 0,-7 31 0,-6 24 0,-6 16 0,2 7 0,6 6 0,9 8 0,7 16 0,0 20 0,-1 20 0,-2 13 0,-1 8 0,-1-5 0,-4-14 0,-6-15 0,-4-19 0,-5-13 0,-1-10 0,-1-7 0,2-7 0,4-15 0,20-38 0,-6 9 0,3-5 0,9-14 0,3-3 0,5-8 0,0 0 0,-3 4 0,-2 2 0,-5 9 0,-4 2 0,-7 11 0,-3 2 0,9-27 0,-7 13 0,0 7 0,-1 4 0,-1 4 0,-1 7 0,-1 4 0,-3 8 0,-5 13 0,-4 20 0,-5 26 0,-2 22 0,0 19 0,2 14 0,-1-36 0,1 1 0,0 5 0,-1 1 0,1 4 0,-1 0 0,0-1 0,-1-2 0,0-5 0,0-2 0,0 40 0,0-15 0,0-14 0,0-13 0,0-15 0,0-11 0,0-13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36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24575,'1'-10'0,"9"-4"0,9 0 0,13 0 0,8 4 0,-2 5 0,-5 3 0,-6 2 0,-6 1 0,-1 5 0,0 8 0,-3 6 0,-1 3 0,-5-3 0,-4 2 0,-5 7 0,-2 11 0,0 10 0,0 5 0,-3 0 0,-2-6 0,-4-8 0,0-11 0,2-7 0,3-8 0,3-5 0,1-1 0,0 0 0,0 2 0,0-4 0,8-9 0,17-18 0,22-21 0,19-16 0,0-4 0,-8 8 0,-18 16 0,-15 16 0,-13 12 0,-6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25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24575,'12'40'0,"24"36"0,-5-15 0,6 7 0,-5-10 0,4 2 0,2 2-866,4 9 0,3 1 0,0 2 866,5 5 0,1 2 0,-1 0 0,2 4 0,0 0 0,-1 1 0,-1-2 0,-2 1 0,0-2 0,-2-3 0,-2 0 0,-1-2 15,-3-3 0,-2-1 0,-1-2-15,-2-5 0,-1-3 0,-1 0 0,11 22 0,-3-3 303,-3-9 1,-3-3-304,-2-6 0,0-1 0,0 1 0,0 2 0,3 4 0,1 2 650,1 1 0,0 0-650,1-1 0,1-1 323,-4-5 0,0-4-323,-1-6 0,0-2 0,0-3 0,0 0 0,0-4 0,1-1 0,1 1 0,0 1 0,-2-2 0,0 0 0,-1-3 0,-1 0 0,-1-1 0,-2 0 0,-1-1 0,-1 0 0,0-1 0,0 1 0,-2 2 0,-1-1 0,25 40 0,-3-5 0,-2-5 0,-3-12 0,1-3 0,8 4 0,12 8 0,-25-27 0,1 2 0,8 7 0,0 2 0,0 3 0,0 1 0,4 4 0,-1 1 0,0 1 0,0-2 0,-4 0 0,0-2 0,-1-1 0,0-2 0,-5-7 0,-1-3 0,-5-6 0,0-3 0,28 28 0,-3-6 0,3 1 0,8 10 0,-34-35 0,0 0 0,-1 1 0,-2 0 0,29 35 0,-5-3 0,-3 1 0,-1-3 0,-2-3 0,-7-8 0,-7-6 0,-7-8 0,-7-8 0,-4-9 0,-4-5 0,-1-3 0,1 2 0,13 17 0,18 24 0,-16-19 0,3 4 0,5 7 0,0 2 0,-1-1 0,-2-1 0,-2-4 0,-2-2 0,21 30 0,-13-21 0,-10-16 0,-9-14 0,-9-9 0,-5-9 0,-4-3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27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0 449 24575,'16'0'0,"0"1"0,4 4 0,5 5 0,9 6 0,3 2 0,9 0 0,-3-1 0,-5-5 0,-9-4 0,-11-5 0,-5-3 0,-4 0 0,-2 0 0,1 0 0,-1 0 0,-1-1 0,-3-6 0,-1-11 0,-2-19 0,0-18 0,-1-15 0,-4-3 0,-3 5 0,-4 6 0,0 10 0,3 9 0,4 11 0,1 11 0,0 10 0,2 6 0,0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39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4193 7311 24575,'-16'-31'0,"-17"-26"0,3 7 0,-6-6 0,-7-13 0,-6-5 0,7 12 0,-4-4 0,0 0 0,-4-3 0,-2-1 0,1 0 0,-2-2 0,1 0 0,-1-1-371,-4-4 1,0-2 0,1 0 370,4 3 0,1 0 0,1-1 0,-1-3 0,2-1 0,0 0 0,2 2 0,1 1 0,2 0 0,4 6 0,2-1 0,0 1 0,0 1 0,1-1 0,1 0 0,-2-1 0,1 0 0,-1-1 0,1 0 0,-1-1 0,0 0 0,-1-1 0,-1 0 0,1 1 0,1 1 0,0 0 0,0 2 0,1 2 0,1 2 0,1 1-7,2 6 0,1 0 1,1 3 6,-9-17 0,1 4 0,6 10 0,2 2 0,3 4 0,1 1 0,2 2 0,1 1 0,1-1 0,1 0 554,2 3 1,1 1-555,-15-40 22,0 2-22,-1 1 0,15 38 0,-3-1 0,-2-7 0,-3-1 0,-6-7 0,-2-4 0,-10-15 0,-3-3-220,13 24 1,-3-1 0,0-1 219,-4-3 0,0-1 0,-2 1 0,0-1 0,0 1 0,0 1 0,2 4 0,0 1 0,2 1 0,2 3 0,1 0 0,1 2 0,-10-21 0,4 3 0,8 11 0,4 2 0,5 8 0,3 3 0,-13-33 0,2 11 0,2 2 658,2 3-658,-1 4 0,2 3 0,1 6 0,1 1 0,2 1 0,2 6 0,0 2 0,0 4 0,0 2 0,3 1 0,3 3 0,1 2 0,0 2 0,1 4 0,0 3 0,2 4 0,0 1 0,3 2 0,3 2 0,0 4 0,3-1 0,1 6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1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0 508 24575,'0'-7'0,"0"-8"0,0-11 0,0-18 0,0-11 0,0 1 0,0 7 0,0 15 0,0 11 0,0 5 0,0 1 0,0-1 0,1-1 0,0-1 0,4 2 0,4-6 0,3-2 0,0-1 0,-2 4 0,-3 9 0,-2 7 0,-3 7 0,0 4 0,0 5 0,4 3 0,7 2 0,15 3 0,14 1 0,11 5 0,11 4 0,-2 1 0,-8-3 0,-13-5 0,-18-7 0,-11-5 0,-8-5 0,-3-2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2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24575,'0'9'0,"0"9"0,2 20 0,6 15 0,3 4 0,3-5 0,-2-13 0,-2-11 0,-1-5 0,-3-7 0,-3-3 0,-3-4 0,0-4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3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5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24575,'0'19'0,"0"-1"0,0-2 0,0-1 0,0-5 0,0 0 0,0-3 0,0 1 0,0 2 0,0 4 0,1 8 0,1 3 0,2 1 0,0-5 0,-1-7 0,-2-8 0,1-6 0,2-6 0,2-6 0,3-3 0,1-1 0,8-1 0,8 0 0,12 1 0,9 2 0,8 2 0,3 3 0,-3 4 0,-7 2 0,-9 3 0,-7 0 0,-3 1 0,-1 3 0,-3 6 0,-8 3 0,-6 4 0,-6-1 0,-3 0 0,-1 0 0,-1 0 0,0 3 0,-4 0 0,-4 1 0,-4-2 0,-8 0 0,-16 9 0,-26 19 0,20-15 0,-3 3 0,-6 4 0,-1 0 0,4-2 0,2-3 0,-25 19 0,24-20 0,19-15 0,12-11 0,8-9 0,3-5 0,2-2 0,1 1 0,0 1 0,2 0 0,-1-1 0,1-1 0,0-1 0,0 4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7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24575,'26'0'0,"8"0"0,6 0 0,2 0 0,-3 0 0,-4 0 0,0 0 0,-3 0 0,-9 0 0,-2 0 0,-4 0 0,-4-2 0,0-2 0,-3 0 0,-4 0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268 332 24575,'-10'1'0,"-8"11"0,-17 23 0,-10 29 0,20-20 0,0 3 0,1 3 0,2 1 0,4-1 0,4 0 0,-6 45 0,11-4 0,7-6 0,2-9 0,0-10 0,0-6 0,0 3 0,6 0 0,10-1 0,13-3 0,17-7 0,18-4 0,21-2 0,-35-21 0,3-1 0,3 0 0,1 1 0,-1-1 0,-1 0 0,-4 0 0,-2-2 0,40 17 0,-8-6 0,1-7 0,13-10 0,-43-10 0,2-2 0,4-2 0,0-1 0,0-1 0,-1 0 0,-4-1 0,-2-3 0,45-11 0,-8-15 0,-43 8 0,-1-4 0,2-6 0,0-3 0,0-4 0,-2-3 0,-2-2 0,-2-2 0,-5 4 0,-4 0 0,15-33 0,-16 11 0,-13 1 0,-8-10 0,-7-6 0,-3-8 0,-8-3 0,-14 2 0,-15-4 0,14 45 0,-2 1 0,0 0 0,-2 1 0,-1-1 0,0 1 0,-1 3 0,-1 2 0,-28-34 0,2 13 0,6 11 0,3 9 0,2 6 0,-2 3 0,2 6 0,-2 5 0,-1 2 0,0 2 0,-1 0 0,2 1 0,5 4 0,3 5 0,1 4 0,-7 2 0,-13 1 0,-15 4 0,-17 16 0,36 2 0,-1 4 0,-7 10 0,-1 3 0,0 3 0,3 0 0,8-6 0,3-2 0,-16 12 0,33-21 0,18-13 0,9-4 0,3-6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50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6733 24575,'18'-29'0,"33"-33"0,-1 2 0,9-7 0,-8 10 0,4-3 0,3-3-794,-8 9 1,3-2 0,1 0 0,0-1 793,3-1 0,0 0 0,1-1 0,0 0 0,2 0 0,-1-1 0,1 0 0,-1 0 0,1-2 0,-1 1 0,0-2 0,-1 0 0,2-4 0,0-1 0,-1-1 0,1-1 0,3-5 0,1-2 0,-1 0 0,-1 0 0,-2 3 0,0 1 0,-1 0 0,-1 0 0,0 3 0,-1-1 0,1 1 0,-1 1 0,-2 3 0,1 0 0,-1 1 0,1-1 0,-1 0 0,1 0 0,-1-1 0,3-2-462,-7 5 0,2-2 1,0-1-1,1-3 1,1-1 461,-2 3 0,1-3 0,1-2 0,0 0 0,0-1 0,1 0-236,0-2 0,1 0 0,-1-1 1,1 0-1,-1 0 0,0 1 236,-1 2 0,0-1 0,0 1 0,-1 1 0,-1 2 0,-1 2 0,2-3 0,-1 1 0,-1 2 0,-2 3 0,-3 5-15,9-11 1,-4 6 0,-4 4 14,7-6 0,-3 5 594,-11 14 1,0 2-595,2-2 0,1-2 0,10-8 0,0-3 0,-2 3 0,-2 1 1187,-6 7 0,-2 3-1187,-8 9 0,-2 1 3311,20-26-3311,9-7 32,-28 32 1,2-1-33,2-1 0,1 0 0,-3 2 0,0 2 0,22-25 0,-9 12 0,-12 11 0,-7 9 0,-6 5 0,-8 10 0,-3 6 0,-4 4 0,-1-2 0,7-9 0,7-9 0,7-6 0,0 1 0,-7 9 0,-6 7 0,-9 8 0,-3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51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24575,'22'0'0,"18"0"0,28 0 0,14 0 0,-5 0 0,-12 0 0,-22 0 0,-14 0 0,-9 0 0,-6 0 0,-2 0 0,-4 0 0,-1 2 0,-3 3 0,-2 6 0,-1 11 0,-3 17 0,-2 19 0,-8 25 0,2-34 0,0 0 0,-13 49 0,5-14 0,7-27 0,8-24 0,1-17 0,1-10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54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87 109 24575,'19'-17'0,"11"-3"0,9 0 0,7-2 0,-8 7 0,-8 6 0,-5 3 0,-12 7 0,-5 4 0,-3 4 0,-1 3 0,2 4 0,0 0 0,-2 0 0,-3 0 0,0 7 0,-1 10 0,0 11 0,-4 12 0,-11 13 0,-12 11 0,-10 3 0,-1-6 0,10-21 0,10-22 0,10-18 0,5-15 0,8-11 0,12-13 0,22-14 0,17-9 0,12-6 0,-1 1 0,-12 13 0,-11 8 0,-13 12 0,-8 7 0,-4 6 0,-3 3 0,0 2 0,0 3 0,0 3 0,0 5 0,-3 3 0,-2 2 0,-3 0 0,-2 0 0,-2 0 0,-2 1 0,-1-1 0,-1 9 0,0 16 0,-7 16 0,-8 11 0,-7-2 0,-4-11 0,3-9 0,2-4 0,0-3 0,1 1 0,0-1 0,-3-4 0,-1-1 0,-4-3 0,-7 1 0,-9 0 0,-8 0 0,-6-3 0,-1-4 0,3-5 0,2-5 0,8-5 0,11-5 0,9-2 0,15-3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0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344 184 24575,'-19'7'0,"-9"17"0,-11 22 0,-9 23 0,20-24 0,2 2 0,-2 3 0,2 0 0,3 1 0,2-1 0,-10 39 0,14-20 0,11-9 0,3-9 0,3-4 0,0-3 0,0-2 0,0-1 0,0 1 0,0 3 0,2 2 0,5-1 0,5-3 0,5-8 0,4-2 0,5-3 0,5 1 0,10 1 0,5-2 0,4 0 0,4 0 0,-1-2 0,0 0 0,0-3 0,2-3 0,4 1 0,4-1 0,0-4 0,0-2 0,-3-7 0,0-1 0,2-2 0,2-3 0,4-1 0,4-2 0,3 0 0,1-4 0,-2-7 0,-6-8 0,-9-8 0,-11-4 0,-6 0 0,-6 0 0,-1-2 0,-1 0 0,-5 0 0,-3-1 0,-4 1 0,-1-3 0,-2-4 0,-3-8 0,-4-13 0,-6-20 0,-3-19 0,-2 40 0,-1-1 0,-2-1 0,-2 1 0,-2 2 0,-2 1 0,-3 5 0,-2 2 0,-18-36 0,-1 10 0,-1 6 0,1 5 0,0 8 0,2 8 0,2 13 0,-2 6 0,-7 5 0,-9 0 0,-8 4 0,-8 5 0,-2 3 0,4 6 0,1 2 0,1 4 0,-2 2 0,-4 1 0,-3 8 0,0 10 0,-3 8 0,-1 5 0,-2-3 0,-3-3 0,3-1 0,5-1 0,15-5 0,16-6 0,13-5 0,8-1 0,-4 4 0,-1 3 0,0 2 0,9-7 0,6-2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1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24575,'0'14'0,"0"7"0,0 14 0,0 1 0,0-2 0,0-4 0,0-4 0,0 2 0,0-2 0,0 2 0,0 2 0,0 1 0,0 2 0,0 4 0,0 4 0,0 2 0,0 2 0,0-7 0,0-6 0,0-6 0,0-9 0,0-4 0,0 1 0,0 0 0,0 1 0,0-3 0,0-5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3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54 24575,'37'-10'0,"2"-2"0,7-1 0,-1 2 0,-6 6 0,-4 3 0,-4 2 0,-6 0 0,-4 0 0,-3 0 0,-3 0 0,-1 0 0,-3 0 0,-1 0 0,-2 0 0,0 0 0,0 0 0,-1 0 0,0 1 0,0 3 0,1 2 0,-1 2 0,-2-3 0,-1 0 0,1-1 0,0 2 0,2 4 0,0 0 0,1 2 0,-2 0 0,-3-1 0,1 2 0,-2 1 0,0 1 0,0-3 0,-2-2 0,0-1 0,0 0 0,0 2 0,0 1 0,0-2 0,0 1 0,0-2 0,0 3 0,0 1 0,-1 3 0,-5 8 0,-6 4 0,-7 5 0,-3 0 0,0-6 0,2-4 0,3-5 0,0-6 0,-5 1 0,-9 2 0,-9 5 0,-5 4 0,3 0 0,9-4 0,11-5 0,8-6 0,5-5 0,-7-1 0,-5 0 0,-7 0 0,-3-1 0,15-2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6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2544 24575,'32'0'0,"34"-8"0,-1-1 0,-14-3 0,3-2 0,-2-4 0,1-3 0,10-6 0,2-5 0,9-4 0,2-4 0,6-6 0,2-3 0,-19 9 0,3-2 0,0 0-268,1 0 1,0 0 0,1-1 267,2-1 0,0-1 0,-1 0 0,-1 2 0,-1 1 0,-1 1 0,-7 5 0,-2 1 0,1 0 0,-1 0 0,0 1 0,0 0-36,22-12 0,-2 1 36,-2 1 0,0 0 0,-1 0 0,0 0 0,-2 2 0,-1 1 0,0 0 0,-1 1 0,-2 3 0,0 0 0,0 1 0,0-1 0,0 0 0,0 0 0,-4 4 0,-1 1 0,-10 4 0,-2 1 0,26-13 798,-25 13-798,-15 8 76,-7 5-76,5-1 0,3-3 0,7-1 0,5-4 0,5-5 0,15-8 0,-29 11 0,1-1 0,4-4 0,1 0 0,-2 1 0,-2 1 0,29-20 0,-25 19 0,-22 12 0,-13 8 0,-5 2 0,12-10 0,19-13 0,18-15 0,6-3 0,-11 8 0,-17 13 0,-19 17 0,-8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24575,'30'-3'0,"0"3"0,7 3 0,1 3 0,-2 1 0,-1-1 0,-9 0 0,-6-1 0,-4 1 0,-2 1 0,2 0 0,-5 3 0,-4 3 0,-5 1 0,-2 7 0,0 7 0,-7 12 0,-11 13 0,-6 3 0,-5 4 0,2 3 0,3 0 0,3 0 0,4-10 0,8-25 0,6-14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9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24575,'32'5'0,"26"10"0,24 15 0,-31-10 0,1 2 0,3 2 0,0 3 0,0-1 0,0 0 0,5 0 0,1 0 0,1 0 0,2 1 0,3 0 0,2 1 0,7 4 0,2 2 0,3 3 0,1 4 0,3 4 0,-1 4 0,-2 2 0,-1 4 0,0 2 0,-1 1 0,-2 2 0,-2-1 0,-2 0 0,-1-2 0,-1-3 0,0-2 0,-2-5 0,1-3 0,2-2 0,0-2 0,2-1 0,0-2 0,-1-3 0,-1 0 0,-5-2 0,-1-1 0,-7-4 0,-1-1 0,-5-2 0,-1-1 0,-1 0 0,0-1 0,3 0 0,1 1 0,4 1 0,1 2 0,4 2 0,0 3 0,1 1 0,-1 2 0,-1 1 0,-1 3 0,-5-1 0,-1 0 0,-1 2 0,-2 0 0,-2 0 0,0-1 0,-2-1 0,-1-2 0,-2-3 0,-1-1 0,35 23 0,-10-8 0,-16-9 0,-17-8 0,-12-10 0,-12-8 0,3 0 0,10 7 0,13 8 0,10 11 0,10 11 0,0 1 0,0 3 0,-4-3 0,-12-10 0,-9-7 0,-12-10 0,-12-13 0,-5-3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30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1 768 24575,'13'0'0,"26"0"0,38 0 0,-24 0 0,3 0 0,8 0 0,0 0 0,-5 2 0,-1 0 0,34 5 0,-20 5 0,-20 2 0,-14-2 0,-8-4 0,-9-4 0,-6-2 0,-4-3 0,-4-3 0,-4-4 0,-1-4 0,-1-6 0,-1-3 0,0-16 0,0-27 0,-12-33 0,1 33 0,-4-3 0,-5-4 0,-3 1 0,-1 4 0,-1 5 0,-12-31 0,12 39 0,16 34 0,6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24575,'0'53'0,"0"-3"0,0 7 0,0-6 0,0-6 0,0 1 0,0 6 0,0 1 0,0 1 0,0-12 0,0-15 0,0-8 0,0-1 0,0 0 0,0 0 0,0-7 0,0-6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33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24575,'0'9'0,"0"4"0,2 8 0,5 7 0,6 10 0,3 6 0,0 1 0,-3 0 0,-2-3 0,0 0 0,0-1 0,-2-5 0,-1-6 0,-2-7 0,-3-7 0,-1-5 0,0-3 0,0-1 0,0-2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35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24575,'0'20'0,"0"2"0,0 2 0,-2-2 0,0-4 0,0-2 0,0 1 0,1-3 0,-1 1 0,0-1 0,-2 0 0,2 1 0,-2 1 0,0 0 0,1 3 0,2 1 0,1-1 0,0 0 0,0-5 0,0-1 0,0 1 0,0-2 0,0 2 0,0 0 0,0 0 0,0 2 0,0 3 0,-3 3 0,1 3 0,-4 4 0,1 0 0,2 1 0,-2 0 0,0 1 0,-1 1 0,0 1 0,2 0 0,1-4 0,0-6 0,3-3 0,0-6 0,0-6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5:32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11070 79 24575,'-25'0'0,"-6"0"0,-12 0 0,-15 0 0,-16 0 0,-21 0 0,39 0 0,-3 0 0,-5 0 0,-2 0 0,-6-2 0,-3-2 0,-12-2 0,-4-1 0,25 2 0,-1 0 0,-1 0-409,-11-1 0,-2-1 0,-3 1 409,-13 1 0,-3 1 0,-2 0 0,23 2 0,0 0 0,-1 1 0,-2-1 0,-7 0 0,-1 0 0,-1 1 0,0 0-488,-1 1 1,0 1 0,1-1 0,0 2 487,2-1 0,1 0 0,1 1 0,0 0 0,0 1 0,0-1 0,0 1 0,2-1 0,4 1 0,2 1 0,0-1 0,0 0-349,-3 0 1,1-1 0,-1 1 0,1-1 348,4 0 0,0 1 0,0-1 0,1 1 0,-1-1 0,0 0 0,0 0 0,0-1-187,0 1 1,-1-1 0,1 0 0,1 1 186,-19-1 0,0 1 0,0-1 0,18-1 0,-1 0 0,-1 0 0,2 0 0,-23 0 0,1 0 0,1 0 0,4 0 0,-1 0 0,2 0 0,3 0 0,1 0 0,1 0 0,7 0 0,2 0 0,0 0 203,4 1 0,0 0 1,2 1-204,4-1 0,1 0 0,1 1 0,-25 2 0,2 0 888,6 0 1,1 0-889,2-2 0,0 0 768,1 0 1,-1-1-769,-2-1 0,-1 0 0,-1 0 0,0 0 0,-1 0 0,-2 0 0,-3 1 0,0 2 0,-4 1 0,-1 2 0,30 0 0,-1 0 0,0 1 0,-2 2 0,0 1 0,0 0 0,1 0 0,0 2 0,1-1 0,-30 7 0,3-1 468,6-3 1,2-1-469,9-3 0,3-1 226,9-3 1,2-2-227,7-2 0,2 0 0,-41 1 0,11 0 0,9 1 0,3-1 0,4-2 0,5-1 0,-7 0 0,-3 3 0,-6 5 0,-7 6 0,0 3 0,6-4 0,13-6 0,20-4 0,20-3 0,15 0 0,6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5:33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0 24575,'-5'17'0,"-10"8"0,-8 9 0,-8 8 0,-1 1 0,0 1 0,0-2 0,6-4 0,8-7 0,9-9 0,5-7 0,3-1 0,1 6 0,3 9 0,20 13 0,31 18 0,-13-24 0,4 0 0,11 5 0,4 0 0,4 1 0,0-1 0,-6-4 0,-2-2 0,-7-4 0,-2-1 0,20 16 0,-23-13 0,-20-16 0,-10-4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5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2191 24575,'0'-38'0,"0"-17"0,3-25 0,7-16 0,4 5 0,6 4 0,0 10 0,-1 8 0,0 1 0,-2 0 0,-1 1 0,-3 3 0,-2 5 0,-1 8 0,-3 7 0,-2 9 0,-1 10 0,-2 7 0,0 6 0,0-8 0,2-10 0,2-8 0,-1-1 0,-2 13 0,-1 7 0,0-5 0,4-19 0,4-24 0,2-16 0,-1 7 0,-2 18 0,-4 24 0,-1 15 0,1 1 0,5-10 0,4-14 0,4-16 0,0-6 0,-2 1 0,-4 4 0,-4 9 0,-2 7 0,-3 8 0,-2 11 0,-1 8 0,0 9 0,0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55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1 184 24575,'10'-4'0,"0"1"0,5 3 0,7-4 0,2-3 0,5-6 0,1-6 0,1 0 0,1 0 0,0 3 0,2 2 0,3 2 0,2 0 0,0 3 0,7 2 0,3 1 0,1 1 0,-4-1 0,-12 1 0,-8 2 0,-10 3 0,-5 8 0,1 11 0,3 8 0,4 11 0,2 6 0,1 3 0,-2 4 0,-4-6 0,-4-7 0,-6-10 0,-2-14 0,-3-7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8:01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19 24575,'-5'10'0,"-2"11"0,1 23 0,0 18 0,2 8 0,3-1 0,1-6 0,0 0 0,0 3 0,0 9 0,0 7 0,3 3 0,8 0 0,18-1 0,-5-40 0,5-1 0,7 5 0,5 0 0,10 5 0,4 0 0,8 3 0,3-1 0,6 1 0,2-4 0,3-3 0,1-5 0,-2-7 0,1-6 0,0-5 0,2-7 0,4-5 0,2-4 0,5-3 0,0-3 0,4-1 0,1-3 0,-4 0 0,-2-3 0,-9-1 0,-3-4 0,-11-1 0,-4-4 0,32-19 0,-23-8 0,-14-11 0,-5-11 0,-5-10 0,-7-11 0,-11-10 0,-19 41 0,-2-1 0,-2-2 0,-2-1 0,-4-1 0,-2 0 0,-4 5 0,-3 1 0,-22-41 0,-16 8 0,-16 11 0,24 36 0,-3 3 0,-6-2 0,-3 1 0,-5-1 0,-2 2 0,-2 2 0,-2 2 0,-2 3 0,-1 3 0,1 4 0,0 2 0,-3 3 0,-1 3 0,-11-1 0,-3 2 0,-5 0 0,-1 0 0,-5 2 0,-1 0 0,2-1 0,2 1 0,12 2 0,4 1 0,7 1 0,4 2 0,5 1 0,3 0 0,-37 4 0,16 3 0,21 1 0,21 2 0,14-3 0,11-1 0,5 0 0,2-2 0,2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8:02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24575,'0'10'0,"0"9"0,0 14 0,0 15 0,0 12 0,0 5 0,0 3 0,1-3 0,3-1 0,3 0 0,5-10 0,2-4 0,0-10 0,-2-9 0,-5-6 0,-2-8 0,-3-6 0,-1-4 0,0-4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8:04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24575,'21'0'0,"7"0"0,6 0 0,4 0 0,4 0 0,2 0 0,3 0 0,0 0 0,-10 0 0,-3 0 0,-7 0 0,-4 0 0,3 0 0,-1 0 0,3 0 0,-1 0 0,-4 0 0,-4 0 0,-3 0 0,0 2 0,-1 2 0,-1 1 0,-1 3 0,-1 1 0,-2 1 0,2 2 0,0 1 0,-2 0 0,0 2 0,-2 0 0,0 0 0,-1-1 0,-2-2 0,-1 0 0,-2 1 0,0 0 0,-2 0 0,0 1 0,0 0 0,0 2 0,0 1 0,0-3 0,0-3 0,0-2 0,0-4 0,0 1 0,0 0 0,0 1 0,-1-1 0,-2 1 0,-2 0 0,-3 0 0,-3-1 0,-3 2 0,-4 0 0,-4 4 0,-6 3 0,-7 3 0,-4 3 0,-4 4 0,-2 4 0,-2 3 0,2-1 0,5-6 0,9-4 0,9-7 0,8-5 0,5-3 0,3-1 0,-5-2 0,-6 5 0,-9 1 0,-2 2 0,-1-2 0,7-5 0,10-2 0,5-2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0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600 176 24575,'-33'10'0,"-21"16"0,-24 17 0,33-13 0,2 5 0,-1 8 0,3 4 0,1 7 0,4 5 0,0 18 0,4 6 0,11-16 0,2 3 0,3 1 0,1 5 0,3 1 0,2-1 0,2-1 0,1 0 0,2-3 0,2 20 0,2-4 0,0-18 0,4-4 0,3-8 0,5-3 0,6-4 0,7-2 0,8 3 0,6-2 0,10 2 0,4-1 0,6 1 0,3-1 0,5 1 0,3-2 0,0-5 0,1-3 0,-1-6 0,-1-4 0,-5-6 0,-2-4 0,-3-6 0,-1-5 0,-2-2 0,0-4 0,3-1 0,0-2 0,3-1 0,0-2 0,-1 2 0,0-3 0,1-2 0,-1-4 0,-5-1 0,0-2 0,-3-3 0,-2-2 0,-1-2 0,-3-1 0,35-18 0,-14-2 0,-11 1 0,-11-6 0,-7-3 0,-5-9 0,-3-13 0,-5-15 0,-5-13 0,-12 43 0,-2-1 0,-1 4 0,0-1 0,1-43 0,-3 2 0,-1 1 0,-2 42 0,0-2 0,0-3 0,0-1 0,-1-1 0,-1 1 0,-1 0 0,-3 0 0,-1 5 0,-3 2 0,-13-39 0,-3 6 0,-3 9 0,1 3 0,-2 8 0,1 8 0,-2 8 0,-3 9 0,-4 3 0,-3 5 0,0-1 0,-1 4 0,3 2 0,4 2 0,2 5 0,2 0 0,-2 0 0,0-1 0,1-1 0,2 1 0,2 3 0,4 0 0,3 0 0,5 2 0,3 1 0,2 5 0,-1 3 0,-3 1 0,-4 2 0,-6 1 0,-2 0 0,-2 0 0,-1 0 0,2 0 0,4 0 0,3-1 0,7-1 0,3-1 0,-4-2 0,-6 0 0,-8 2 0,-5 1 0,-1 1 0,2 1 0,-5 1 0,-8 6 0,-7 12 0,-2 8 0,7 5 0,8-2 0,7-6 0,3-5 0,4-4 0,1-3 0,-3-2 0,-4 0 0,-5 2-1696,-8 9 0,23-10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24575,'20'0'0,"4"0"0,10 0 0,8 0 0,8 0 0,6 0 0,2-3 0,2-5 0,-2-2 0,-1-3 0,-5 1 0,-7 4 0,-8 0 0,-12 3 0,-12 3 0,-7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1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558 1 24575,'-37'6'0,"-16"18"0,-24 24 0,35-16 0,0 3 0,1 3 0,0 3 0,5-3 0,3 1 0,-21 33 0,11-2 0,13-9 0,12-7 0,9-9 0,7-10 0,17-11 0,31-10 0,32-8 0,-23-9 0,4-4 0,5-2 0,0-3 0,-2-1 0,-2-2 0,-5 1 0,-2 0 0,32-2 0,-17 7 0,-13 7 0,-12 3 0,-7 7 0,-8 8 0,-6 5 0,-8 5 0,-7 2 0,-3-1 0,-2 2 0,0-4 0,-1-3 0,-1 1 0,-1 2 0,-6 5 0,-11 4 0,-14 3 0,-14 3 0,-12 1 0,-1-3 0,-1-3 0,-3-8 0,-2-11 0,-13-7 0,1-8 0,10-6 0,17-4 0,22-1 0,12 2 0,10 6 0,4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2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24575,'0'23'0,"0"-2"0,0 4 0,0-4 0,2-3 0,2-1 0,0-3 0,1 1 0,-2 1 0,1 1 0,1-2 0,-1-1 0,0 0 0,-1-1 0,1 5 0,0 4 0,-1 1 0,1-4 0,-2-8 0,-1-6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3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5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1 217 24575,'0'21'0,"0"4"0,0 1 0,0-6 0,0-4 0,0-5 0,0 8 0,0 9 0,0 4 0,0 0 0,0-7 0,0-11 0,0-7 0,0-6 0,0-8 0,0-4 0,0-7 0,0-10 0,0-7 0,4-6 0,4 0 0,3 2 0,4 1 0,-2 3 0,1 6 0,1 2 0,-2 7 0,-2 4 0,-2 1 0,-3 7 0,-1 0 0,1 3 0,6-4 0,9-2 0,7-3 0,2 0 0,-3 5 0,-4 1 0,-1 4 0,-1 2 0,0 0 0,1 2 0,-2 0 0,1 0 0,-1 4 0,0 6 0,0 8 0,-2 5 0,0 2 0,-1-2 0,-2-3 0,-2 2 0,-2-2 0,-2 3 0,-1 0 0,1 3 0,-2-2 0,-1-2 0,-1-4 0,-3-6 0,0-6 0,-2-3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6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24575,'0'10'0,"0"1"0,0 2 0,0 0 0,0-2 0,0-1 0,0-2 0,0 0 0,0 0 0,0-1 0,0 0 0,1 1 0,3 0 0,-1-1 0,0-4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18 24575,'-1'-9'0,"-2"5"0,-4 0 0,-5 4 0,-2 0 0,-5 0 0,-6 0 0,-11 7 0,-5 8 0,-1 10 0,5 8 0,8 4 0,6 6 0,8 4 0,6 2 0,5-4 0,4-9 0,11-5 0,19-7 0,21 1 0,23-1 0,3-2 0,-8-6 0,-13-7 0,-18-7 0,-12-2 0,-8-1 0,-5-12 0,0-17 0,2-20 0,-1-12 0,-3 2 0,-5 12 0,-4 17 0,-3 15 0,-1 11 0,1 11 0,-1 16 0,2 23 0,0 5 0,0 10 0,0 3 0,0 6 0,0 5-485,0-1 0,0 3 1,0 4-1,0 2 485,0-4 0,0 3 0,0 1 0,0 1 0,0 0-478,0 1 1,0 1 0,0-1 0,0 1 0,0-2 477,0 15 0,0 1 0,1-3 0,-1-3 0,1-13 0,0-2 0,0-4 0,0-4 0,2 33 0,-1-13 0,0-29 0,0-10 0,1-4 0,-5-28 1689,-20-11-1689,-21-3 2636,-15-4-2636,-4-1 0,20-2 0,21 1 0,10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7 24575,'-7'-4'0,"-1"1"0,-2 3 0,-1 0 0,-3 0 0,1 0 0,-1 0 0,3 0 0,-1 0 0,-2 6 0,-1 4 0,0 9 0,2 7 0,6 3 0,3 2 0,4-1 0,0-1 0,4-1 0,7-2 0,5-5 0,4-7 0,-1-7 0,-3-3 0,-1-2 0,-2 0 0,-2-2 0,-1 0 0,-3 0 0,0 0 0,0 0 0,-1 0 0,0 0 0,0-1 0,0-1 0,1 0 0,-1 0 0,-1-1 0,-1-1 0,-2-1 0,1-2 0,-1-6 0,2-6 0,0-6 0,1-6 0,-1-1 0,-3 3 0,-1 4 0,0 9 0,0 9 0,0 6 0,0 7 0,4 6 0,10 9 0,17 8 0,17 6 0,5 0 0,-4-8 0,-8-8 0,-10-11 0,-5-3 0,-14-5 0,-4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2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93 572 24575,'0'52'0,"0"26"0,0-27 0,0 4 0,0 6 0,0 0 0,0 0 0,0-2 0,0-6 0,0-4 0,0 33 0,0-26 0,0-20 0,0-12 0,0 0 0,0 9 0,0 11 0,-2 6 0,-1 0 0,0-1 0,1-5 0,2-5 0,0-7 0,0-16 0,0-11 0,-3-25 0,-6-40 0,1 9 0,0-8 0,-3-18 0,1-5 0,0-9 0,2-3 0,1 1 0,3 1 0,1 9 0,2 3 0,1 10 0,0 3 0,0 9 0,0 1 0,-1 4 0,2 2 0,0-1 0,2 1 0,2-1 0,1 1 0,10-37 0,2 21 0,-4 27 0,-1 20 0,6 5 0,17 1 0,18-1 0,9 1 0,4 3 0,-13 5 0,-14 4 0,-9 19 0,-11 26 0,-4 31 0,-8 25 0,-6-48 0,-2 0 0,-1 43 0,-4-20 0,-3-21 0,-1-18 0,-1-13 0,1-9 0,-9 0 0,-17 2 0,-23 7-1696,-22 11 0,31-14 0,6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1 188 24575,'0'21'0,"0"9"0,0 12 0,0 3 0,0-6 0,0-12 0,0-7 0,2-3 0,4-4 0,5 1 0,3-4 0,2-5 0,3-3 0,3-2 0,6 0 0,3 0 0,0 0 0,-2 0 0,-6 0 0,-4 0 0,-2-1 0,-3-2 0,-3-6 0,-2-2 0,-3-5 0,0-9 0,-1-14 0,-2-14 0,0-9 0,-3 0 0,0 7 0,-2 7 0,-7 11 0,-8 12 0,-11 8 0,-11 10 0,-8 4 0,0 3 0,8 0 0,13 2 0,15-2 0,6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5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128 319 13708,'9'-13'0,"-3"0"4418,0-5-4418,-4-4 1885,0 1-1885,-3-3 1035,-1 0-1035,-2 1 3529,0-3-3529,1 6 0,1 3 0,2 3 0,-3 5 0,-5-2 0,-10-3 0,-8-1 0,-5 1 0,2 4 0,10 4 0,16 3 0,27 2 0,24 1 0,20 0 0,2 3 0,-12 6 0,-16 5 0,-14 6 0,-9 3 0,-6 2 0,-3 4 0,-3 0 0,-2-1 0,1-2 0,0-5 0,1-3 0,2-4 0,1-1 0,2-2 0,2-1 0,0-4 0,-1-2 0,0-2 0,-7-2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24575,'0'27'0,"0"-3"0,0 1 0,0 1 0,0 9 0,0 10 0,0 15 0,0 7 0,0 7 0,0-3 0,0-6 0,0-9 0,0-15 0,0-10 0,0-9 0,0-5 0,0-1 0,0 0 0,0 0 0,0 0 0,0 0 0,0 3 0,0 3 0,0 1 0,0-1 0,0-10 0,0-5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8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24575,'3'46'0,"11"33"0,1-17 0,4 6 0,6 16 0,3 4 0,-4-18 0,2 2 0,1 1-375,2 7 0,2 1 0,0 0 375,1 1 0,0 0 0,0 0 0,1-1 0,-1-1 0,0-1 0,-3-7 0,0-2 0,-1-2 0,8 23 0,-1-4 137,-6-10 1,0-4-138,-3-10 0,1-4 0,-3-7 0,2-2 0,0-1 0,1-1 0,0 1 0,1-1 0,0 0 0,-1-1 425,1 0 0,-1 2-425,2 3 0,-1 2 0,2 6 0,0 1 0,3 7 0,1 1 0,0 2 0,1-1 0,-2-5 0,0-1 0,-1-4 0,0 1 0,3 3 0,1 2 0,3 5 0,0 2 0,-9-14 0,1 2 0,-1 2-294,5 8 0,0 3 1,-1 0 293,-2 1 0,0 2 0,0-1 0,0 2 0,-1 0 0,-1-2-64,-2-6 1,0-1 0,-2-3 63,7 19 0,0-4 0,-4-9 0,0-5 0,-4-10 0,-1-4 0,17 32 0,-7-16 873,-5-10-873,-5-11 198,-2-2-198,-1-2 0,-1 0 0,2 8 0,2 8 0,4 22 0,-9-32 0,0 2 0,4 7 0,0 2 0,2 3 0,0 0 0,-2-6 0,-2-4 0,14 29 0,-12-29 0,-11-26 0,-3-9 0,-4-3 0,0 0 0,1-2 0,2 1 0,1 4 0,2 3 0,3 7 0,-3 1 0,0-3 0,-4-4 0,-3-9 0,0-3 0,-3-2 0,1 1 0,0-1 0,-2-4 0,2-1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30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1049 24575,'14'0'0,"9"0"0,12 3 0,3 0 0,-2 5 0,-5 3 0,-1 2 0,-4 3 0,-3-2 0,-4 0 0,-3-1 0,-2 0 0,-1-3 0,-2-4 0,-2-4 0,-1-1 0,-1-2 0,0-4 0,0-8 0,3-10 0,4-15 0,8-22 0,-3 13 0,2-6 0,6-15 0,1-6 0,6-17 0,1-4 0,-11 28 0,-1-1 0,0 2 0,6-23 0,-2 5 0,-6 17 0,-2 7 0,3-10 0,-14 44 0,-6 16 0,-2 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4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24575,'0'32'0,"0"22"0,0 23 0,0 13 0,4-8 0,4-17 0,3-15 0,1-20 0,-1-14 0,-3-8 0,0-6 0,3-2 0,9-2 0,14-6 0,13-7 0,5-1 0,3 2 0,1 6 0,3 6 0,2 3 0,1 10 0,-7 15 0,-11 10 0,-10 7 0,-12-4 0,-8-2 0,-7-3 0,-4 1 0,-6 0 0,-7-3 0,-9-3 0,-12-5 0,-13 0 0,-11 3 0,-4 2 0,2 0 0,10-4 0,14-6 0,11-7 0,12-5 0,6-5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4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0 429 24575,'23'-8'0,"45"-22"0,-6 3 0,9-3 0,-11 5 0,4-2 0,1 1 0,3-3 0,0-1 0,-1 2 0,25-9 0,-5 4 0,-19 6 0,-6 3 0,16-6 0,-44 18 0,-19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01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556 426 24575,'-9'0'0,"-5"2"0,-13 14 0,-4 12 0,0 7 0,5 4 0,7-5 0,0 2 0,0 11 0,1 7 0,2 3 0,2 1 0,8-8 0,3 0 0,5 1 0,5 3 0,8 5 0,5-1 0,1-6 0,0-6 0,2-6 0,6-7 0,14 0 0,15-1 0,12-4 0,4-4 0,-3-4 0,-6-6 0,-6-2 0,-4-1 0,2-3 0,5-3 0,12-3 0,9-2 0,4-3 0,0-7 0,-6-6 0,-6-7 0,-9-7 0,-8 0 0,-12-2 0,-9-1 0,-8 0 0,-5-7 0,-1-3 0,-2-4 0,-2-1 0,-2-7 0,-6-8 0,-4-16 0,-5-8 0,-2-1 0,-1 1 0,-5 11 0,-9 9 0,-8 10 0,-6 9 0,-2 7 0,-2 4 0,-4 1 0,-1 1 0,-4-1 0,1-1 0,-2 2 0,-3 1 0,1 5 0,2 3 0,3 3 0,6 6 0,4 4 0,2 3 0,3 5 0,-2 2 0,-9 2 0,-7 1 0,-7 3 0,-4 5 0,-2 5 0,-6 5 0,-2 2 0,-5 2 0,-8 4 0,31-6 0,-2 5 0,-8 7 0,-1 6 0,-8 11 0,1 7 0,-2 8 0,2 4 0,5 4 0,5 0 0,7-4 0,7-5 0,-6 13 0,23-28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06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0 313 24575,'11'11'0,"2"7"0,8 7 0,2 6 0,3 2 0,-2 1 0,1 2 0,-2 0 0,-1 1 0,0-2 0,-1-2 0,-1-1 0,-2-3 0,1 3 0,1 3 0,-1 0 0,-1-4 0,-3-9 0,-4-8 0,-4-5 0,-1-1 0,-1-3 0,-1-5 0,-2-10 0,-2-13 0,0-17 0,0-17 0,4-17 0,4-8 0,2-1 0,5 4 0,1 9 0,-1 8 0,-1 11 0,-3 14 0,-4 12 0,-1 9 0,2-4 0,5-9 0,5-8 0,0-3 0,-3 8 0,-7 14 0,-5 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08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24575,'28'0'0,"27"0"0,38 0 0,-32 0 0,4 0 0,8 0 0,1 0 0,1 0 0,1 0 0,2 0 0,0 0 0,6 0 0,1 0 0,1-1 0,1 2 0,4 1 0,0 2 0,-5 0 0,-2 1 0,-10 1 0,-3 0 0,-10 0 0,-2-1 0,36 0 0,-8 0 0,1 6 0,7 6 0,-43-5 0,0 2 0,3 0 0,-1 1 0,2-1 0,0-1 0,-2 0 0,-1 0 0,-2-2 0,0 0 0,41 7 0,-7-2 0,-4-2 0,-12-2 0,-5-1 0,-12-1 0,-8 0 0,2-1 0,1 2 0,9 0 0,4 1 0,4 0 0,5-1 0,-2-2 0,-2-4 0,-9 1 0,-11-1 0,-3 1 0,-6-1 0,-3-2 0,-2 2 0,-5-2 0,-1 0 0,1 1 0,1 0 0,6 1 0,0 1 0,1-2 0,-1-1 0,-1-2 0,1-1 0,-2 0 0,1 0 0,-6 0 0,-4 0 0,-3 0 0,-10 0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2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24575,'10'4'0,"-1"2"0,3 4 0,-1 3 0,3 3 0,2 1 0,-1-4 0,-1-5 0,2-3 0,7 3 0,9 7 0,4 7 0,1 6 0,-1-2 0,-5 1 0,-5-3 0,-6-4 0,-4-3 0,-2-3 0,-1 0 0,-3 0 0,-3 2 0,-2-2 0,-2 0 0,-3 2 0,0 8 0,-10 13 0,-12 7 0,-13 7 0,-9-1 0,0 2 0,-5 4 0,-3 5 0,4-1 0,6-8 0,14-13 0,11-13 0,8-12 0,6-7 0,1-5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0 162 24575,'57'-27'0,"23"-8"0,-20 14 0,3 2 0,5 1 0,-1 3 0,-10 3 0,-3 4 0,26 2 0,-40 7 0,-23 24 0,-14 37 0,-9-10 0,-5 6 0,-10 20 0,-6 6 0,-6 6 0,-4 1 0,-2-2 0,-1-3 0,5-13 0,3-6 0,9-19 0,2-6 0,-5 8 0,15-25 0,9-12 0,15-8 0,17-16 0,20-13 0,16-13 0,5-5 0,-6 7 0,-17 8 0,-17 12 0,-18 8 0,-7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730 182 24575,'-34'21'0,"-14"19"0,-16 18 0,26-21 0,1 0 0,3 1 0,0 0 0,-1 1 0,0 1 0,-2 5 0,0 2 0,1 2 0,0 2 0,3 2 0,2 2 0,1 5 0,2 2 0,5 0 0,3 0 0,3-1 0,3 1 0,3-2 0,3-1 0,4-6 0,1-1 0,0 48 0,3-4 0,5-3 0,19 1 0,-3-48 0,6-1 0,7 1 0,4-3 0,6 0 0,3-3 0,1-2 0,1-1 0,-2-4 0,0-2 0,0-3 0,1-3 0,-2-3 0,1-4 0,1-1 0,2-4 0,5-1 0,1-3 0,4-2 0,1-2 0,5-1 0,2-2 0,4-1 0,0 0 0,2-1 0,0 0 0,-2 0 0,0 0 0,-4-1 0,-2-1 0,-4-1 0,-2-3 0,-4-3 0,-2-2 0,-3-3 0,-3-2 0,37-20 0,-10-3 0,-7-4 0,-3-5 0,-7-3 0,-9 2 0,-11 1 0,-9-7 0,-2-24 0,-13 25 0,-3-4 0,0-13 0,-1-3 0,-2-8 0,-3-2 0,-1 0 0,-2 1 0,-1 0 0,-1 3 0,0 7 0,0 3 0,0 7 0,0 2 0,0-38 0,-5 24 0,-7 17 0,-8 12 0,-7 5 0,-5 1 0,-5 1 0,-6 0 0,-13-5 0,-14-8 0,28 22 0,-3 2 0,-4-2 0,-1 2 0,-1 0 0,-1 3 0,3 3 0,0 2 0,-39-13 0,7 10 0,4 8 0,1 6 0,-1 6 0,1-2 0,-1 2 0,4-1 0,-3 1 0,-7 3 0,-1 3 0,7 4 0,22 3 0,28-2 0,16-2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8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24575,'0'9'0,"0"-1"0,0-1 0,0-2 0,0 2 0,0 5 0,0 7 0,0 9 0,0 4 0,0-1 0,0-2 0,0-4 0,0-3 0,0-4 0,0-5 0,2-17 0,2-12 0,5-8 0,4-4 0,3 5 0,7 0 0,6 0 0,4 2 0,3 3 0,-4 5 0,-3 4 0,-3 4 0,-2 3 0,-4 2 0,-1 0 0,1 10 0,3 16 0,1 17 0,2 19 0,-5 10 0,-5 1 0,-8-5 0,-5-12 0,-3-13 0,-5-7 0,-8-6 0,-14-5 0,-15-1 0,-14-1 0,-4 3 0,6-3 0,11-7 0,15-6 0,14-8 0,8-2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2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1 416 24575,'14'-13'0,"18"-15"0,23-18 0,19-10 0,4 0 0,-16 15 0,-15 15 0,-16 8 0,-9 3 0,1 2 0,-2 0 0,-2 1 0,-2 2 0,-7 3 0,-3 0 0,-2 3 0,1-3 0,0-1 0,0 1 0,2 0 0,-3 2 0,0-1 0,-3 2 0,0 0 0,-3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45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250 275 24575,'-18'31'0,"-6"13"0,-13 19 0,-4 19 0,-2 4 0,24-38 0,2 0 0,3 2 0,1 0 0,4 0 0,2 0 0,2 48 0,3-9 0,2-17 0,1-15 0,5-15 0,5-5 0,6-1 0,4-1 0,7 3 0,5 1 0,7 0 0,6-4 0,9-6 0,14-10 0,16-7 0,-35-9 0,1-2 0,4 0 0,2-2 0,0 2 0,1-2 0,-2 0 0,0-1 0,42-6 0,-13-5 0,-12-5 0,-5-2 0,8-6 0,2-9 0,5-5 0,-5-6 0,-4-7 0,-2-9 0,-37 24 0,-2-2 0,0-3 0,-3-3 0,-3-2 0,-3-2 0,-3-3 0,-3-1 0,-5-1 0,-2 1 0,-4 3 0,-2 1 0,-1-36 0,-11 22 0,-10 15 0,-13 7 0,-14 1 0,-8-4 0,-8-6 0,-5-2 0,2 2 0,0 8 0,9 10 0,0 7 0,3 6 0,5 3 0,1 3 0,-1 6 0,-4 2 0,-10 4 0,-13 2 0,-6 4 0,1 2 0,5 3 0,10 3 0,0 3 0,-8 4 0,-11 3 0,-6-1 0,3-7 0,36-8 0,17-3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47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1 24575,'-7'0'0,"-1"0"0,-4 0 0,-1 0 0,-3 0 0,-1 0 0,0 0 0,-3 0 0,-4 5 0,-5 6 0,-3 5 0,3 3 0,5-1 0,7-3 0,5-1 0,-2 1 0,-2 2 0,-6 3 0,1 1 0,5-2 0,4-4 0,3 2 0,-6 11 0,-5 13 0,-4 16 0,3 2 0,7-8 0,7-11 0,5-14 0,2-3 0,0 0 0,4 3 0,5 2 0,3-2 0,4 0 0,-1-1 0,1-3 0,1 0 0,2-3 0,2-5 0,4-4 0,0-5 0,0-4 0,-1-1 0,-1 0 0,-1 0 0,-2 0 0,-3 0 0,-4-1 0,5-6 0,6-9 0,9-12 0,7-7 0,-3-1 0,-5 4 0,-10 11 0,-11 10 0,-6 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4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1989 0 24575,'0'11'0,"0"14"0,-2 26 0,-4 28 0,-8 18 0,6-44 0,-2 2 0,-1-2 0,-1 1 0,-3 2 0,0 2 0,-4 14 0,-2 3 0,-4 9 0,-3 2-270,6-22 1,-2 1-1,0 1 270,-1 2 0,-1 1 0,0-1 0,1-5 0,0-1 0,1 0-153,-10 28 0,2 0 153,1-2 0,2 2 0,9-26 0,0 0 0,0 2 0,-2 6 0,-1 2 0,0 1 0,-1 4 0,-1 1 0,-1 1-341,0 0 1,-1 1-1,-1-1 341,1-2 0,0 0 0,1-2 0,0-3 0,0-2 0,0 0-126,2-5 1,1-1 0,0 1 125,1 1 0,0 0 0,-1 1 0,0 4 0,-1 1 0,0 0 0,0 3 0,-1 0 0,0 0-14,-1 5 0,-1 1 1,1-2 13,0-5 0,1-2 0,0 0 0,3-6 0,0-2 0,2 0 141,-7 25 1,3-4-142,6-15 0,2-2 507,2-9 0,2-2-507,-1-5 0,1-2 403,-14 44-403,0-16 854,2-12-854,4-16 0,2-8 0,2 2 0,-2 9 0,-5 11 0,-4 18 0,11-34 0,1 1 0,-1 2 0,1 1 0,1 0 0,2-1 0,-11 42 0,4-13 0,3-10 0,3-12 0,3-14 0,5-13 0,3-13 0,0-11 0,2-4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44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24575,'43'0'0,"32"0"0,-20 0 0,7 0 0,24 0 0,7 0 0,-16 1 0,4-1 0,3-1-358,-8 0 0,2-1 0,2 0 1,1-1 357,7 0 0,1-1 0,1-1 0,-1 0-263,1-1 1,0-1-1,0 0 1,-2-2 262,-8 1 0,0-2 0,-3 1 0,-4 0 0,4-1 0,-5 0 0,-5 1 0,8-2 0,-11 1 0,0 0 0,-41 7 0,-27 0 1005,-37 3-1005,-5 0 0,-9 0 738,-18 2 0,-6 1-738,-14 1 0,-3 1 0,-3 3 0,2 1 0,10 0 0,4 0 0,12-1 0,6 0 0,12-1 0,3-1 0,-28 5 0,9 4 0,-3 4 0,0 1 0,-4 1 0,4-1 0,0-4 0,0 3 0,0 1 0,0 0 0,6-1 0,10-5 0,9-5 0,14-4 0,7-2 0,11-4 0,7 0 0,5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4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84 24575,'9'0'0,"13"0"0,22 0 0,28 0 0,28 0 0,-38 0 0,4 0 0,10 0 0,3 0 0,4 1 0,1-2 0,1-1 0,-1-2 0,-4-2 0,-2 0 0,-9-1 0,-2-2 0,-7 0 0,-2 0 0,37-4 0,-32 3 0,-21 4 0,-20 4 0,-10 2 0,-3 0 0,-8 0 0,-25 0 0,-58 0 0,18 0 0,-8 0 0,-23 1 0,-7 1-214,26 1 0,-2 0 0,1 3 214,2 1 0,0 2 0,1 1 0,4 1 0,0 1 0,4 0 0,-18 7 0,6 0 0,17-2 0,5-1 0,-30 6 0,27-8 0,22-7 0,19-5 642,35-3-642,42-7 0,-10 4 0,6 0 0,14 0 0,3 1 0,0 1 0,-1 1 0,-4 1 0,-3 0 0,-11 0 0,-3 0 0,20 0 0,-22 0 0,-21 0 0,-9 0 0,-9 1 0,-4 2 0,-7 1 0,-9 2 0,-43 9 0,6-4 0,-6 1 0,-14 1 0,-4 1 0,-9 0 0,0-2 0,11-3 0,6-1 0,-12 0 0,30-5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14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1 706 24575,'11'-24'0,"24"-21"0,25-28 0,-21 29 0,1 1 0,-1 2 0,0 2 0,27-26 0,-9 14 0,-9 7 0,0-1 0,0 1 0,-5 2 0,-2 6 0,-10 8 0,-8 9 0,-8 9 0,-6 4 0,-1 3 0,-2 1 0,2 0 0,0 4 0,0 15 0,1 26 0,2 33 0,-4-25 0,0 4 0,0 7 0,0 2 0,0 8 0,1 1 0,-1 1 0,0 1 0,-1-2 0,0-2 0,-2-6 0,-1-3 0,0-9 0,-2-4 0,0 35 0,-1-18 0,0-15 0,0-15 0,0-19 0,0-7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19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24575,'0'45'0,"0"14"0,0 33 0,0-38 0,0 2 0,0-2 0,0-1 0,0 37 0,0-31 0,1-25 0,3-11 0,7-9 0,7-7 0,12-5 0,13-14 0,17-24 0,6-18 0,-3-10 0,-14 9 0,-20 18 0,-13 14 0,-10 9 0,-4 21 0,0 19 0,1 28 0,7 20 0,6 1 0,6-2 0,1-11 0,0-5 0,-2-4 0,-4-9 0,-6-10 0,-6-18 0,-3-8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24575,'0'47'0,"0"34"0,0-4 0,0 9 0,0-21 0,0 3 0,0 1 0,1 2 0,-1 0 0,-1-1 0,2 31 0,-2-7 0,1-30 0,0-7 0,0 28 0,0-41 0,0-24 0,0-9 0,0-6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20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21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 24575,'21'7'0,"0"-3"0,0-2 0,-6-2 0,-12-2 0,-11-1 0,-11-2 0,-3 1 0,3 1 0,9 2 0,5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23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177 277 24575,'0'28'0,"0"9"0,0 19 0,-3 8 0,6 11 0,6-1 0,7-9 0,9-9 0,-1-18 0,1-8 0,2-8 0,4-3 0,0-4 0,-2 0 0,-2-2 0,-3-4 0,2-1 0,3-5 0,5 2 0,4-2 0,0-1 0,-3 1 0,-4-4 0,-2-8 0,2-10 0,-1-12 0,-1-15 0,-2-15 0,-1-16 0,-1-14 0,-7-3 0,-7 5 0,-7 7 0,-12 10 0,-13 9 0,-14 13 0,-18 14 0,-12 10 0,-10 6 0,-8 2 0,-1 3 0,9 6 0,14 3 0,19 5 0,11 7 0,6 11 0,-1 17 0,1 9 0,-4 12 0,-9 12 0,-2-1 0,-1-1 0,12-18 0,15-21 0,9-13 0,4-8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44:3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24575,'0'36'0,"0"22"0,0 30 0,-1-38 0,2 1 0,1 43 0,7-22 0,13-25 0,21-23 0,15-15 0,9-8 0,-5-12 0,-12-16 0,-14-10 0,-10-5 0,-11 9 0,-7 14 0,-5 20 0,-1 33 0,10 39 0,0-19 0,2 3 0,4 8 0,2 1 0,2 0 0,0-2 0,-3-9 0,-1-4 0,7 24 0,-12-29 0,-8-28 0,-5-8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45:5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24575,'0'17'0,"0"15"0,0 28 0,0 24 0,3 10 0,3-9 0,0-26 0,-1-20 0,-3-18 0,-2-8 0,0-8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43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24575,'8'0'0,"5"5"0,10 4 0,6 7 0,7 7 0,0 3 0,-1 1 0,-1-3 0,-3-3 0,-1-2 0,-2-2 0,-3-2 0,0-1 0,-2-4 0,-1 0 0,0-1 0,-4-2 0,-5 0 0,-6 0 0,-3 0 0,-3-1 0,-1 0 0,0-1 0,0 2 0,0 2 0,-6 7 0,-11 13 0,-13 13 0,-16 12 0,-7 5 0,-2 2 0,3-6 0,13-11 0,12-12 0,12-13 0,4-8 0,7-5 0,-1-4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24575,'28'0'0,"0"1"0,6 3 0,-1 3 0,1 4 0,-1 2 0,2 1 0,0 3 0,0 0 0,3 3 0,-5-1 0,-2 0 0,-6-3 0,-6-1 0,-1-1 0,-5-1 0,-4-1 0,-2-3 0,-4-2 0,-1 1 0,2 1 0,-2 3 0,0-1 0,0 0 0,-2 0 0,-9 4 0,-16 14 0,-19 16 0,-17 14 0,-6 9 0,8-8 0,13-11 0,16-14 0,13-11 0,6-6 0,7-9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4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24575,'28'0'0,"4"0"0,9 0 0,4 0 0,-1 4 0,-2 5 0,0 8 0,-2 6 0,3 3 0,-5 0 0,-3-1 0,-6-1 0,-7-3 0,-2-3 0,-8-4 0,-3-3 0,-5-2 0,-3-2 0,0 0 0,-1 3 0,0 3 0,0 11 0,-1 21 0,-9 21 0,-11 25 0,6-39 0,-2 0 0,-3 2 0,-2 0 0,2-3 0,1-3 0,-14 30 0,10-26 0,14-27 0,4-14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24575,'39'0'0,"12"0"0,21 0 0,3 0 0,-7 0 0,-11 0 0,-11 0 0,-1 0 0,-5-2 0,-3-1 0,-7-4 0,-10 0 0,-5 1 0,-3 2 0,0 4 0,3-1 0,1 1 0,-2 1 0,-7 12 0,-6 18 0,-16 33 0,-1-10 0,-2 4 0,-4 11 0,-2 2 0,-3 5 0,0-1 0,2-8 0,2-5 0,-8 26 0,11-33 0,11-26 0,5-15 0,3-8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3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24575,'12'15'0,"2"3"0,4 3 0,1 3 0,-1 0 0,3-1 0,3-2 0,3 0 0,5 5 0,3 3 0,7 8 0,6 4 0,3 2 0,0-1 0,-7-4 0,-10-5 0,-8-7 0,-6 0 0,-7-4 0,-3-3 0,-4-1 0,-4-6 0,-1-2 0,-1-4 0,0 0 0,0 6 0,-4 12 0,-14 18 0,-20 30 0,10-24 0,-3 2 0,-2 3 0,-1-1 0,4-4 0,1-3 0,-10 20 0,22-36 0,10-15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24575,'34'0'0,"11"0"0,15 0 0,3 0 0,-1 0 0,-10 0 0,-8 0 0,-2 0 0,-5 0 0,0 3 0,1 4 0,-2 6 0,-1 4 0,-7 1 0,-6-1 0,-6 0 0,-7 2 0,-4 4 0,-3 10 0,-9 5 0,-10 3 0,-5-6 0,-8-6 0,-6 0 0,-9 0 0,-5 5 0,6-5 0,13-6 0,12-8 0,6-5 0,-2-1 0,0 0 0,2 0 0,3-2 0,2-4 0,3 0 0,5-1 0,16 0 0,21-2 0,17-3 0,12 0 0,-5 0 0,-10 2 0,-5 1 0,-10 0 0,-5 4 0,-5 7 0,-5 9 0,0 6 0,-4 2 0,-3-2 0,-3-1 0,-6 0 0,-3-2 0,-1 2 0,-1-3 0,0-3 0,0 0 0,0-3 0,0 3 0,-1 4 0,-7 6 0,-11 7 0,-11 1 0,-8 0 0,1-5 0,4-6 0,3-6 0,-3-2 0,-8 1 0,-11 1 0,0 2 0,7-3 0,11-4 0,11-6 0,3-3 0,0-2 0,-1-2 0,3 0 0,4-2 0,5 0 0,2 0 0,-1 0 0,1 0 0,2 0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5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1 532 24575,'4'-17'0,"9"-11"0,10-11 0,6-4 0,2 4 0,-2 8 0,-5 3 0,-3 3 0,0-1 0,1 0 0,6-2 0,2 0 0,1-5 0,-1 0 0,-2 4 0,-3 4 0,-2 7 0,-5 4 0,-6 4 0,-4 4 0,-3 2 0,1 3 0,7 2 0,17 6 0,25 14 0,32 19 0,-30-10 0,2 4 0,6 7 0,2 3 0,2 3 0,0 0 0,-6-3 0,-3-1 0,-9-8 0,-4-3 0,18 16 0,-36-27 0,-15-8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24575,'0'41'0,"0"10"0,0 12 0,0 1 0,0-10 0,0-12 0,0-10 0,0-3 0,0 0 0,0 4 0,0 1 0,0-4 0,3-9 0,3-11 0,14-6 0,24-12 0,27-12 0,23-9 0,-43 12 0,1 0 0,42-14 0,-23 10 0,-22 9 0,-21 7 0,-14 4 0,-7 1 0,-4-2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8:0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0 710 24575,'11'0'0,"17"0"0,32 0 0,36 0 0,-38 0 0,2 0 0,1 0 0,-2 0 0,41 0 0,-26 0 0,-19 0 0,-12 0 0,-9 0 0,-8 0 0,-6 0 0,-7 0 0,-3-1 0,-4-2 0,-5-3 0,-1-12 0,-2-25 0,-5-36 0,0 27 0,0-1 0,-1-5 0,-2 0 0,2 6 0,-1 2 0,-3-27 0,3 18 0,2 20 0,2 10 0,-3 10 0,5 11 0,0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24575,'45'4'0,"37"-3"0,-21-3 0,5 0 0,9-1 0,0-1 0,-6 1 0,-2 0 0,-7 0 0,-3 2 0,41-3 0,-9 4 0,-6 0 0,4 0 0,0 0 0,3 0 0,4 0 0,-4 0 0,-8 0 0,-14 0 0,-21 0 0,-17-1 0,-17 0 0,-6-1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24575,'32'0'0,"32"0"0,-13 0 0,4 0 0,11 0 0,2 0 0,-3 0 0,-1 0 0,-3 0 0,-1 0 0,1 0 0,2 0 0,10 0 0,4 0 0,9 0 0,3 0 0,9-1 0,2-1 0,-1-2 0,-2-2 0,-4-3 0,-2-3 0,-6-2 0,-3-1 0,-15 1 0,-4 1 0,28-10 0,-37 10 0,-25 7 0,-16 2 0,-7 5 0,-7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17928,'24'-5'0,"4"2"2998,8 1-2998,2 2 1138,6 0-1138,12 0 597,38 0-597,-20 0 0,8 0 0,-8 0 0,4 0 0,5 0-85,-7 0 1,4 0 0,3 0 0,1 0 84,9 0 0,4 0 0,0 0 0,0 0 0,2 0 0,1 0 0,-1 0 0,-1 0 0,-5 0 0,-2 0 0,-1 0 0,-4 0 0,10 0 0,-4 0 0,-7 0 0,8 0 0,-13 0 0,11 0 0,-58 0 0,-23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24575,'22'0'0,"38"0"0,-6 0 0,9 0 0,25 0 0,7 0 0,-23 0 0,2 0 0,0 0 0,4 0 0,1 0 0,-1 0 0,-5 0 0,-2 0 0,-2 0 0,19 0 0,-6 0 0,-14 0 0,-6 0 0,20 0 0,-20 0 0,-13 0 0,-20 0 0,-8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04:48:5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24575,'13'0'0,"13"0"0,32 0 0,25 0 0,-32 0 0,2 0 0,3 0 0,-1 0 0,40 0 0,-13 0 0,-17 0 0,-12 0 0,-2 0 0,-1 0 0,2 0 0,1 0 0,-6 0 0,-7 0 0,-9 0 0,-6 0 0,-2 0 0,-4 0 0,-2-2 0,-8 2 0,-3-1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04:48:5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24575,'20'0'0,"25"0"0,41 0 0,-21 0 0,7 0 0,12 0 0,4 0 0,8 0 0,1 0 0,1 0 0,-1 0 0,-9 0 0,-5 0 0,-11 0 0,-5 0 0,-14 0 0,-5 0 0,17 0 0,-23 0 0,-12 0 0,-7 0 0,-3 0 0,-1 0 0,-5 0 0,-5 0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63 373 24575,'0'24'0,"-3"20"0,-5 30 0,3-20 0,-2 5 0,0 11 0,-1 4 0,1 7 0,1 1 0,2 4 0,0-1 0,2-5 0,0-2 0,2-5 0,2-2 0,2-6 0,3-3 0,2-8 0,3-2 0,26 36 0,16-16 0,15-11 0,-27-33 0,5-1 0,6-1 0,3-3 0,8 1 0,4-2 0,12-2 0,5-4 0,-18-6 0,2-1 0,3-3-480,10-2 0,3-2 0,2-4 480,8-5 0,2-3 0,1-5 0,-24 2 0,0-3 0,0-2 0,-1-1 0,22-10 0,-2-4 0,-4-1-123,-8 0 0,-4-2 1,-4-1 122,18-10 0,-8-1 0,-20 7 0,-7 1 0,14-25 0,-28 4 0,-12-7 1412,-10-23-1412,-13 30 0,-1-3 0,-2-9 0,-2-3 0,-2-2 0,0 0 198,0 7 0,0 3-198,0 12 0,0 4 0,-1-28 0,-8 20 0,-14 8 0,-19-4 0,-26-6 0,27 27 0,-3 0 0,-5-1 0,-3 1 0,-4 1 0,-1 3 0,2 3 0,-2 4 0,-1 4 0,-2 4 0,1 4 0,-2 3 0,-3 3 0,-2 3 0,-3 0 0,-2 3 0,-2 1 0,-1 3 0,2 2 0,0 2 0,1 2 0,1 2 0,2 3 0,2 3 0,6-1 0,1 1 0,6 0 0,2 0 0,-36 15 0,20-6 0,14-5 0,14-2 0,10 2 0,2 3 0,-3 9 0,-6 10 0,-5 4 0,1-3 0,10-10 0,10-11 0,11-13 0,7-5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F04B-4588-1EB2-E135-8BFE61AA9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13AF5-66F5-B75F-AFB9-53906D396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BF6E-E536-EDF1-CB68-E6EE4ADF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36A1-4F77-C120-60B4-0CD43B7D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97FC-5773-688C-D2E5-69DD2420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2E51-AADE-96B1-379A-88392C8D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67617-FD0D-68F0-E391-0282FC1B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8BC1-D106-A7F9-7913-1B0AAF50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6CC9-16DF-EE38-61C6-0E8FACF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AD3D-19C9-61B3-58B9-7464AF04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16551-E72C-DF9D-AFA0-A8F03CAC8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08CB-F00C-FB86-85A9-3F3D21E8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6BDA3-53A3-DCF1-A3C8-C1422FF4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F767-45C9-4043-AB8E-70908ABB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92E9-E0B5-A7AC-FCD5-98EEC54F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857F-B73F-CC6B-998C-89EEF4D8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1A3F-7610-ACB2-7068-EA16C094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A5ED-3940-9640-AB29-8FF1B3D6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324E-B16B-F691-B856-28BD40A4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216B-EC22-E4DD-EB97-1F11DFFC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ED9E-6B16-6F7E-60C0-6EBE144A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ACE6-7BFB-4C1E-441B-76C322E2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61ED-AAD2-305A-DC39-04EC4210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177-239B-43EA-4708-BEA0C541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016C-B6D5-0AD5-0497-8874D723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10FB-B776-A21F-C443-776B52BB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092D-5097-70B4-AB8E-F3F72A2CF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9835B-54A1-5331-6F8A-145CD11F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48EC-D269-BD54-0219-0486B70B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CF60-60AD-78DB-5F22-CD000130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36C8-8F39-8463-47D3-20F15A9C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1A7A-A18B-52A3-7018-AA27DD17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AC74D-A74C-27CB-ED7A-F50EF615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38C8C-0E79-2947-F081-D315E775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4D4DA-4690-B655-DD83-9A4A26DF7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C489D-C1C1-24A3-9C50-8140F236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7EDEC-5B27-0582-0642-6AFD6E9A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9FB7D-4791-E94F-9CFB-BDE0FF6F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DD4B7-CEBE-7F47-4B7E-A7AC66E1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5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77DA-3ABD-E85D-89A2-FB1059AC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33C16-E090-4F30-FEB7-BE328F3A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BD2D6-F8BB-B375-77B9-100313DF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C55C9-4F68-BA48-41F9-CF8866CC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F59E7-100A-50E6-2E15-CB33684F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72B02-F75D-C36F-2571-859C08C5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425A7-1D7A-2E15-FDCC-75DC532D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B8EB-3613-B0B4-DC81-4AD66765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9B38-58F5-61E5-C90C-B2076B29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B2402-ACF4-5170-94DB-3C5A22B3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3AFB-F1E3-0D43-24F6-8138BD72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17769-14FA-6983-445F-906776D6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4FFF-E06A-C9BF-0417-287EFD5F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2A9-940D-6664-34ED-DE4A56F5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31111-AA97-C328-0CB3-6A364C9F4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4A46-9A6F-1D07-38D9-DBCA2A1C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73CA8-9280-06BE-C6D0-8DD6071B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CF0C-43A9-88A7-DDDA-CFF3ACB0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AF8-0504-F956-D93F-DF651C2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C4728-76A1-2C60-D396-83DD51E3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67C9-D242-8482-D4F6-DA9FF0C1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C6D4-469C-07E0-3D7A-917FFA7D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49669-DBD3-0E4A-AF1C-1378E747EFF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55EF-C2C7-63DA-DF6D-4B0D3BEE5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F5A9-F235-41D5-AA34-1FD164A3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70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5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customXml" Target="../ink/ink68.xml"/><Relationship Id="rId139" Type="http://schemas.openxmlformats.org/officeDocument/2006/relationships/customXml" Target="../ink/ink71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3.xml"/><Relationship Id="rId129" Type="http://schemas.openxmlformats.org/officeDocument/2006/relationships/image" Target="../media/image63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image" Target="../media/image68.png"/><Relationship Id="rId145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6.xml"/><Relationship Id="rId135" Type="http://schemas.openxmlformats.org/officeDocument/2006/relationships/image" Target="../media/image6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1.xml"/><Relationship Id="rId125" Type="http://schemas.openxmlformats.org/officeDocument/2006/relationships/image" Target="../media/image61.png"/><Relationship Id="rId141" Type="http://schemas.openxmlformats.org/officeDocument/2006/relationships/customXml" Target="../ink/ink72.xml"/><Relationship Id="rId146" Type="http://schemas.openxmlformats.org/officeDocument/2006/relationships/image" Target="../media/image71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customXml" Target="../ink/ink58.xml"/><Relationship Id="rId131" Type="http://schemas.openxmlformats.org/officeDocument/2006/relationships/image" Target="../media/image64.png"/><Relationship Id="rId136" Type="http://schemas.openxmlformats.org/officeDocument/2006/relationships/customXml" Target="../ink/ink6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59.png"/><Relationship Id="rId142" Type="http://schemas.openxmlformats.org/officeDocument/2006/relationships/image" Target="../media/image69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image" Target="../media/image6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2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2.xml"/><Relationship Id="rId143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5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0.png"/><Relationship Id="rId14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customXml" Target="../ink/ink80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" Type="http://schemas.openxmlformats.org/officeDocument/2006/relationships/customXml" Target="../ink/ink75.xml"/><Relationship Id="rId21" Type="http://schemas.openxmlformats.org/officeDocument/2006/relationships/customXml" Target="../ink/ink84.xml"/><Relationship Id="rId7" Type="http://schemas.openxmlformats.org/officeDocument/2006/relationships/customXml" Target="../ink/ink77.xml"/><Relationship Id="rId12" Type="http://schemas.openxmlformats.org/officeDocument/2006/relationships/image" Target="../media/image77.png"/><Relationship Id="rId17" Type="http://schemas.openxmlformats.org/officeDocument/2006/relationships/customXml" Target="../ink/ink82.xml"/><Relationship Id="rId25" Type="http://schemas.openxmlformats.org/officeDocument/2006/relationships/customXml" Target="../ink/ink86.xml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customXml" Target="../ink/ink79.xml"/><Relationship Id="rId24" Type="http://schemas.openxmlformats.org/officeDocument/2006/relationships/image" Target="../media/image83.png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10" Type="http://schemas.openxmlformats.org/officeDocument/2006/relationships/image" Target="../media/image76.png"/><Relationship Id="rId19" Type="http://schemas.openxmlformats.org/officeDocument/2006/relationships/customXml" Target="../ink/ink83.xml"/><Relationship Id="rId4" Type="http://schemas.openxmlformats.org/officeDocument/2006/relationships/image" Target="../media/image73.png"/><Relationship Id="rId9" Type="http://schemas.openxmlformats.org/officeDocument/2006/relationships/customXml" Target="../ink/ink78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7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customXml" Target="../ink/ink88.xml"/><Relationship Id="rId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2C68D4-D65D-4B3B-4A68-27E6EEE6418F}"/>
                  </a:ext>
                </a:extLst>
              </p14:cNvPr>
              <p14:cNvContentPartPr/>
              <p14:nvPr/>
            </p14:nvContentPartPr>
            <p14:xfrm>
              <a:off x="-551293" y="293473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2C68D4-D65D-4B3B-4A68-27E6EEE64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9933" y="292573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C9B0AAB-1322-D16A-621E-5C52CDF4FCF5}"/>
              </a:ext>
            </a:extLst>
          </p:cNvPr>
          <p:cNvGrpSpPr/>
          <p:nvPr/>
        </p:nvGrpSpPr>
        <p:grpSpPr>
          <a:xfrm>
            <a:off x="1836227" y="1504099"/>
            <a:ext cx="781200" cy="691560"/>
            <a:chOff x="1836227" y="1504099"/>
            <a:chExt cx="781200" cy="69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3D1386-25C3-1DD3-72F5-267D6B8AE043}"/>
                    </a:ext>
                  </a:extLst>
                </p14:cNvPr>
                <p14:cNvContentPartPr/>
                <p14:nvPr/>
              </p14:nvContentPartPr>
              <p14:xfrm>
                <a:off x="1836227" y="1504099"/>
                <a:ext cx="781200" cy="691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3D1386-25C3-1DD3-72F5-267D6B8AE0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7587" y="1495459"/>
                  <a:ext cx="79884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84F044-E313-839A-C479-B58D509F8E12}"/>
                    </a:ext>
                  </a:extLst>
                </p14:cNvPr>
                <p14:cNvContentPartPr/>
                <p14:nvPr/>
              </p14:nvContentPartPr>
              <p14:xfrm>
                <a:off x="2082827" y="1806499"/>
                <a:ext cx="360" cy="22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84F044-E313-839A-C479-B58D509F8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4187" y="1797499"/>
                  <a:ext cx="18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CFA236-FCD8-5104-0683-1173F1C89ECE}"/>
                    </a:ext>
                  </a:extLst>
                </p14:cNvPr>
                <p14:cNvContentPartPr/>
                <p14:nvPr/>
              </p14:nvContentPartPr>
              <p14:xfrm>
                <a:off x="2082827" y="1897939"/>
                <a:ext cx="230040" cy="25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CFA236-FCD8-5104-0683-1173F1C89E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4187" y="1888939"/>
                  <a:ext cx="247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EF8217-C6A5-4A62-659A-A37F50BA1AFB}"/>
                    </a:ext>
                  </a:extLst>
                </p14:cNvPr>
                <p14:cNvContentPartPr/>
                <p14:nvPr/>
              </p14:nvContentPartPr>
              <p14:xfrm>
                <a:off x="2326907" y="1729099"/>
                <a:ext cx="360" cy="31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EF8217-C6A5-4A62-659A-A37F50BA1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7907" y="1720099"/>
                  <a:ext cx="1800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1163B4-F553-1282-9A0A-6C6704BCC459}"/>
              </a:ext>
            </a:extLst>
          </p:cNvPr>
          <p:cNvGrpSpPr/>
          <p:nvPr/>
        </p:nvGrpSpPr>
        <p:grpSpPr>
          <a:xfrm>
            <a:off x="7059827" y="1590139"/>
            <a:ext cx="916200" cy="854280"/>
            <a:chOff x="7059827" y="1590139"/>
            <a:chExt cx="916200" cy="85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A4217C-7EBA-36BE-8577-FD301CFE131C}"/>
                    </a:ext>
                  </a:extLst>
                </p14:cNvPr>
                <p14:cNvContentPartPr/>
                <p14:nvPr/>
              </p14:nvContentPartPr>
              <p14:xfrm>
                <a:off x="7059827" y="1590139"/>
                <a:ext cx="916200" cy="85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4217C-7EBA-36BE-8577-FD301CFE13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50827" y="1581139"/>
                  <a:ext cx="93384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03B583-C621-ABCC-7829-4D296264ADC3}"/>
                    </a:ext>
                  </a:extLst>
                </p14:cNvPr>
                <p14:cNvContentPartPr/>
                <p14:nvPr/>
              </p14:nvContentPartPr>
              <p14:xfrm>
                <a:off x="7458347" y="1813699"/>
                <a:ext cx="360" cy="427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03B583-C621-ABCC-7829-4D296264AD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49347" y="1805059"/>
                  <a:ext cx="180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BBA295-A7EA-5319-C3F1-A5DB6214BDEA}"/>
                    </a:ext>
                  </a:extLst>
                </p14:cNvPr>
                <p14:cNvContentPartPr/>
                <p14:nvPr/>
              </p14:nvContentPartPr>
              <p14:xfrm>
                <a:off x="7461227" y="1806139"/>
                <a:ext cx="289440" cy="43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BBA295-A7EA-5319-C3F1-A5DB6214BD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52227" y="1797139"/>
                  <a:ext cx="30708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510DCD-20FD-3FBA-EB54-A736DB20F53F}"/>
              </a:ext>
            </a:extLst>
          </p:cNvPr>
          <p:cNvGrpSpPr/>
          <p:nvPr/>
        </p:nvGrpSpPr>
        <p:grpSpPr>
          <a:xfrm>
            <a:off x="4063907" y="4698379"/>
            <a:ext cx="979200" cy="748440"/>
            <a:chOff x="4063907" y="4698379"/>
            <a:chExt cx="97920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330305-15F0-1206-4C29-B2858ED99CA1}"/>
                    </a:ext>
                  </a:extLst>
                </p14:cNvPr>
                <p14:cNvContentPartPr/>
                <p14:nvPr/>
              </p14:nvContentPartPr>
              <p14:xfrm>
                <a:off x="4063907" y="4698379"/>
                <a:ext cx="979200" cy="74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330305-15F0-1206-4C29-B2858ED99C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4907" y="4689739"/>
                  <a:ext cx="99684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E79A3B-F65E-1418-A3D8-4AA5E62A5917}"/>
                    </a:ext>
                  </a:extLst>
                </p14:cNvPr>
                <p14:cNvContentPartPr/>
                <p14:nvPr/>
              </p14:nvContentPartPr>
              <p14:xfrm>
                <a:off x="4340747" y="4743019"/>
                <a:ext cx="392760" cy="53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E79A3B-F65E-1418-A3D8-4AA5E62A59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1747" y="4734019"/>
                  <a:ext cx="410400" cy="55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99B3CB-053C-0308-B6BA-E02EDEA89396}"/>
                  </a:ext>
                </a:extLst>
              </p14:cNvPr>
              <p14:cNvContentPartPr/>
              <p14:nvPr/>
            </p14:nvContentPartPr>
            <p14:xfrm>
              <a:off x="3544787" y="3307339"/>
              <a:ext cx="227160" cy="194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99B3CB-053C-0308-B6BA-E02EDEA893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6147" y="3298699"/>
                <a:ext cx="24480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593A361-845C-4679-615A-706C60B7A995}"/>
              </a:ext>
            </a:extLst>
          </p:cNvPr>
          <p:cNvGrpSpPr/>
          <p:nvPr/>
        </p:nvGrpSpPr>
        <p:grpSpPr>
          <a:xfrm>
            <a:off x="2384867" y="2086219"/>
            <a:ext cx="2033640" cy="2971800"/>
            <a:chOff x="2384867" y="2086219"/>
            <a:chExt cx="2033640" cy="29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8A94BD-1130-3E00-261C-A76596353550}"/>
                    </a:ext>
                  </a:extLst>
                </p14:cNvPr>
                <p14:cNvContentPartPr/>
                <p14:nvPr/>
              </p14:nvContentPartPr>
              <p14:xfrm>
                <a:off x="2616347" y="2086219"/>
                <a:ext cx="1766160" cy="262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8A94BD-1130-3E00-261C-A765963535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7707" y="2077219"/>
                  <a:ext cx="1783800" cy="26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5068D0-05BF-7650-50F2-AA787D3D0498}"/>
                    </a:ext>
                  </a:extLst>
                </p14:cNvPr>
                <p14:cNvContentPartPr/>
                <p14:nvPr/>
              </p14:nvContentPartPr>
              <p14:xfrm>
                <a:off x="4282427" y="4535659"/>
                <a:ext cx="136080" cy="20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5068D0-05BF-7650-50F2-AA787D3D04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73427" y="4526659"/>
                  <a:ext cx="153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D01D97-63F2-4B26-FCCE-1922CEB5AC70}"/>
                    </a:ext>
                  </a:extLst>
                </p14:cNvPr>
                <p14:cNvContentPartPr/>
                <p14:nvPr/>
              </p14:nvContentPartPr>
              <p14:xfrm>
                <a:off x="2424107" y="2425699"/>
                <a:ext cx="1509480" cy="2632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D01D97-63F2-4B26-FCCE-1922CEB5AC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5107" y="2417059"/>
                  <a:ext cx="1527120" cy="26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AE428-076D-F58C-DADF-C6536BF57F86}"/>
                    </a:ext>
                  </a:extLst>
                </p14:cNvPr>
                <p14:cNvContentPartPr/>
                <p14:nvPr/>
              </p14:nvContentPartPr>
              <p14:xfrm>
                <a:off x="2384867" y="2366659"/>
                <a:ext cx="169560" cy="183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AE428-076D-F58C-DADF-C6536BF57F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75867" y="2357659"/>
                  <a:ext cx="187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385983-08D5-9A4A-BBF3-28CE4DCAA08B}"/>
                    </a:ext>
                  </a:extLst>
                </p14:cNvPr>
                <p14:cNvContentPartPr/>
                <p14:nvPr/>
              </p14:nvContentPartPr>
              <p14:xfrm>
                <a:off x="2521667" y="3725299"/>
                <a:ext cx="27360" cy="129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385983-08D5-9A4A-BBF3-28CE4DCAA0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13027" y="3716659"/>
                  <a:ext cx="45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2A9F80-8633-B633-E93E-1AA19156A9DB}"/>
                    </a:ext>
                  </a:extLst>
                </p14:cNvPr>
                <p14:cNvContentPartPr/>
                <p14:nvPr/>
              </p14:nvContentPartPr>
              <p14:xfrm>
                <a:off x="2644427" y="3805579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2A9F80-8633-B633-E93E-1AA19156A9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35787" y="37969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608E20-AB0D-8B58-1528-C7F1C58E58FA}"/>
                    </a:ext>
                  </a:extLst>
                </p14:cNvPr>
                <p14:cNvContentPartPr/>
                <p14:nvPr/>
              </p14:nvContentPartPr>
              <p14:xfrm>
                <a:off x="2725067" y="3663739"/>
                <a:ext cx="219600" cy="24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608E20-AB0D-8B58-1528-C7F1C58E58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16067" y="3654739"/>
                  <a:ext cx="237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5F8589-7E69-F02C-34C5-6F9E7214DBB8}"/>
                    </a:ext>
                  </a:extLst>
                </p14:cNvPr>
                <p14:cNvContentPartPr/>
                <p14:nvPr/>
              </p14:nvContentPartPr>
              <p14:xfrm>
                <a:off x="2741987" y="3630259"/>
                <a:ext cx="140760" cy="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5F8589-7E69-F02C-34C5-6F9E7214DB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33347" y="3621619"/>
                  <a:ext cx="1584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D8096C-6C8F-596C-F6E1-4DB90EC5EA6C}"/>
              </a:ext>
            </a:extLst>
          </p:cNvPr>
          <p:cNvGrpSpPr/>
          <p:nvPr/>
        </p:nvGrpSpPr>
        <p:grpSpPr>
          <a:xfrm>
            <a:off x="5035547" y="2374219"/>
            <a:ext cx="2150640" cy="2443680"/>
            <a:chOff x="5035547" y="2374219"/>
            <a:chExt cx="2150640" cy="24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BE1E99-B15B-A989-7A27-9B1EFF433339}"/>
                    </a:ext>
                  </a:extLst>
                </p14:cNvPr>
                <p14:cNvContentPartPr/>
                <p14:nvPr/>
              </p14:nvContentPartPr>
              <p14:xfrm>
                <a:off x="5035547" y="2394019"/>
                <a:ext cx="2039400" cy="2423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BE1E99-B15B-A989-7A27-9B1EFF4333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6547" y="2385019"/>
                  <a:ext cx="2057040" cy="24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CE01E9-20A7-06DA-0022-DA8801CA4237}"/>
                    </a:ext>
                  </a:extLst>
                </p14:cNvPr>
                <p14:cNvContentPartPr/>
                <p14:nvPr/>
              </p14:nvContentPartPr>
              <p14:xfrm>
                <a:off x="7007987" y="2374219"/>
                <a:ext cx="178200" cy="22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CE01E9-20A7-06DA-0022-DA8801CA42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99347" y="2365219"/>
                  <a:ext cx="1958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BA9DAC-53B4-27E4-73AF-5190C0306DC5}"/>
                  </a:ext>
                </a:extLst>
              </p14:cNvPr>
              <p14:cNvContentPartPr/>
              <p14:nvPr/>
            </p14:nvContentPartPr>
            <p14:xfrm>
              <a:off x="6396347" y="3458899"/>
              <a:ext cx="264240" cy="465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BA9DAC-53B4-27E4-73AF-5190C0306D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7347" y="3449899"/>
                <a:ext cx="281880" cy="48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D76BDF4-1498-6082-4851-BC238E5D2EF6}"/>
              </a:ext>
            </a:extLst>
          </p:cNvPr>
          <p:cNvGrpSpPr/>
          <p:nvPr/>
        </p:nvGrpSpPr>
        <p:grpSpPr>
          <a:xfrm>
            <a:off x="2636147" y="401419"/>
            <a:ext cx="4432320" cy="1962000"/>
            <a:chOff x="2636147" y="401419"/>
            <a:chExt cx="4432320" cy="19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EB8C3F-FFE8-839B-92FA-DFBF3946341D}"/>
                    </a:ext>
                  </a:extLst>
                </p14:cNvPr>
                <p14:cNvContentPartPr/>
                <p14:nvPr/>
              </p14:nvContentPartPr>
              <p14:xfrm>
                <a:off x="4350467" y="401419"/>
                <a:ext cx="668880" cy="630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EB8C3F-FFE8-839B-92FA-DFBF394634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41827" y="392779"/>
                  <a:ext cx="6865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6121CE-8AA3-908E-28AA-B6FD027F3448}"/>
                    </a:ext>
                  </a:extLst>
                </p14:cNvPr>
                <p14:cNvContentPartPr/>
                <p14:nvPr/>
              </p14:nvContentPartPr>
              <p14:xfrm>
                <a:off x="4613267" y="610939"/>
                <a:ext cx="360" cy="26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6121CE-8AA3-908E-28AA-B6FD027F34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04267" y="602299"/>
                  <a:ext cx="18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3022E5-0AA5-6199-FCA4-54B935C2ABDA}"/>
                    </a:ext>
                  </a:extLst>
                </p14:cNvPr>
                <p14:cNvContentPartPr/>
                <p14:nvPr/>
              </p14:nvContentPartPr>
              <p14:xfrm>
                <a:off x="4601387" y="545059"/>
                <a:ext cx="186840" cy="22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3022E5-0AA5-6199-FCA4-54B935C2AB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92747" y="536419"/>
                  <a:ext cx="204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3E5C4C-06A3-574F-760C-F0310F85283B}"/>
                    </a:ext>
                  </a:extLst>
                </p14:cNvPr>
                <p14:cNvContentPartPr/>
                <p14:nvPr/>
              </p14:nvContentPartPr>
              <p14:xfrm>
                <a:off x="2636147" y="840259"/>
                <a:ext cx="1684440" cy="91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3E5C4C-06A3-574F-760C-F0310F8528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27507" y="831259"/>
                  <a:ext cx="170208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F2CE97-CE82-EE93-310A-F180375FF69E}"/>
                    </a:ext>
                  </a:extLst>
                </p14:cNvPr>
                <p14:cNvContentPartPr/>
                <p14:nvPr/>
              </p14:nvContentPartPr>
              <p14:xfrm>
                <a:off x="4241747" y="816139"/>
                <a:ext cx="114840" cy="227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F2CE97-CE82-EE93-310A-F180375FF6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33107" y="807499"/>
                  <a:ext cx="132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030ACA-2DDA-D4BE-EAD2-4369102A7CEF}"/>
                    </a:ext>
                  </a:extLst>
                </p14:cNvPr>
                <p14:cNvContentPartPr/>
                <p14:nvPr/>
              </p14:nvContentPartPr>
              <p14:xfrm>
                <a:off x="5113307" y="780859"/>
                <a:ext cx="1835280" cy="1055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030ACA-2DDA-D4BE-EAD2-4369102A7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04307" y="771859"/>
                  <a:ext cx="185292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85B84D-6C26-4378-9C94-BCF339C24D8E}"/>
                    </a:ext>
                  </a:extLst>
                </p14:cNvPr>
                <p14:cNvContentPartPr/>
                <p14:nvPr/>
              </p14:nvContentPartPr>
              <p14:xfrm>
                <a:off x="6740867" y="1608859"/>
                <a:ext cx="298080" cy="29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85B84D-6C26-4378-9C94-BCF339C24D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32227" y="1599859"/>
                  <a:ext cx="315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7C508E-8230-BDAB-AE93-6A6FB244B230}"/>
                    </a:ext>
                  </a:extLst>
                </p14:cNvPr>
                <p14:cNvContentPartPr/>
                <p14:nvPr/>
              </p14:nvContentPartPr>
              <p14:xfrm>
                <a:off x="3356507" y="965899"/>
                <a:ext cx="48960" cy="183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7C508E-8230-BDAB-AE93-6A6FB244B2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7507" y="956899"/>
                  <a:ext cx="66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09B090-CD2F-A062-7A77-C544FD097C2B}"/>
                    </a:ext>
                  </a:extLst>
                </p14:cNvPr>
                <p14:cNvContentPartPr/>
                <p14:nvPr/>
              </p14:nvContentPartPr>
              <p14:xfrm>
                <a:off x="6019427" y="825859"/>
                <a:ext cx="30240" cy="30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09B090-CD2F-A062-7A77-C544FD097C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10787" y="817219"/>
                  <a:ext cx="4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74FC81-C560-99A2-9C8D-1D17D9A89E03}"/>
                    </a:ext>
                  </a:extLst>
                </p14:cNvPr>
                <p14:cNvContentPartPr/>
                <p14:nvPr/>
              </p14:nvContentPartPr>
              <p14:xfrm>
                <a:off x="3083267" y="2073979"/>
                <a:ext cx="3985200" cy="13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74FC81-C560-99A2-9C8D-1D17D9A89E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74627" y="2064979"/>
                  <a:ext cx="4002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5EA4C9-EF41-439C-10C5-CA775202AD29}"/>
                    </a:ext>
                  </a:extLst>
                </p14:cNvPr>
                <p14:cNvContentPartPr/>
                <p14:nvPr/>
              </p14:nvContentPartPr>
              <p14:xfrm>
                <a:off x="2999387" y="2004139"/>
                <a:ext cx="277200" cy="359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5EA4C9-EF41-439C-10C5-CA775202AD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0387" y="1995139"/>
                  <a:ext cx="29484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68E7D0-904D-6678-B538-106E1B8B7AF6}"/>
              </a:ext>
            </a:extLst>
          </p:cNvPr>
          <p:cNvGrpSpPr/>
          <p:nvPr/>
        </p:nvGrpSpPr>
        <p:grpSpPr>
          <a:xfrm>
            <a:off x="2209187" y="171019"/>
            <a:ext cx="1105200" cy="1252800"/>
            <a:chOff x="2209187" y="171019"/>
            <a:chExt cx="1105200" cy="12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C9AFB4-5AE5-A079-0D22-D1D0D3CBEF13}"/>
                    </a:ext>
                  </a:extLst>
                </p14:cNvPr>
                <p14:cNvContentPartPr/>
                <p14:nvPr/>
              </p14:nvContentPartPr>
              <p14:xfrm>
                <a:off x="2264987" y="634699"/>
                <a:ext cx="138600" cy="789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C9AFB4-5AE5-A079-0D22-D1D0D3CBEF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56347" y="626059"/>
                  <a:ext cx="15624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7C3B66-6C91-2F9E-6C6C-1BBA1B7344C1}"/>
                    </a:ext>
                  </a:extLst>
                </p14:cNvPr>
                <p14:cNvContentPartPr/>
                <p14:nvPr/>
              </p14:nvContentPartPr>
              <p14:xfrm>
                <a:off x="2209187" y="615259"/>
                <a:ext cx="291960" cy="132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7C3B66-6C91-2F9E-6C6C-1BBA1B7344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0547" y="606619"/>
                  <a:ext cx="309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19680E-2627-4E38-ECD4-AE29638855CE}"/>
                    </a:ext>
                  </a:extLst>
                </p14:cNvPr>
                <p14:cNvContentPartPr/>
                <p14:nvPr/>
              </p14:nvContentPartPr>
              <p14:xfrm>
                <a:off x="2436347" y="171019"/>
                <a:ext cx="878040" cy="594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19680E-2627-4E38-ECD4-AE29638855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7347" y="162019"/>
                  <a:ext cx="8956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8CEA40-8F56-30CC-435C-F3B8B8330CC0}"/>
                    </a:ext>
                  </a:extLst>
                </p14:cNvPr>
                <p14:cNvContentPartPr/>
                <p14:nvPr/>
              </p14:nvContentPartPr>
              <p14:xfrm>
                <a:off x="2662787" y="311779"/>
                <a:ext cx="29160" cy="264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8CEA40-8F56-30CC-435C-F3B8B8330C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4147" y="303139"/>
                  <a:ext cx="46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656D07-73E4-466A-AC19-AA47736813ED}"/>
                    </a:ext>
                  </a:extLst>
                </p14:cNvPr>
                <p14:cNvContentPartPr/>
                <p14:nvPr/>
              </p14:nvContentPartPr>
              <p14:xfrm>
                <a:off x="2648747" y="361819"/>
                <a:ext cx="268920" cy="243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656D07-73E4-466A-AC19-AA47736813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40107" y="353179"/>
                  <a:ext cx="28656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E47905-42FB-EEAD-6778-A88EB5B45F9F}"/>
              </a:ext>
            </a:extLst>
          </p:cNvPr>
          <p:cNvGrpSpPr/>
          <p:nvPr/>
        </p:nvGrpSpPr>
        <p:grpSpPr>
          <a:xfrm>
            <a:off x="7796027" y="2452339"/>
            <a:ext cx="3174840" cy="3690360"/>
            <a:chOff x="7796027" y="2452339"/>
            <a:chExt cx="3174840" cy="36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9F5442-1736-B2C5-B9DB-3D34B51A9359}"/>
                    </a:ext>
                  </a:extLst>
                </p14:cNvPr>
                <p14:cNvContentPartPr/>
                <p14:nvPr/>
              </p14:nvContentPartPr>
              <p14:xfrm>
                <a:off x="8717267" y="4836259"/>
                <a:ext cx="837720" cy="91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9F5442-1736-B2C5-B9DB-3D34B51A93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08267" y="4827259"/>
                  <a:ext cx="85536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A025F4-DF7A-77BF-7DD5-D746F8DA6501}"/>
                    </a:ext>
                  </a:extLst>
                </p14:cNvPr>
                <p14:cNvContentPartPr/>
                <p14:nvPr/>
              </p14:nvContentPartPr>
              <p14:xfrm>
                <a:off x="8890067" y="5086819"/>
                <a:ext cx="352440" cy="406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A025F4-DF7A-77BF-7DD5-D746F8DA65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81067" y="5078179"/>
                  <a:ext cx="370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6E41A6-41A6-6F42-5F11-331536D8474C}"/>
                    </a:ext>
                  </a:extLst>
                </p14:cNvPr>
                <p14:cNvContentPartPr/>
                <p14:nvPr/>
              </p14:nvContentPartPr>
              <p14:xfrm>
                <a:off x="9344027" y="5241619"/>
                <a:ext cx="20520" cy="122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6E41A6-41A6-6F42-5F11-331536D847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35027" y="5232619"/>
                  <a:ext cx="38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638428F-70FF-72D9-6A95-898376133743}"/>
                    </a:ext>
                  </a:extLst>
                </p14:cNvPr>
                <p14:cNvContentPartPr/>
                <p14:nvPr/>
              </p14:nvContentPartPr>
              <p14:xfrm>
                <a:off x="9336107" y="5143339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638428F-70FF-72D9-6A95-8983761337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27107" y="51346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D7B17D-144E-063B-0138-B154E7127466}"/>
                    </a:ext>
                  </a:extLst>
                </p14:cNvPr>
                <p14:cNvContentPartPr/>
                <p14:nvPr/>
              </p14:nvContentPartPr>
              <p14:xfrm>
                <a:off x="9449147" y="5149459"/>
                <a:ext cx="215640" cy="177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D7B17D-144E-063B-0138-B154E71274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0507" y="5140459"/>
                  <a:ext cx="233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8BAA29-3345-96E2-5B57-A77185E49492}"/>
                    </a:ext>
                  </a:extLst>
                </p14:cNvPr>
                <p14:cNvContentPartPr/>
                <p14:nvPr/>
              </p14:nvContentPartPr>
              <p14:xfrm>
                <a:off x="9664427" y="5270059"/>
                <a:ext cx="5400" cy="49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8BAA29-3345-96E2-5B57-A77185E494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55787" y="5261419"/>
                  <a:ext cx="23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6B06F0C-AB46-53C3-8D08-77E52CCBF0F2}"/>
                    </a:ext>
                  </a:extLst>
                </p14:cNvPr>
                <p14:cNvContentPartPr/>
                <p14:nvPr/>
              </p14:nvContentPartPr>
              <p14:xfrm>
                <a:off x="9763427" y="5143339"/>
                <a:ext cx="192600" cy="99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6B06F0C-AB46-53C3-8D08-77E52CCBF0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54427" y="5134699"/>
                  <a:ext cx="21024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9D14BB-11D8-6595-BD6D-4E416FB89729}"/>
                    </a:ext>
                  </a:extLst>
                </p14:cNvPr>
                <p14:cNvContentPartPr/>
                <p14:nvPr/>
              </p14:nvContentPartPr>
              <p14:xfrm>
                <a:off x="10035227" y="5217859"/>
                <a:ext cx="196560" cy="10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9D14BB-11D8-6595-BD6D-4E416FB897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26587" y="5208859"/>
                  <a:ext cx="214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861CBF-23C6-2BF0-6B18-40608241DA49}"/>
                    </a:ext>
                  </a:extLst>
                </p14:cNvPr>
                <p14:cNvContentPartPr/>
                <p14:nvPr/>
              </p14:nvContentPartPr>
              <p14:xfrm>
                <a:off x="10307747" y="4931659"/>
                <a:ext cx="175680" cy="625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861CBF-23C6-2BF0-6B18-40608241DA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8747" y="4922659"/>
                  <a:ext cx="1933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D5D8F0-282E-73B0-4898-AD7569B105BB}"/>
                    </a:ext>
                  </a:extLst>
                </p14:cNvPr>
                <p14:cNvContentPartPr/>
                <p14:nvPr/>
              </p14:nvContentPartPr>
              <p14:xfrm>
                <a:off x="10641107" y="4948939"/>
                <a:ext cx="117360" cy="170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D5D8F0-282E-73B0-4898-AD7569B105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32467" y="4939939"/>
                  <a:ext cx="135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D57231-0C65-4A7D-C80E-BFDF6495681E}"/>
                    </a:ext>
                  </a:extLst>
                </p14:cNvPr>
                <p14:cNvContentPartPr/>
                <p14:nvPr/>
              </p14:nvContentPartPr>
              <p14:xfrm>
                <a:off x="10787627" y="4989619"/>
                <a:ext cx="183240" cy="115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D57231-0C65-4A7D-C80E-BFDF649568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78627" y="4980979"/>
                  <a:ext cx="200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1B1DD9-209D-85DB-755C-179BDF41B976}"/>
                    </a:ext>
                  </a:extLst>
                </p14:cNvPr>
                <p14:cNvContentPartPr/>
                <p14:nvPr/>
              </p14:nvContentPartPr>
              <p14:xfrm>
                <a:off x="7796027" y="2452339"/>
                <a:ext cx="1006920" cy="2353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1B1DD9-209D-85DB-755C-179BDF41B97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87387" y="2443699"/>
                  <a:ext cx="1024560" cy="23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F1C68A-1961-6003-D6C5-850E51E7E249}"/>
                    </a:ext>
                  </a:extLst>
                </p14:cNvPr>
                <p14:cNvContentPartPr/>
                <p14:nvPr/>
              </p14:nvContentPartPr>
              <p14:xfrm>
                <a:off x="8666507" y="4421179"/>
                <a:ext cx="279360" cy="423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F1C68A-1961-6003-D6C5-850E51E7E2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7507" y="4412179"/>
                  <a:ext cx="297000" cy="44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A94FAE5-AECD-E2F0-029B-3D84C46F6466}"/>
              </a:ext>
            </a:extLst>
          </p:cNvPr>
          <p:cNvGrpSpPr/>
          <p:nvPr/>
        </p:nvGrpSpPr>
        <p:grpSpPr>
          <a:xfrm>
            <a:off x="8456987" y="3210139"/>
            <a:ext cx="425520" cy="532080"/>
            <a:chOff x="8456987" y="3210139"/>
            <a:chExt cx="42552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546B00-1F8D-4865-39A6-283D2B58F063}"/>
                    </a:ext>
                  </a:extLst>
                </p14:cNvPr>
                <p14:cNvContentPartPr/>
                <p14:nvPr/>
              </p14:nvContentPartPr>
              <p14:xfrm>
                <a:off x="8456987" y="3382939"/>
                <a:ext cx="251640" cy="359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546B00-1F8D-4865-39A6-283D2B58F0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48347" y="3374299"/>
                  <a:ext cx="269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04D84B-E15B-D5BD-BC79-E06C00741FD5}"/>
                    </a:ext>
                  </a:extLst>
                </p14:cNvPr>
                <p14:cNvContentPartPr/>
                <p14:nvPr/>
              </p14:nvContentPartPr>
              <p14:xfrm>
                <a:off x="8503427" y="3210139"/>
                <a:ext cx="379080" cy="15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04D84B-E15B-D5BD-BC79-E06C00741F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94427" y="3201139"/>
                  <a:ext cx="3967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32572DA-2F83-D408-8EDD-E303757068EB}"/>
                  </a:ext>
                </a:extLst>
              </p14:cNvPr>
              <p14:cNvContentPartPr/>
              <p14:nvPr/>
            </p14:nvContentPartPr>
            <p14:xfrm>
              <a:off x="6535667" y="4991059"/>
              <a:ext cx="685440" cy="545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32572DA-2F83-D408-8EDD-E303757068E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26667" y="4982419"/>
                <a:ext cx="70308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8655791-251E-88A9-EF66-5407BFE431FF}"/>
              </a:ext>
            </a:extLst>
          </p:cNvPr>
          <p:cNvGrpSpPr/>
          <p:nvPr/>
        </p:nvGrpSpPr>
        <p:grpSpPr>
          <a:xfrm>
            <a:off x="5054987" y="5082139"/>
            <a:ext cx="1923480" cy="577800"/>
            <a:chOff x="5054987" y="5082139"/>
            <a:chExt cx="192348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FF2558C-7957-D0C3-64FC-7D38B0582CE7}"/>
                    </a:ext>
                  </a:extLst>
                </p14:cNvPr>
                <p14:cNvContentPartPr/>
                <p14:nvPr/>
              </p14:nvContentPartPr>
              <p14:xfrm>
                <a:off x="6767867" y="5089339"/>
                <a:ext cx="210600" cy="322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FF2558C-7957-D0C3-64FC-7D38B0582C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58867" y="5080339"/>
                  <a:ext cx="228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90BB0E-6639-8339-EB77-03E9BC6F7022}"/>
                    </a:ext>
                  </a:extLst>
                </p14:cNvPr>
                <p14:cNvContentPartPr/>
                <p14:nvPr/>
              </p14:nvContentPartPr>
              <p14:xfrm>
                <a:off x="5054987" y="5102299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90BB0E-6639-8339-EB77-03E9BC6F702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6347" y="50936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0D53B3-0070-7580-68BA-9C9254C1981A}"/>
                    </a:ext>
                  </a:extLst>
                </p14:cNvPr>
                <p14:cNvContentPartPr/>
                <p14:nvPr/>
              </p14:nvContentPartPr>
              <p14:xfrm>
                <a:off x="5054987" y="5102299"/>
                <a:ext cx="1536120" cy="158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0D53B3-0070-7580-68BA-9C9254C1981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46347" y="5093299"/>
                  <a:ext cx="1553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351613-AC8A-6372-2144-CD56D38AED08}"/>
                    </a:ext>
                  </a:extLst>
                </p14:cNvPr>
                <p14:cNvContentPartPr/>
                <p14:nvPr/>
              </p14:nvContentPartPr>
              <p14:xfrm>
                <a:off x="6461507" y="5082139"/>
                <a:ext cx="153720" cy="344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351613-AC8A-6372-2144-CD56D38AED0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52507" y="5073139"/>
                  <a:ext cx="171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AF4779-B373-66C5-AD50-60C2B987D03D}"/>
                    </a:ext>
                  </a:extLst>
                </p14:cNvPr>
                <p14:cNvContentPartPr/>
                <p14:nvPr/>
              </p14:nvContentPartPr>
              <p14:xfrm>
                <a:off x="5606867" y="5285539"/>
                <a:ext cx="243360" cy="374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AF4779-B373-66C5-AD50-60C2B987D0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97867" y="5276899"/>
                  <a:ext cx="2610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368BBA-A17E-CCB4-73C0-3338074E4C93}"/>
                    </a:ext>
                  </a:extLst>
                </p14:cNvPr>
                <p14:cNvContentPartPr/>
                <p14:nvPr/>
              </p14:nvContentPartPr>
              <p14:xfrm>
                <a:off x="5989187" y="5435659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368BBA-A17E-CCB4-73C0-3338074E4C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0547" y="54266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A51391A-D109-B1B8-7F0B-31D6BE5DDAEE}"/>
                    </a:ext>
                  </a:extLst>
                </p14:cNvPr>
                <p14:cNvContentPartPr/>
                <p14:nvPr/>
              </p14:nvContentPartPr>
              <p14:xfrm>
                <a:off x="6114107" y="5323699"/>
                <a:ext cx="164520" cy="261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A51391A-D109-B1B8-7F0B-31D6BE5DDA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05467" y="5315059"/>
                  <a:ext cx="182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FADD280-20DD-D57E-883D-17DC5B724BA3}"/>
                    </a:ext>
                  </a:extLst>
                </p14:cNvPr>
                <p14:cNvContentPartPr/>
                <p14:nvPr/>
              </p14:nvContentPartPr>
              <p14:xfrm>
                <a:off x="6111587" y="5149819"/>
                <a:ext cx="200880" cy="149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FADD280-20DD-D57E-883D-17DC5B724B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02947" y="5141179"/>
                  <a:ext cx="2185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2AE344-A012-010B-393E-DFD2640BD9E5}"/>
              </a:ext>
            </a:extLst>
          </p:cNvPr>
          <p:cNvGrpSpPr/>
          <p:nvPr/>
        </p:nvGrpSpPr>
        <p:grpSpPr>
          <a:xfrm>
            <a:off x="1065107" y="2075779"/>
            <a:ext cx="970560" cy="3398040"/>
            <a:chOff x="1065107" y="2075779"/>
            <a:chExt cx="970560" cy="339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16A7A7-4F13-CD49-934D-4DBEDCCF2CEE}"/>
                    </a:ext>
                  </a:extLst>
                </p14:cNvPr>
                <p14:cNvContentPartPr/>
                <p14:nvPr/>
              </p14:nvContentPartPr>
              <p14:xfrm>
                <a:off x="1120547" y="4625299"/>
                <a:ext cx="684000" cy="56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16A7A7-4F13-CD49-934D-4DBEDCCF2C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1907" y="4616659"/>
                  <a:ext cx="7016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5B311F-8BB5-CCB2-C27D-AA1DF47A21BE}"/>
                    </a:ext>
                  </a:extLst>
                </p14:cNvPr>
                <p14:cNvContentPartPr/>
                <p14:nvPr/>
              </p14:nvContentPartPr>
              <p14:xfrm>
                <a:off x="1369307" y="4810339"/>
                <a:ext cx="196560" cy="28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5B311F-8BB5-CCB2-C27D-AA1DF47A21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0307" y="4801699"/>
                  <a:ext cx="214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299572-A0F2-7DB2-6C03-CB95D1799BE3}"/>
                    </a:ext>
                  </a:extLst>
                </p14:cNvPr>
                <p14:cNvContentPartPr/>
                <p14:nvPr/>
              </p14:nvContentPartPr>
              <p14:xfrm>
                <a:off x="1319627" y="2075779"/>
                <a:ext cx="716040" cy="2378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299572-A0F2-7DB2-6C03-CB95D1799B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10987" y="2066779"/>
                  <a:ext cx="733680" cy="23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0ED2EA5-2F8E-EAF8-FE95-E0158D7ADE38}"/>
                    </a:ext>
                  </a:extLst>
                </p14:cNvPr>
                <p14:cNvContentPartPr/>
                <p14:nvPr/>
              </p14:nvContentPartPr>
              <p14:xfrm>
                <a:off x="1065107" y="5362579"/>
                <a:ext cx="877680" cy="111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0ED2EA5-2F8E-EAF8-FE95-E0158D7ADE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6467" y="5353579"/>
                  <a:ext cx="89532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73EBFD8-92D7-7D79-862E-9E04EB0823A1}"/>
                  </a:ext>
                </a:extLst>
              </p14:cNvPr>
              <p14:cNvContentPartPr/>
              <p14:nvPr/>
            </p14:nvContentPartPr>
            <p14:xfrm>
              <a:off x="8972867" y="6032539"/>
              <a:ext cx="569160" cy="107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73EBFD8-92D7-7D79-862E-9E04EB0823A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64227" y="6023899"/>
                <a:ext cx="586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7F2E244-7B80-333C-60D6-6243E1C1CC3F}"/>
                  </a:ext>
                </a:extLst>
              </p14:cNvPr>
              <p14:cNvContentPartPr/>
              <p14:nvPr/>
            </p14:nvContentPartPr>
            <p14:xfrm>
              <a:off x="1838747" y="2059939"/>
              <a:ext cx="299520" cy="468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7F2E244-7B80-333C-60D6-6243E1C1CC3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30107" y="2050939"/>
                <a:ext cx="317160" cy="4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0572217-32BE-D3BC-3D26-F5E8783F0728}"/>
              </a:ext>
            </a:extLst>
          </p:cNvPr>
          <p:cNvGrpSpPr/>
          <p:nvPr/>
        </p:nvGrpSpPr>
        <p:grpSpPr>
          <a:xfrm>
            <a:off x="772427" y="3305899"/>
            <a:ext cx="663120" cy="556560"/>
            <a:chOff x="772427" y="3305899"/>
            <a:chExt cx="66312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353D43-D633-1362-B41F-E3709BDE642D}"/>
                    </a:ext>
                  </a:extLst>
                </p14:cNvPr>
                <p14:cNvContentPartPr/>
                <p14:nvPr/>
              </p14:nvContentPartPr>
              <p14:xfrm>
                <a:off x="1236107" y="3305899"/>
                <a:ext cx="199440" cy="335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353D43-D633-1362-B41F-E3709BDE64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27107" y="3297259"/>
                  <a:ext cx="217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913279-3C84-9F09-20BA-7CFECB6A7EAE}"/>
                    </a:ext>
                  </a:extLst>
                </p14:cNvPr>
                <p14:cNvContentPartPr/>
                <p14:nvPr/>
              </p14:nvContentPartPr>
              <p14:xfrm>
                <a:off x="1425107" y="3341899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913279-3C84-9F09-20BA-7CFECB6A7E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16467" y="33328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DBE2409-5F3D-CEDD-7E18-99E1CC47C2FC}"/>
                    </a:ext>
                  </a:extLst>
                </p14:cNvPr>
                <p14:cNvContentPartPr/>
                <p14:nvPr/>
              </p14:nvContentPartPr>
              <p14:xfrm>
                <a:off x="1181387" y="3652579"/>
                <a:ext cx="30240" cy="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DBE2409-5F3D-CEDD-7E18-99E1CC47C2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2387" y="3643939"/>
                  <a:ext cx="47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07A4B7-4692-DC4F-CE77-75296716140B}"/>
                    </a:ext>
                  </a:extLst>
                </p14:cNvPr>
                <p14:cNvContentPartPr/>
                <p14:nvPr/>
              </p14:nvContentPartPr>
              <p14:xfrm>
                <a:off x="772427" y="3532339"/>
                <a:ext cx="326160" cy="330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07A4B7-4692-DC4F-CE77-75296716140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3427" y="3523699"/>
                  <a:ext cx="343800" cy="34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0CB8A06-1AC1-DEAC-0B19-63A28A3CBC2B}"/>
              </a:ext>
            </a:extLst>
          </p:cNvPr>
          <p:cNvSpPr txBox="1"/>
          <p:nvPr/>
        </p:nvSpPr>
        <p:spPr>
          <a:xfrm>
            <a:off x="9364547" y="401419"/>
            <a:ext cx="843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H </a:t>
            </a:r>
          </a:p>
          <a:p>
            <a:endParaRPr lang="en-US" dirty="0"/>
          </a:p>
          <a:p>
            <a:r>
              <a:rPr lang="en-US" dirty="0"/>
              <a:t>D, P, M</a:t>
            </a:r>
          </a:p>
          <a:p>
            <a:endParaRPr lang="en-US" dirty="0"/>
          </a:p>
          <a:p>
            <a:r>
              <a:rPr lang="en-US" dirty="0"/>
              <a:t>B, V</a:t>
            </a:r>
          </a:p>
          <a:p>
            <a:endParaRPr lang="en-US" dirty="0"/>
          </a:p>
          <a:p>
            <a:r>
              <a:rPr lang="en-US" dirty="0"/>
              <a:t>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C2A1CFC-E858-378A-672B-670381C1246F}"/>
                  </a:ext>
                </a:extLst>
              </p14:cNvPr>
              <p14:cNvContentPartPr/>
              <p14:nvPr/>
            </p14:nvContentPartPr>
            <p14:xfrm>
              <a:off x="2132867" y="958339"/>
              <a:ext cx="217440" cy="395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C2A1CFC-E858-378A-672B-670381C1246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123867" y="949699"/>
                <a:ext cx="2350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7A910A0-5768-4E16-4E3B-2DC5F4726B83}"/>
                  </a:ext>
                </a:extLst>
              </p14:cNvPr>
              <p14:cNvContentPartPr/>
              <p14:nvPr/>
            </p14:nvContentPartPr>
            <p14:xfrm>
              <a:off x="4564667" y="1872379"/>
              <a:ext cx="8280" cy="184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7A910A0-5768-4E16-4E3B-2DC5F4726B8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55667" y="1863739"/>
                <a:ext cx="25920" cy="2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41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hite circles with letters on a black background&#10;&#10;Description automatically generated">
            <a:extLst>
              <a:ext uri="{FF2B5EF4-FFF2-40B4-BE49-F238E27FC236}">
                <a16:creationId xmlns:a16="http://schemas.microsoft.com/office/drawing/2014/main" id="{C190AB22-8220-98C6-8842-1EA748B5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90972" cy="62949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378809-002D-7383-D664-20C79051E379}"/>
                  </a:ext>
                </a:extLst>
              </p14:cNvPr>
              <p14:cNvContentPartPr/>
              <p14:nvPr/>
            </p14:nvContentPartPr>
            <p14:xfrm>
              <a:off x="4413202" y="1110979"/>
              <a:ext cx="166680" cy="26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378809-002D-7383-D664-20C79051E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4202" y="1101979"/>
                <a:ext cx="1843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9391C9-BA1B-D101-B257-6395D39D6E8D}"/>
                  </a:ext>
                </a:extLst>
              </p14:cNvPr>
              <p14:cNvContentPartPr/>
              <p14:nvPr/>
            </p14:nvContentPartPr>
            <p14:xfrm>
              <a:off x="9268882" y="1698859"/>
              <a:ext cx="181440" cy="25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9391C9-BA1B-D101-B257-6395D39D6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59882" y="1689859"/>
                <a:ext cx="199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EE192B-680E-0D98-67A1-4C194393F4D3}"/>
                  </a:ext>
                </a:extLst>
              </p14:cNvPr>
              <p14:cNvContentPartPr/>
              <p14:nvPr/>
            </p14:nvContentPartPr>
            <p14:xfrm>
              <a:off x="7923202" y="4247659"/>
              <a:ext cx="190440" cy="34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EE192B-680E-0D98-67A1-4C194393F4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4202" y="4238659"/>
                <a:ext cx="2080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08A383-805A-76A7-15E4-2B72A3896548}"/>
                  </a:ext>
                </a:extLst>
              </p14:cNvPr>
              <p14:cNvContentPartPr/>
              <p14:nvPr/>
            </p14:nvContentPartPr>
            <p14:xfrm>
              <a:off x="9491722" y="2378179"/>
              <a:ext cx="241920" cy="30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08A383-805A-76A7-15E4-2B72A38965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82722" y="2369539"/>
                <a:ext cx="259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B1067C-CED2-13C4-247D-B1042BAC5C2B}"/>
                  </a:ext>
                </a:extLst>
              </p14:cNvPr>
              <p14:cNvContentPartPr/>
              <p14:nvPr/>
            </p14:nvContentPartPr>
            <p14:xfrm>
              <a:off x="4810282" y="5271139"/>
              <a:ext cx="205200" cy="416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B1067C-CED2-13C4-247D-B1042BAC5C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01642" y="5262139"/>
                <a:ext cx="2228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4F3B09-76E4-8387-8C8B-B7D3564F474D}"/>
                  </a:ext>
                </a:extLst>
              </p14:cNvPr>
              <p14:cNvContentPartPr/>
              <p14:nvPr/>
            </p14:nvContentPartPr>
            <p14:xfrm>
              <a:off x="4940242" y="1752499"/>
              <a:ext cx="490320" cy="19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4F3B09-76E4-8387-8C8B-B7D3564F47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1602" y="1743859"/>
                <a:ext cx="5079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3F4E2D-0A74-113B-2A23-90D78BE1D294}"/>
                  </a:ext>
                </a:extLst>
              </p14:cNvPr>
              <p14:cNvContentPartPr/>
              <p14:nvPr/>
            </p14:nvContentPartPr>
            <p14:xfrm>
              <a:off x="1659202" y="4574179"/>
              <a:ext cx="218880" cy="19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3F4E2D-0A74-113B-2A23-90D78BE1D2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0202" y="4565539"/>
                <a:ext cx="236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62E485-5114-48A7-0B42-31FD9C578763}"/>
                  </a:ext>
                </a:extLst>
              </p14:cNvPr>
              <p14:cNvContentPartPr/>
              <p14:nvPr/>
            </p14:nvContentPartPr>
            <p14:xfrm>
              <a:off x="2545162" y="3023299"/>
              <a:ext cx="293760" cy="255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62E485-5114-48A7-0B42-31FD9C5787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36162" y="3014659"/>
                <a:ext cx="311400" cy="273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EB273AE-E916-9F8D-8A99-1495BA8F9638}"/>
              </a:ext>
            </a:extLst>
          </p:cNvPr>
          <p:cNvSpPr txBox="1"/>
          <p:nvPr/>
        </p:nvSpPr>
        <p:spPr>
          <a:xfrm>
            <a:off x="10667292" y="320309"/>
            <a:ext cx="619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B, C</a:t>
            </a:r>
          </a:p>
          <a:p>
            <a:endParaRPr lang="en-US" dirty="0"/>
          </a:p>
          <a:p>
            <a:r>
              <a:rPr lang="en-US" dirty="0"/>
              <a:t>G, D</a:t>
            </a:r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r>
              <a:rPr lang="en-US" dirty="0"/>
              <a:t>F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7E300F-70E2-0D00-C3F0-30E45F0EF2AC}"/>
                  </a:ext>
                </a:extLst>
              </p14:cNvPr>
              <p14:cNvContentPartPr/>
              <p14:nvPr/>
            </p14:nvContentPartPr>
            <p14:xfrm>
              <a:off x="10667747" y="1274779"/>
              <a:ext cx="584280" cy="10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7E300F-70E2-0D00-C3F0-30E45F0EF2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58747" y="1265779"/>
                <a:ext cx="601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300495-A7B0-692D-F595-37B7062A83BD}"/>
                  </a:ext>
                </a:extLst>
              </p14:cNvPr>
              <p14:cNvContentPartPr/>
              <p14:nvPr/>
            </p14:nvContentPartPr>
            <p14:xfrm>
              <a:off x="10733627" y="1732699"/>
              <a:ext cx="757080" cy="4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300495-A7B0-692D-F595-37B7062A83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24627" y="1723699"/>
                <a:ext cx="774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C4656B-6B96-0E2A-DB8B-C64CEB9E97A1}"/>
                  </a:ext>
                </a:extLst>
              </p14:cNvPr>
              <p14:cNvContentPartPr/>
              <p14:nvPr/>
            </p14:nvContentPartPr>
            <p14:xfrm>
              <a:off x="10671707" y="2302579"/>
              <a:ext cx="991800" cy="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C4656B-6B96-0E2A-DB8B-C64CEB9E97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663067" y="2293939"/>
                <a:ext cx="100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2A182E8-44E9-1B85-EA44-9966DCEB0C2F}"/>
                  </a:ext>
                </a:extLst>
              </p14:cNvPr>
              <p14:cNvContentPartPr/>
              <p14:nvPr/>
            </p14:nvContentPartPr>
            <p14:xfrm>
              <a:off x="10568027" y="2891899"/>
              <a:ext cx="5742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2A182E8-44E9-1B85-EA44-9966DCEB0C2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59387" y="2883259"/>
                <a:ext cx="591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26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1CF190-5882-4CFD-9B40-C4906045D280}"/>
              </a:ext>
            </a:extLst>
          </p:cNvPr>
          <p:cNvSpPr/>
          <p:nvPr/>
        </p:nvSpPr>
        <p:spPr>
          <a:xfrm>
            <a:off x="1022645" y="12745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E3DDF-AFAC-73AF-D561-1BE64814F892}"/>
              </a:ext>
            </a:extLst>
          </p:cNvPr>
          <p:cNvSpPr/>
          <p:nvPr/>
        </p:nvSpPr>
        <p:spPr>
          <a:xfrm>
            <a:off x="5044435" y="105936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C344-ABBD-E03C-A9E0-3F8E315E45E0}"/>
              </a:ext>
            </a:extLst>
          </p:cNvPr>
          <p:cNvSpPr/>
          <p:nvPr/>
        </p:nvSpPr>
        <p:spPr>
          <a:xfrm>
            <a:off x="8292939" y="191471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17266-B10F-8336-D521-6A64CF387F14}"/>
              </a:ext>
            </a:extLst>
          </p:cNvPr>
          <p:cNvSpPr/>
          <p:nvPr/>
        </p:nvSpPr>
        <p:spPr>
          <a:xfrm>
            <a:off x="5494820" y="515830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9B905E-C995-8B80-09BB-85C1016BFAB4}"/>
              </a:ext>
            </a:extLst>
          </p:cNvPr>
          <p:cNvSpPr/>
          <p:nvPr/>
        </p:nvSpPr>
        <p:spPr>
          <a:xfrm>
            <a:off x="1172685" y="50690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AA748-5A82-8930-CB07-93DFB270C0B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42645" y="1419364"/>
            <a:ext cx="3301790" cy="2152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425153-63E2-ECCD-395B-8D62B037527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382645" y="1994580"/>
            <a:ext cx="150040" cy="30744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DEA8EA-7BF9-D906-2547-3AE77B23EA5A}"/>
              </a:ext>
            </a:extLst>
          </p:cNvPr>
          <p:cNvSpPr txBox="1"/>
          <p:nvPr/>
        </p:nvSpPr>
        <p:spPr>
          <a:xfrm>
            <a:off x="2959832" y="122461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67DAF-737D-F8DD-8C05-46803D7A6FF7}"/>
              </a:ext>
            </a:extLst>
          </p:cNvPr>
          <p:cNvSpPr txBox="1"/>
          <p:nvPr/>
        </p:nvSpPr>
        <p:spPr>
          <a:xfrm>
            <a:off x="1175518" y="359884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17FCD-5A2B-9E5E-F67F-45B4F5565D2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787243" y="1673922"/>
            <a:ext cx="3362634" cy="35005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BC95E-F08B-C234-9385-E2F461D061E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404435" y="1779364"/>
            <a:ext cx="450385" cy="33789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54F74D-17E5-4FFC-685F-E62647EEBA84}"/>
              </a:ext>
            </a:extLst>
          </p:cNvPr>
          <p:cNvSpPr txBox="1"/>
          <p:nvPr/>
        </p:nvSpPr>
        <p:spPr>
          <a:xfrm>
            <a:off x="3002911" y="34141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0E1DF0-A682-4733-0CE7-748D886F4E9E}"/>
              </a:ext>
            </a:extLst>
          </p:cNvPr>
          <p:cNvSpPr txBox="1"/>
          <p:nvPr/>
        </p:nvSpPr>
        <p:spPr>
          <a:xfrm>
            <a:off x="5412362" y="451696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AEBAF1-AF4B-3CCE-E49E-82129FC35E8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1892685" y="5429005"/>
            <a:ext cx="3602135" cy="893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9E31BB-7720-AB23-8AB5-276BC286D063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1892685" y="2274712"/>
            <a:ext cx="6400254" cy="3154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3D3F81-7129-B8EC-7E9C-42531849F97D}"/>
              </a:ext>
            </a:extLst>
          </p:cNvPr>
          <p:cNvSpPr txBox="1"/>
          <p:nvPr/>
        </p:nvSpPr>
        <p:spPr>
          <a:xfrm>
            <a:off x="3177153" y="509894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551B50-0E51-B361-71E1-0CB387D5B4E2}"/>
              </a:ext>
            </a:extLst>
          </p:cNvPr>
          <p:cNvSpPr txBox="1"/>
          <p:nvPr/>
        </p:nvSpPr>
        <p:spPr>
          <a:xfrm>
            <a:off x="6975843" y="249000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3D2704-9238-B687-5585-7E93CDA280E1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109378" y="2529270"/>
            <a:ext cx="2289003" cy="27344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D9C114-7B77-F883-A271-5F30F014C5BF}"/>
              </a:ext>
            </a:extLst>
          </p:cNvPr>
          <p:cNvSpPr txBox="1"/>
          <p:nvPr/>
        </p:nvSpPr>
        <p:spPr>
          <a:xfrm>
            <a:off x="7610601" y="341696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7F48C6-5308-7279-DD85-061F5727D5E0}"/>
              </a:ext>
            </a:extLst>
          </p:cNvPr>
          <p:cNvSpPr txBox="1"/>
          <p:nvPr/>
        </p:nvSpPr>
        <p:spPr>
          <a:xfrm>
            <a:off x="7687159" y="464949"/>
            <a:ext cx="206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Breath First Search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D9AA982-1E9A-3160-3449-7B8EF6A10590}"/>
              </a:ext>
            </a:extLst>
          </p:cNvPr>
          <p:cNvCxnSpPr>
            <a:cxnSpLocks/>
            <a:stCxn id="5" idx="7"/>
            <a:endCxn id="5" idx="0"/>
          </p:cNvCxnSpPr>
          <p:nvPr/>
        </p:nvCxnSpPr>
        <p:spPr>
          <a:xfrm rot="16200000" flipV="1">
            <a:off x="1457203" y="1200022"/>
            <a:ext cx="105442" cy="254558"/>
          </a:xfrm>
          <a:prstGeom prst="curvedConnector3">
            <a:avLst>
              <a:gd name="adj1" fmla="val 4628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5B186E-38B1-5429-AC5C-F6D7EF9AFF20}"/>
              </a:ext>
            </a:extLst>
          </p:cNvPr>
          <p:cNvSpPr txBox="1"/>
          <p:nvPr/>
        </p:nvSpPr>
        <p:spPr>
          <a:xfrm>
            <a:off x="6246401" y="497945"/>
            <a:ext cx="14741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Visted</a:t>
            </a:r>
            <a:r>
              <a:rPr lang="en-US" dirty="0"/>
              <a:t> nodes</a:t>
            </a:r>
          </a:p>
          <a:p>
            <a:endParaRPr lang="en-US" dirty="0"/>
          </a:p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 C</a:t>
            </a:r>
          </a:p>
          <a:p>
            <a:endParaRPr lang="en-US" dirty="0"/>
          </a:p>
          <a:p>
            <a:r>
              <a:rPr lang="en-US" dirty="0"/>
              <a:t>D 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E16499-628B-5AFE-DA0B-339DE1022CFF}"/>
              </a:ext>
            </a:extLst>
          </p:cNvPr>
          <p:cNvSpPr txBox="1"/>
          <p:nvPr/>
        </p:nvSpPr>
        <p:spPr>
          <a:xfrm>
            <a:off x="9327832" y="5056643"/>
            <a:ext cx="853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8E73136-33CB-6485-9D37-ECD12DA49BDD}"/>
              </a:ext>
            </a:extLst>
          </p:cNvPr>
          <p:cNvSpPr/>
          <p:nvPr/>
        </p:nvSpPr>
        <p:spPr>
          <a:xfrm>
            <a:off x="10449355" y="213000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D34FF24-8CC0-5F2B-4C74-39E6B51E1624}"/>
              </a:ext>
            </a:extLst>
          </p:cNvPr>
          <p:cNvSpPr/>
          <p:nvPr/>
        </p:nvSpPr>
        <p:spPr>
          <a:xfrm>
            <a:off x="9579315" y="321080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18F1E3C-2709-3602-FDE2-B1C845E96E45}"/>
              </a:ext>
            </a:extLst>
          </p:cNvPr>
          <p:cNvSpPr/>
          <p:nvPr/>
        </p:nvSpPr>
        <p:spPr>
          <a:xfrm>
            <a:off x="11169355" y="32185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C773A9-42C8-047C-834B-24CDDD617EDB}"/>
              </a:ext>
            </a:extLst>
          </p:cNvPr>
          <p:cNvCxnSpPr>
            <a:cxnSpLocks/>
            <a:stCxn id="74" idx="3"/>
            <a:endCxn id="75" idx="0"/>
          </p:cNvCxnSpPr>
          <p:nvPr/>
        </p:nvCxnSpPr>
        <p:spPr>
          <a:xfrm flipH="1">
            <a:off x="9939315" y="2744559"/>
            <a:ext cx="615482" cy="4662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B76294-ABD2-4C77-E260-F4B51A316A60}"/>
              </a:ext>
            </a:extLst>
          </p:cNvPr>
          <p:cNvCxnSpPr>
            <a:cxnSpLocks/>
            <a:stCxn id="74" idx="5"/>
            <a:endCxn id="76" idx="0"/>
          </p:cNvCxnSpPr>
          <p:nvPr/>
        </p:nvCxnSpPr>
        <p:spPr>
          <a:xfrm>
            <a:off x="11063913" y="2744559"/>
            <a:ext cx="465442" cy="4740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45C65BA-7094-E447-DBC9-FB159CFDE6D9}"/>
              </a:ext>
            </a:extLst>
          </p:cNvPr>
          <p:cNvSpPr/>
          <p:nvPr/>
        </p:nvSpPr>
        <p:spPr>
          <a:xfrm>
            <a:off x="8907497" y="429123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BD5F1A9-9DEA-33DC-05DF-43A1E27B40B2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9267497" y="3824990"/>
            <a:ext cx="615482" cy="4662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1DE9D35-1D09-8758-7D48-70EBD8DA7B4B}"/>
              </a:ext>
            </a:extLst>
          </p:cNvPr>
          <p:cNvSpPr/>
          <p:nvPr/>
        </p:nvSpPr>
        <p:spPr>
          <a:xfrm>
            <a:off x="11063913" y="45168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C1CE2E7-0D70-03B7-94B5-72660324B7EC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 flipH="1">
            <a:off x="11423913" y="3938593"/>
            <a:ext cx="105442" cy="5782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57494E-4CD1-D327-2F1E-6BA2A1787C7A}"/>
              </a:ext>
            </a:extLst>
          </p:cNvPr>
          <p:cNvSpPr txBox="1"/>
          <p:nvPr/>
        </p:nvSpPr>
        <p:spPr>
          <a:xfrm>
            <a:off x="11357811" y="27720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437B0C-BF55-6640-E2A2-0FD1D11FAE08}"/>
              </a:ext>
            </a:extLst>
          </p:cNvPr>
          <p:cNvSpPr txBox="1"/>
          <p:nvPr/>
        </p:nvSpPr>
        <p:spPr>
          <a:xfrm>
            <a:off x="11762072" y="43217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04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1CF190-5882-4CFD-9B40-C4906045D280}"/>
              </a:ext>
            </a:extLst>
          </p:cNvPr>
          <p:cNvSpPr/>
          <p:nvPr/>
        </p:nvSpPr>
        <p:spPr>
          <a:xfrm>
            <a:off x="1022645" y="12745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E3DDF-AFAC-73AF-D561-1BE64814F892}"/>
              </a:ext>
            </a:extLst>
          </p:cNvPr>
          <p:cNvSpPr/>
          <p:nvPr/>
        </p:nvSpPr>
        <p:spPr>
          <a:xfrm>
            <a:off x="5044435" y="105936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C344-ABBD-E03C-A9E0-3F8E315E45E0}"/>
              </a:ext>
            </a:extLst>
          </p:cNvPr>
          <p:cNvSpPr/>
          <p:nvPr/>
        </p:nvSpPr>
        <p:spPr>
          <a:xfrm>
            <a:off x="8292939" y="191471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17266-B10F-8336-D521-6A64CF387F14}"/>
              </a:ext>
            </a:extLst>
          </p:cNvPr>
          <p:cNvSpPr/>
          <p:nvPr/>
        </p:nvSpPr>
        <p:spPr>
          <a:xfrm>
            <a:off x="5494820" y="515830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9B905E-C995-8B80-09BB-85C1016BFAB4}"/>
              </a:ext>
            </a:extLst>
          </p:cNvPr>
          <p:cNvSpPr/>
          <p:nvPr/>
        </p:nvSpPr>
        <p:spPr>
          <a:xfrm>
            <a:off x="1172685" y="50690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AA748-5A82-8930-CB07-93DFB270C0B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42645" y="1419364"/>
            <a:ext cx="3301790" cy="215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425153-63E2-ECCD-395B-8D62B037527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382645" y="1994580"/>
            <a:ext cx="150040" cy="307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DEA8EA-7BF9-D906-2547-3AE77B23EA5A}"/>
              </a:ext>
            </a:extLst>
          </p:cNvPr>
          <p:cNvSpPr txBox="1"/>
          <p:nvPr/>
        </p:nvSpPr>
        <p:spPr>
          <a:xfrm>
            <a:off x="2959832" y="122461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67DAF-737D-F8DD-8C05-46803D7A6FF7}"/>
              </a:ext>
            </a:extLst>
          </p:cNvPr>
          <p:cNvSpPr txBox="1"/>
          <p:nvPr/>
        </p:nvSpPr>
        <p:spPr>
          <a:xfrm>
            <a:off x="1175518" y="359884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17FCD-5A2B-9E5E-F67F-45B4F5565D2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787243" y="1673922"/>
            <a:ext cx="3362634" cy="350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BC95E-F08B-C234-9385-E2F461D061E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404435" y="1779364"/>
            <a:ext cx="450385" cy="337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54F74D-17E5-4FFC-685F-E62647EEBA84}"/>
              </a:ext>
            </a:extLst>
          </p:cNvPr>
          <p:cNvSpPr txBox="1"/>
          <p:nvPr/>
        </p:nvSpPr>
        <p:spPr>
          <a:xfrm>
            <a:off x="3002911" y="34141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0E1DF0-A682-4733-0CE7-748D886F4E9E}"/>
              </a:ext>
            </a:extLst>
          </p:cNvPr>
          <p:cNvSpPr txBox="1"/>
          <p:nvPr/>
        </p:nvSpPr>
        <p:spPr>
          <a:xfrm>
            <a:off x="5412362" y="451696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AEBAF1-AF4B-3CCE-E49E-82129FC35E8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1892685" y="5429005"/>
            <a:ext cx="3602135" cy="8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9E31BB-7720-AB23-8AB5-276BC286D063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1892685" y="2274712"/>
            <a:ext cx="6400254" cy="315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3D3F81-7129-B8EC-7E9C-42531849F97D}"/>
              </a:ext>
            </a:extLst>
          </p:cNvPr>
          <p:cNvSpPr txBox="1"/>
          <p:nvPr/>
        </p:nvSpPr>
        <p:spPr>
          <a:xfrm>
            <a:off x="3177153" y="509894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551B50-0E51-B361-71E1-0CB387D5B4E2}"/>
              </a:ext>
            </a:extLst>
          </p:cNvPr>
          <p:cNvSpPr txBox="1"/>
          <p:nvPr/>
        </p:nvSpPr>
        <p:spPr>
          <a:xfrm>
            <a:off x="6975843" y="249000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3D2704-9238-B687-5585-7E93CDA280E1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109378" y="2529270"/>
            <a:ext cx="2289003" cy="273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D9C114-7B77-F883-A271-5F30F014C5BF}"/>
              </a:ext>
            </a:extLst>
          </p:cNvPr>
          <p:cNvSpPr txBox="1"/>
          <p:nvPr/>
        </p:nvSpPr>
        <p:spPr>
          <a:xfrm>
            <a:off x="7610601" y="341696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C6DFC-74E4-87AD-9363-FD07F0197198}"/>
              </a:ext>
            </a:extLst>
          </p:cNvPr>
          <p:cNvSpPr txBox="1"/>
          <p:nvPr/>
        </p:nvSpPr>
        <p:spPr>
          <a:xfrm>
            <a:off x="8477573" y="433953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25045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1CF190-5882-4CFD-9B40-C4906045D280}"/>
              </a:ext>
            </a:extLst>
          </p:cNvPr>
          <p:cNvSpPr/>
          <p:nvPr/>
        </p:nvSpPr>
        <p:spPr>
          <a:xfrm>
            <a:off x="1022645" y="12745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E3DDF-AFAC-73AF-D561-1BE64814F892}"/>
              </a:ext>
            </a:extLst>
          </p:cNvPr>
          <p:cNvSpPr/>
          <p:nvPr/>
        </p:nvSpPr>
        <p:spPr>
          <a:xfrm>
            <a:off x="5044435" y="105936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C344-ABBD-E03C-A9E0-3F8E315E45E0}"/>
              </a:ext>
            </a:extLst>
          </p:cNvPr>
          <p:cNvSpPr/>
          <p:nvPr/>
        </p:nvSpPr>
        <p:spPr>
          <a:xfrm>
            <a:off x="8292939" y="191471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17266-B10F-8336-D521-6A64CF387F14}"/>
              </a:ext>
            </a:extLst>
          </p:cNvPr>
          <p:cNvSpPr/>
          <p:nvPr/>
        </p:nvSpPr>
        <p:spPr>
          <a:xfrm>
            <a:off x="5494820" y="515830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9B905E-C995-8B80-09BB-85C1016BFAB4}"/>
              </a:ext>
            </a:extLst>
          </p:cNvPr>
          <p:cNvSpPr/>
          <p:nvPr/>
        </p:nvSpPr>
        <p:spPr>
          <a:xfrm>
            <a:off x="1172685" y="50690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AA748-5A82-8930-CB07-93DFB270C0B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42645" y="1419364"/>
            <a:ext cx="3301790" cy="215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425153-63E2-ECCD-395B-8D62B037527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382645" y="1994580"/>
            <a:ext cx="150040" cy="307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DEA8EA-7BF9-D906-2547-3AE77B23EA5A}"/>
              </a:ext>
            </a:extLst>
          </p:cNvPr>
          <p:cNvSpPr txBox="1"/>
          <p:nvPr/>
        </p:nvSpPr>
        <p:spPr>
          <a:xfrm>
            <a:off x="2959832" y="122461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67DAF-737D-F8DD-8C05-46803D7A6FF7}"/>
              </a:ext>
            </a:extLst>
          </p:cNvPr>
          <p:cNvSpPr txBox="1"/>
          <p:nvPr/>
        </p:nvSpPr>
        <p:spPr>
          <a:xfrm>
            <a:off x="1175518" y="359884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17FCD-5A2B-9E5E-F67F-45B4F5565D2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787243" y="1673922"/>
            <a:ext cx="3362634" cy="350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BC95E-F08B-C234-9385-E2F461D061E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404435" y="1779364"/>
            <a:ext cx="450385" cy="337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54F74D-17E5-4FFC-685F-E62647EEBA84}"/>
              </a:ext>
            </a:extLst>
          </p:cNvPr>
          <p:cNvSpPr txBox="1"/>
          <p:nvPr/>
        </p:nvSpPr>
        <p:spPr>
          <a:xfrm>
            <a:off x="3002911" y="34141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0E1DF0-A682-4733-0CE7-748D886F4E9E}"/>
              </a:ext>
            </a:extLst>
          </p:cNvPr>
          <p:cNvSpPr txBox="1"/>
          <p:nvPr/>
        </p:nvSpPr>
        <p:spPr>
          <a:xfrm>
            <a:off x="5412362" y="451696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AEBAF1-AF4B-3CCE-E49E-82129FC35E8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1892685" y="5429005"/>
            <a:ext cx="3602135" cy="8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9E31BB-7720-AB23-8AB5-276BC286D063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1892685" y="2274712"/>
            <a:ext cx="6400254" cy="315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3D3F81-7129-B8EC-7E9C-42531849F97D}"/>
              </a:ext>
            </a:extLst>
          </p:cNvPr>
          <p:cNvSpPr txBox="1"/>
          <p:nvPr/>
        </p:nvSpPr>
        <p:spPr>
          <a:xfrm>
            <a:off x="3177153" y="509894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551B50-0E51-B361-71E1-0CB387D5B4E2}"/>
              </a:ext>
            </a:extLst>
          </p:cNvPr>
          <p:cNvSpPr txBox="1"/>
          <p:nvPr/>
        </p:nvSpPr>
        <p:spPr>
          <a:xfrm>
            <a:off x="6975843" y="249000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3D2704-9238-B687-5585-7E93CDA280E1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109378" y="2529270"/>
            <a:ext cx="2289003" cy="273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D9C114-7B77-F883-A271-5F30F014C5BF}"/>
              </a:ext>
            </a:extLst>
          </p:cNvPr>
          <p:cNvSpPr txBox="1"/>
          <p:nvPr/>
        </p:nvSpPr>
        <p:spPr>
          <a:xfrm>
            <a:off x="7610601" y="341696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98520-849A-8F84-9079-2B11D7B20F61}"/>
              </a:ext>
            </a:extLst>
          </p:cNvPr>
          <p:cNvSpPr txBox="1"/>
          <p:nvPr/>
        </p:nvSpPr>
        <p:spPr>
          <a:xfrm>
            <a:off x="5563402" y="6160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94184-74B6-B5FE-D2A8-FE78F3120A03}"/>
              </a:ext>
            </a:extLst>
          </p:cNvPr>
          <p:cNvSpPr txBox="1"/>
          <p:nvPr/>
        </p:nvSpPr>
        <p:spPr>
          <a:xfrm>
            <a:off x="1174282" y="61505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277AC-F02C-268D-8392-EDCF9EDC4990}"/>
              </a:ext>
            </a:extLst>
          </p:cNvPr>
          <p:cNvSpPr txBox="1"/>
          <p:nvPr/>
        </p:nvSpPr>
        <p:spPr>
          <a:xfrm>
            <a:off x="6060771" y="58783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F0DF4-CD5B-FD04-9437-80E021292625}"/>
              </a:ext>
            </a:extLst>
          </p:cNvPr>
          <p:cNvSpPr txBox="1"/>
          <p:nvPr/>
        </p:nvSpPr>
        <p:spPr>
          <a:xfrm>
            <a:off x="9317255" y="25699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3291DBE9-0415-C1C8-05F9-FC77002F8CE4}"/>
              </a:ext>
            </a:extLst>
          </p:cNvPr>
          <p:cNvSpPr/>
          <p:nvPr/>
        </p:nvSpPr>
        <p:spPr>
          <a:xfrm>
            <a:off x="5041960" y="5817886"/>
            <a:ext cx="452860" cy="36933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27CA-D294-2C3B-BF35-10D39546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8347-A697-3929-15CB-BB3C4154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4BC25ED7-EABE-1521-92DC-08028AD8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8" y="0"/>
            <a:ext cx="9634888" cy="6753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9DBE84-572C-A664-5BE8-7633C63C9CFB}"/>
                  </a:ext>
                </a:extLst>
              </p14:cNvPr>
              <p14:cNvContentPartPr/>
              <p14:nvPr/>
            </p14:nvContentPartPr>
            <p14:xfrm>
              <a:off x="1075964" y="3662128"/>
              <a:ext cx="400680" cy="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9DBE84-572C-A664-5BE8-7633C63C9C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964" y="3653488"/>
                <a:ext cx="4183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2D57FB-3F3C-4ADA-7F62-F3619836796B}"/>
                  </a:ext>
                </a:extLst>
              </p14:cNvPr>
              <p14:cNvContentPartPr/>
              <p14:nvPr/>
            </p14:nvContentPartPr>
            <p14:xfrm>
              <a:off x="8511044" y="3800728"/>
              <a:ext cx="5353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2D57FB-3F3C-4ADA-7F62-F361983679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2404" y="3792088"/>
                <a:ext cx="5529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C92DD0C-25A3-3712-3CB6-C549107205E4}"/>
              </a:ext>
            </a:extLst>
          </p:cNvPr>
          <p:cNvSpPr txBox="1"/>
          <p:nvPr/>
        </p:nvSpPr>
        <p:spPr>
          <a:xfrm>
            <a:off x="2974206" y="3176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F2642-27A9-DA97-DEDB-9E52139D1465}"/>
              </a:ext>
            </a:extLst>
          </p:cNvPr>
          <p:cNvSpPr txBox="1"/>
          <p:nvPr/>
        </p:nvSpPr>
        <p:spPr>
          <a:xfrm>
            <a:off x="2666108" y="51094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AC510-476F-D11F-F5F4-91D00858FD12}"/>
              </a:ext>
            </a:extLst>
          </p:cNvPr>
          <p:cNvSpPr txBox="1"/>
          <p:nvPr/>
        </p:nvSpPr>
        <p:spPr>
          <a:xfrm>
            <a:off x="6938210" y="31763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D29C7-A6BE-074F-01AD-6E55880A58F5}"/>
              </a:ext>
            </a:extLst>
          </p:cNvPr>
          <p:cNvSpPr txBox="1"/>
          <p:nvPr/>
        </p:nvSpPr>
        <p:spPr>
          <a:xfrm>
            <a:off x="6938210" y="52940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B7AED-2D95-BAB6-92B5-32E18244B0C0}"/>
              </a:ext>
            </a:extLst>
          </p:cNvPr>
          <p:cNvSpPr txBox="1"/>
          <p:nvPr/>
        </p:nvSpPr>
        <p:spPr>
          <a:xfrm>
            <a:off x="9190521" y="337651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FA6D3112-2FF6-7A8A-8D08-909FE158CB77}"/>
              </a:ext>
            </a:extLst>
          </p:cNvPr>
          <p:cNvSpPr/>
          <p:nvPr/>
        </p:nvSpPr>
        <p:spPr>
          <a:xfrm>
            <a:off x="7376150" y="5112982"/>
            <a:ext cx="371529" cy="36576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86</Words>
  <Application>Microsoft Macintosh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3</cp:revision>
  <dcterms:created xsi:type="dcterms:W3CDTF">2024-07-23T03:47:48Z</dcterms:created>
  <dcterms:modified xsi:type="dcterms:W3CDTF">2024-07-24T04:53:47Z</dcterms:modified>
</cp:coreProperties>
</file>