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/>
    <p:restoredTop sz="95666"/>
  </p:normalViewPr>
  <p:slideViewPr>
    <p:cSldViewPr snapToGrid="0">
      <p:cViewPr varScale="1">
        <p:scale>
          <a:sx n="102" d="100"/>
          <a:sy n="102" d="100"/>
        </p:scale>
        <p:origin x="1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July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July 31,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101</a:t>
            </a:r>
            <a:br>
              <a:rPr lang="en-US" dirty="0"/>
            </a:br>
            <a:r>
              <a:rPr lang="en-US" dirty="0"/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Sunil Gorantla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41" r="720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03C-B7F5-8B94-05B2-6ADF4C09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EA9F-98B1-DC04-B192-AC77DD21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75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GradientRiseVTI</vt:lpstr>
      <vt:lpstr>101 Data Collection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7</cp:revision>
  <dcterms:created xsi:type="dcterms:W3CDTF">2024-07-29T10:36:17Z</dcterms:created>
  <dcterms:modified xsi:type="dcterms:W3CDTF">2024-07-31T02:02:00Z</dcterms:modified>
</cp:coreProperties>
</file>