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5652"/>
  </p:normalViewPr>
  <p:slideViewPr>
    <p:cSldViewPr snapToGrid="0">
      <p:cViewPr varScale="1">
        <p:scale>
          <a:sx n="102" d="100"/>
          <a:sy n="102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0FF48-DBCA-49C4-BBC1-A43A5863040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25C564-6AC2-4C92-A563-B43A888BF45C}">
      <dgm:prSet/>
      <dgm:spPr/>
      <dgm:t>
        <a:bodyPr/>
        <a:lstStyle/>
        <a:p>
          <a:r>
            <a:rPr lang="en-US"/>
            <a:t>Measures of Central Tendency</a:t>
          </a:r>
        </a:p>
      </dgm:t>
    </dgm:pt>
    <dgm:pt modelId="{C98E646C-AE67-4BD9-B119-DF8F4ED221BD}" type="parTrans" cxnId="{16CF6061-4F6C-48AE-9B9B-054D0CD03B01}">
      <dgm:prSet/>
      <dgm:spPr/>
      <dgm:t>
        <a:bodyPr/>
        <a:lstStyle/>
        <a:p>
          <a:endParaRPr lang="en-US"/>
        </a:p>
      </dgm:t>
    </dgm:pt>
    <dgm:pt modelId="{21BAC410-CDF7-4BC3-9659-5F8D104203B0}" type="sibTrans" cxnId="{16CF6061-4F6C-48AE-9B9B-054D0CD03B01}">
      <dgm:prSet/>
      <dgm:spPr/>
      <dgm:t>
        <a:bodyPr/>
        <a:lstStyle/>
        <a:p>
          <a:endParaRPr lang="en-US"/>
        </a:p>
      </dgm:t>
    </dgm:pt>
    <dgm:pt modelId="{01E3627F-7597-4BB4-9A32-613BEB468B39}">
      <dgm:prSet/>
      <dgm:spPr/>
      <dgm:t>
        <a:bodyPr/>
        <a:lstStyle/>
        <a:p>
          <a:r>
            <a:rPr lang="en-US"/>
            <a:t>Measures of Dispersion</a:t>
          </a:r>
        </a:p>
      </dgm:t>
    </dgm:pt>
    <dgm:pt modelId="{E66016EE-FA8C-4CD1-89F7-7FD5F287274C}" type="parTrans" cxnId="{AAC81831-D17A-475F-AEAB-B3742FDDEEA4}">
      <dgm:prSet/>
      <dgm:spPr/>
      <dgm:t>
        <a:bodyPr/>
        <a:lstStyle/>
        <a:p>
          <a:endParaRPr lang="en-US"/>
        </a:p>
      </dgm:t>
    </dgm:pt>
    <dgm:pt modelId="{375BC012-F055-456A-BAD8-11FB2636BE3A}" type="sibTrans" cxnId="{AAC81831-D17A-475F-AEAB-B3742FDDEEA4}">
      <dgm:prSet/>
      <dgm:spPr/>
      <dgm:t>
        <a:bodyPr/>
        <a:lstStyle/>
        <a:p>
          <a:endParaRPr lang="en-US"/>
        </a:p>
      </dgm:t>
    </dgm:pt>
    <dgm:pt modelId="{D2D65383-177D-4435-BE74-C807D815E574}">
      <dgm:prSet/>
      <dgm:spPr/>
      <dgm:t>
        <a:bodyPr/>
        <a:lstStyle/>
        <a:p>
          <a:r>
            <a:rPr lang="en-US" dirty="0"/>
            <a:t>Outlier Detection/Treatment</a:t>
          </a:r>
        </a:p>
      </dgm:t>
    </dgm:pt>
    <dgm:pt modelId="{AE891172-791F-43C8-A5BF-ECD5F40349C4}" type="parTrans" cxnId="{D123DFA6-3C0F-48F7-8DA3-19EDD987E3D4}">
      <dgm:prSet/>
      <dgm:spPr/>
      <dgm:t>
        <a:bodyPr/>
        <a:lstStyle/>
        <a:p>
          <a:endParaRPr lang="en-US"/>
        </a:p>
      </dgm:t>
    </dgm:pt>
    <dgm:pt modelId="{36A1C030-3494-4CD9-8BBE-37B83090CF9F}" type="sibTrans" cxnId="{D123DFA6-3C0F-48F7-8DA3-19EDD987E3D4}">
      <dgm:prSet/>
      <dgm:spPr/>
      <dgm:t>
        <a:bodyPr/>
        <a:lstStyle/>
        <a:p>
          <a:endParaRPr lang="en-US"/>
        </a:p>
      </dgm:t>
    </dgm:pt>
    <dgm:pt modelId="{68108BAE-6D10-400B-92D2-D611C7F79E66}">
      <dgm:prSet/>
      <dgm:spPr/>
      <dgm:t>
        <a:bodyPr/>
        <a:lstStyle/>
        <a:p>
          <a:r>
            <a:rPr lang="en-US" dirty="0"/>
            <a:t>Correlation Analysis</a:t>
          </a:r>
        </a:p>
      </dgm:t>
    </dgm:pt>
    <dgm:pt modelId="{B5933EB0-9EED-494D-8311-44ADC4A61DEA}" type="parTrans" cxnId="{272D7521-52BE-4C15-9A0B-6CA9B650AEA0}">
      <dgm:prSet/>
      <dgm:spPr/>
      <dgm:t>
        <a:bodyPr/>
        <a:lstStyle/>
        <a:p>
          <a:endParaRPr lang="en-US"/>
        </a:p>
      </dgm:t>
    </dgm:pt>
    <dgm:pt modelId="{5774C609-19DA-4A69-8E45-3C63D20F3348}" type="sibTrans" cxnId="{272D7521-52BE-4C15-9A0B-6CA9B650AEA0}">
      <dgm:prSet/>
      <dgm:spPr/>
      <dgm:t>
        <a:bodyPr/>
        <a:lstStyle/>
        <a:p>
          <a:endParaRPr lang="en-US"/>
        </a:p>
      </dgm:t>
    </dgm:pt>
    <dgm:pt modelId="{3B22DC7C-DC45-4067-8AD6-1AE41B5FCC27}">
      <dgm:prSet/>
      <dgm:spPr/>
      <dgm:t>
        <a:bodyPr/>
        <a:lstStyle/>
        <a:p>
          <a:r>
            <a:rPr lang="en-US" dirty="0"/>
            <a:t>Graphical Representation (Visualizations)</a:t>
          </a:r>
        </a:p>
      </dgm:t>
    </dgm:pt>
    <dgm:pt modelId="{44EF1B4F-51FD-4921-9AEB-0DE62B9919BE}" type="parTrans" cxnId="{B864B400-7A3E-4398-8612-3FD92484D63A}">
      <dgm:prSet/>
      <dgm:spPr/>
      <dgm:t>
        <a:bodyPr/>
        <a:lstStyle/>
        <a:p>
          <a:endParaRPr lang="en-US"/>
        </a:p>
      </dgm:t>
    </dgm:pt>
    <dgm:pt modelId="{08BD83A4-502C-49B6-9362-047DAFEA6AFB}" type="sibTrans" cxnId="{B864B400-7A3E-4398-8612-3FD92484D63A}">
      <dgm:prSet/>
      <dgm:spPr/>
      <dgm:t>
        <a:bodyPr/>
        <a:lstStyle/>
        <a:p>
          <a:endParaRPr lang="en-US"/>
        </a:p>
      </dgm:t>
    </dgm:pt>
    <dgm:pt modelId="{09BFDDF8-1972-4D3E-80A9-838F508FDCD8}">
      <dgm:prSet/>
      <dgm:spPr/>
      <dgm:t>
        <a:bodyPr/>
        <a:lstStyle/>
        <a:p>
          <a:r>
            <a:rPr lang="en-US" dirty="0"/>
            <a:t>Aggregations</a:t>
          </a:r>
        </a:p>
      </dgm:t>
    </dgm:pt>
    <dgm:pt modelId="{4EB2502E-1498-4786-B375-7E417C12D52B}" type="parTrans" cxnId="{A82E1939-35F8-4856-A1D2-EA7723148668}">
      <dgm:prSet/>
      <dgm:spPr/>
      <dgm:t>
        <a:bodyPr/>
        <a:lstStyle/>
        <a:p>
          <a:endParaRPr lang="en-US"/>
        </a:p>
      </dgm:t>
    </dgm:pt>
    <dgm:pt modelId="{3E35A752-6E44-4ED6-8688-225B53CEDD11}" type="sibTrans" cxnId="{A82E1939-35F8-4856-A1D2-EA7723148668}">
      <dgm:prSet/>
      <dgm:spPr/>
      <dgm:t>
        <a:bodyPr/>
        <a:lstStyle/>
        <a:p>
          <a:endParaRPr lang="en-US"/>
        </a:p>
      </dgm:t>
    </dgm:pt>
    <dgm:pt modelId="{E19F63A6-B686-4FC2-99DE-F7CE32766015}">
      <dgm:prSet/>
      <dgm:spPr/>
      <dgm:t>
        <a:bodyPr/>
        <a:lstStyle/>
        <a:p>
          <a:r>
            <a:rPr lang="en-US"/>
            <a:t>Handling Duplicates</a:t>
          </a:r>
        </a:p>
      </dgm:t>
    </dgm:pt>
    <dgm:pt modelId="{8D653CDF-E5B0-4648-9AED-1E22B25B0A57}" type="parTrans" cxnId="{DE238C51-3A38-46FA-951E-03F9EA81DD98}">
      <dgm:prSet/>
      <dgm:spPr/>
      <dgm:t>
        <a:bodyPr/>
        <a:lstStyle/>
        <a:p>
          <a:endParaRPr lang="en-US"/>
        </a:p>
      </dgm:t>
    </dgm:pt>
    <dgm:pt modelId="{A13855BD-48A1-4FB3-9A13-BD2B8859CB0D}" type="sibTrans" cxnId="{DE238C51-3A38-46FA-951E-03F9EA81DD98}">
      <dgm:prSet/>
      <dgm:spPr/>
      <dgm:t>
        <a:bodyPr/>
        <a:lstStyle/>
        <a:p>
          <a:endParaRPr lang="en-US"/>
        </a:p>
      </dgm:t>
    </dgm:pt>
    <dgm:pt modelId="{04DAEDD0-7A36-41EE-B652-D15A0C857699}">
      <dgm:prSet/>
      <dgm:spPr/>
      <dgm:t>
        <a:bodyPr/>
        <a:lstStyle/>
        <a:p>
          <a:r>
            <a:rPr lang="en-US" dirty="0"/>
            <a:t>Typecasting</a:t>
          </a:r>
        </a:p>
      </dgm:t>
    </dgm:pt>
    <dgm:pt modelId="{CA19C8E3-4FF4-435F-9EF9-188108403287}" type="parTrans" cxnId="{99026EE6-AF54-497D-ADAE-E5D20FAAA549}">
      <dgm:prSet/>
      <dgm:spPr/>
      <dgm:t>
        <a:bodyPr/>
        <a:lstStyle/>
        <a:p>
          <a:endParaRPr lang="en-US"/>
        </a:p>
      </dgm:t>
    </dgm:pt>
    <dgm:pt modelId="{F2396812-D139-4A91-93C4-89E4B97F3429}" type="sibTrans" cxnId="{99026EE6-AF54-497D-ADAE-E5D20FAAA549}">
      <dgm:prSet/>
      <dgm:spPr/>
      <dgm:t>
        <a:bodyPr/>
        <a:lstStyle/>
        <a:p>
          <a:endParaRPr lang="en-US"/>
        </a:p>
      </dgm:t>
    </dgm:pt>
    <dgm:pt modelId="{76DAF35D-1349-4EA7-9650-790497C7AD3B}">
      <dgm:prSet/>
      <dgm:spPr/>
      <dgm:t>
        <a:bodyPr/>
        <a:lstStyle/>
        <a:p>
          <a:r>
            <a:rPr lang="en-US"/>
            <a:t>Zero &amp; near Zero Variance features</a:t>
          </a:r>
        </a:p>
      </dgm:t>
    </dgm:pt>
    <dgm:pt modelId="{E1A93623-83CB-4D0F-BE30-00077BE9D659}" type="parTrans" cxnId="{3C8B1BFE-B1B9-4E59-999B-128B93879976}">
      <dgm:prSet/>
      <dgm:spPr/>
      <dgm:t>
        <a:bodyPr/>
        <a:lstStyle/>
        <a:p>
          <a:endParaRPr lang="en-US"/>
        </a:p>
      </dgm:t>
    </dgm:pt>
    <dgm:pt modelId="{F07B8C94-2347-4195-AB3B-9FBBB32E58CD}" type="sibTrans" cxnId="{3C8B1BFE-B1B9-4E59-999B-128B93879976}">
      <dgm:prSet/>
      <dgm:spPr/>
      <dgm:t>
        <a:bodyPr/>
        <a:lstStyle/>
        <a:p>
          <a:endParaRPr lang="en-US"/>
        </a:p>
      </dgm:t>
    </dgm:pt>
    <dgm:pt modelId="{725D80D1-F820-4BD2-99DD-F5BFDB32E4EF}">
      <dgm:prSet/>
      <dgm:spPr/>
      <dgm:t>
        <a:bodyPr/>
        <a:lstStyle/>
        <a:p>
          <a:r>
            <a:rPr lang="en-US" dirty="0"/>
            <a:t>Missing Values</a:t>
          </a:r>
        </a:p>
      </dgm:t>
    </dgm:pt>
    <dgm:pt modelId="{788B1D38-67F1-46AE-8785-53ADF34EB70B}" type="parTrans" cxnId="{5B1E0177-4761-416C-BE35-67DDD7B181C2}">
      <dgm:prSet/>
      <dgm:spPr/>
      <dgm:t>
        <a:bodyPr/>
        <a:lstStyle/>
        <a:p>
          <a:endParaRPr lang="en-US"/>
        </a:p>
      </dgm:t>
    </dgm:pt>
    <dgm:pt modelId="{43C7D61E-ED6C-4578-B49D-936702E126F1}" type="sibTrans" cxnId="{5B1E0177-4761-416C-BE35-67DDD7B181C2}">
      <dgm:prSet/>
      <dgm:spPr/>
      <dgm:t>
        <a:bodyPr/>
        <a:lstStyle/>
        <a:p>
          <a:endParaRPr lang="en-US"/>
        </a:p>
      </dgm:t>
    </dgm:pt>
    <dgm:pt modelId="{F0563CC9-782E-4AC8-8635-25D8A3194B44}">
      <dgm:prSet/>
      <dgm:spPr/>
      <dgm:t>
        <a:bodyPr/>
        <a:lstStyle/>
        <a:p>
          <a:r>
            <a:rPr lang="en-US" dirty="0"/>
            <a:t>Discretization/Binning/Grouping</a:t>
          </a:r>
        </a:p>
      </dgm:t>
    </dgm:pt>
    <dgm:pt modelId="{063341C9-DE98-481F-A2BC-068BC3105E48}" type="parTrans" cxnId="{2F294C9F-23EB-4144-9FBC-992A35594CC3}">
      <dgm:prSet/>
      <dgm:spPr/>
      <dgm:t>
        <a:bodyPr/>
        <a:lstStyle/>
        <a:p>
          <a:endParaRPr lang="en-US"/>
        </a:p>
      </dgm:t>
    </dgm:pt>
    <dgm:pt modelId="{67674634-69AC-4B15-A7C1-56AA1F2C7CA9}" type="sibTrans" cxnId="{2F294C9F-23EB-4144-9FBC-992A35594CC3}">
      <dgm:prSet/>
      <dgm:spPr/>
      <dgm:t>
        <a:bodyPr/>
        <a:lstStyle/>
        <a:p>
          <a:endParaRPr lang="en-US"/>
        </a:p>
      </dgm:t>
    </dgm:pt>
    <dgm:pt modelId="{EDFE9DA1-4517-4B44-8316-4A8CE21708DF}">
      <dgm:prSet/>
      <dgm:spPr/>
      <dgm:t>
        <a:bodyPr/>
        <a:lstStyle/>
        <a:p>
          <a:r>
            <a:rPr lang="en-US" dirty="0"/>
            <a:t>Categorical Variable Encoding</a:t>
          </a:r>
        </a:p>
      </dgm:t>
    </dgm:pt>
    <dgm:pt modelId="{6180A67E-0865-4686-AE9A-DEC6173AC45D}" type="parTrans" cxnId="{0F021AB8-6B67-48BB-8526-016020045725}">
      <dgm:prSet/>
      <dgm:spPr/>
      <dgm:t>
        <a:bodyPr/>
        <a:lstStyle/>
        <a:p>
          <a:endParaRPr lang="en-US"/>
        </a:p>
      </dgm:t>
    </dgm:pt>
    <dgm:pt modelId="{703CBA87-BC2A-4457-BF0D-5902FD7C9F7E}" type="sibTrans" cxnId="{0F021AB8-6B67-48BB-8526-016020045725}">
      <dgm:prSet/>
      <dgm:spPr/>
      <dgm:t>
        <a:bodyPr/>
        <a:lstStyle/>
        <a:p>
          <a:endParaRPr lang="en-US"/>
        </a:p>
      </dgm:t>
    </dgm:pt>
    <dgm:pt modelId="{18A16B69-E6E3-4AFA-B71E-894A69E54321}">
      <dgm:prSet/>
      <dgm:spPr/>
      <dgm:t>
        <a:bodyPr/>
        <a:lstStyle/>
        <a:p>
          <a:r>
            <a:rPr lang="en-US" dirty="0"/>
            <a:t>Transformations/Normalization/Scaling</a:t>
          </a:r>
        </a:p>
      </dgm:t>
    </dgm:pt>
    <dgm:pt modelId="{0E3476A1-886C-4D6D-A0A7-B19EB26D2B5B}" type="parTrans" cxnId="{B4DC596B-141E-4961-A2B1-ACBAB9AD4D83}">
      <dgm:prSet/>
      <dgm:spPr/>
      <dgm:t>
        <a:bodyPr/>
        <a:lstStyle/>
        <a:p>
          <a:endParaRPr lang="en-US"/>
        </a:p>
      </dgm:t>
    </dgm:pt>
    <dgm:pt modelId="{CDA3F421-AB6F-43EB-BF51-BDD9325790F8}" type="sibTrans" cxnId="{B4DC596B-141E-4961-A2B1-ACBAB9AD4D83}">
      <dgm:prSet/>
      <dgm:spPr/>
      <dgm:t>
        <a:bodyPr/>
        <a:lstStyle/>
        <a:p>
          <a:endParaRPr lang="en-US"/>
        </a:p>
      </dgm:t>
    </dgm:pt>
    <dgm:pt modelId="{0E747D58-8245-E048-B28C-F6115C37FEC8}" type="pres">
      <dgm:prSet presAssocID="{ECA0FF48-DBCA-49C4-BBC1-A43A58630406}" presName="vert0" presStyleCnt="0">
        <dgm:presLayoutVars>
          <dgm:dir/>
          <dgm:animOne val="branch"/>
          <dgm:animLvl val="lvl"/>
        </dgm:presLayoutVars>
      </dgm:prSet>
      <dgm:spPr/>
    </dgm:pt>
    <dgm:pt modelId="{A09CB2F5-F9A7-2D41-8D1D-54BE21F41566}" type="pres">
      <dgm:prSet presAssocID="{0425C564-6AC2-4C92-A563-B43A888BF45C}" presName="thickLine" presStyleLbl="alignNode1" presStyleIdx="0" presStyleCnt="13"/>
      <dgm:spPr/>
    </dgm:pt>
    <dgm:pt modelId="{15488EE7-7A9B-F84F-BE7C-7C6115ECEF27}" type="pres">
      <dgm:prSet presAssocID="{0425C564-6AC2-4C92-A563-B43A888BF45C}" presName="horz1" presStyleCnt="0"/>
      <dgm:spPr/>
    </dgm:pt>
    <dgm:pt modelId="{2F9213ED-3507-2B4E-BF2C-F6BADD61CFEF}" type="pres">
      <dgm:prSet presAssocID="{0425C564-6AC2-4C92-A563-B43A888BF45C}" presName="tx1" presStyleLbl="revTx" presStyleIdx="0" presStyleCnt="13"/>
      <dgm:spPr/>
    </dgm:pt>
    <dgm:pt modelId="{892CB43F-6A4C-CC46-A8FC-9FBA1DF75B3F}" type="pres">
      <dgm:prSet presAssocID="{0425C564-6AC2-4C92-A563-B43A888BF45C}" presName="vert1" presStyleCnt="0"/>
      <dgm:spPr/>
    </dgm:pt>
    <dgm:pt modelId="{37C1217F-F2DF-9142-B93F-F07A2F161FA1}" type="pres">
      <dgm:prSet presAssocID="{01E3627F-7597-4BB4-9A32-613BEB468B39}" presName="thickLine" presStyleLbl="alignNode1" presStyleIdx="1" presStyleCnt="13"/>
      <dgm:spPr/>
    </dgm:pt>
    <dgm:pt modelId="{0A35076E-FA07-8F48-9B52-1E180F5C75E0}" type="pres">
      <dgm:prSet presAssocID="{01E3627F-7597-4BB4-9A32-613BEB468B39}" presName="horz1" presStyleCnt="0"/>
      <dgm:spPr/>
    </dgm:pt>
    <dgm:pt modelId="{011D33A1-73CF-974B-95FD-EF77ADBCBBD4}" type="pres">
      <dgm:prSet presAssocID="{01E3627F-7597-4BB4-9A32-613BEB468B39}" presName="tx1" presStyleLbl="revTx" presStyleIdx="1" presStyleCnt="13"/>
      <dgm:spPr/>
    </dgm:pt>
    <dgm:pt modelId="{AC881FAA-F13C-934C-9CA3-12F4665460A8}" type="pres">
      <dgm:prSet presAssocID="{01E3627F-7597-4BB4-9A32-613BEB468B39}" presName="vert1" presStyleCnt="0"/>
      <dgm:spPr/>
    </dgm:pt>
    <dgm:pt modelId="{7880DBD1-1E53-D047-8721-AF359D0CABD4}" type="pres">
      <dgm:prSet presAssocID="{D2D65383-177D-4435-BE74-C807D815E574}" presName="thickLine" presStyleLbl="alignNode1" presStyleIdx="2" presStyleCnt="13"/>
      <dgm:spPr/>
    </dgm:pt>
    <dgm:pt modelId="{E950B428-45ED-974E-A603-015ABEC80EE2}" type="pres">
      <dgm:prSet presAssocID="{D2D65383-177D-4435-BE74-C807D815E574}" presName="horz1" presStyleCnt="0"/>
      <dgm:spPr/>
    </dgm:pt>
    <dgm:pt modelId="{3943A6AD-FBCD-B547-8602-82CA72A63D71}" type="pres">
      <dgm:prSet presAssocID="{D2D65383-177D-4435-BE74-C807D815E574}" presName="tx1" presStyleLbl="revTx" presStyleIdx="2" presStyleCnt="13"/>
      <dgm:spPr/>
    </dgm:pt>
    <dgm:pt modelId="{4783B92F-8A62-2E4A-9BCB-6C25147DE705}" type="pres">
      <dgm:prSet presAssocID="{D2D65383-177D-4435-BE74-C807D815E574}" presName="vert1" presStyleCnt="0"/>
      <dgm:spPr/>
    </dgm:pt>
    <dgm:pt modelId="{43D38EA2-5919-A948-BB93-ADD1C0462646}" type="pres">
      <dgm:prSet presAssocID="{68108BAE-6D10-400B-92D2-D611C7F79E66}" presName="thickLine" presStyleLbl="alignNode1" presStyleIdx="3" presStyleCnt="13"/>
      <dgm:spPr/>
    </dgm:pt>
    <dgm:pt modelId="{8DA31BC0-77B9-1847-917F-D09FE5572CFD}" type="pres">
      <dgm:prSet presAssocID="{68108BAE-6D10-400B-92D2-D611C7F79E66}" presName="horz1" presStyleCnt="0"/>
      <dgm:spPr/>
    </dgm:pt>
    <dgm:pt modelId="{F29D152F-953F-8147-B4FE-7B1E26600AB4}" type="pres">
      <dgm:prSet presAssocID="{68108BAE-6D10-400B-92D2-D611C7F79E66}" presName="tx1" presStyleLbl="revTx" presStyleIdx="3" presStyleCnt="13"/>
      <dgm:spPr/>
    </dgm:pt>
    <dgm:pt modelId="{99DF35A6-A8DD-6E46-B53F-48A122B2D591}" type="pres">
      <dgm:prSet presAssocID="{68108BAE-6D10-400B-92D2-D611C7F79E66}" presName="vert1" presStyleCnt="0"/>
      <dgm:spPr/>
    </dgm:pt>
    <dgm:pt modelId="{1F5C7D12-4050-CC49-B72A-E172BFBA342D}" type="pres">
      <dgm:prSet presAssocID="{3B22DC7C-DC45-4067-8AD6-1AE41B5FCC27}" presName="thickLine" presStyleLbl="alignNode1" presStyleIdx="4" presStyleCnt="13"/>
      <dgm:spPr/>
    </dgm:pt>
    <dgm:pt modelId="{6658BC0D-7D28-1E40-B74D-DB3D4B991B55}" type="pres">
      <dgm:prSet presAssocID="{3B22DC7C-DC45-4067-8AD6-1AE41B5FCC27}" presName="horz1" presStyleCnt="0"/>
      <dgm:spPr/>
    </dgm:pt>
    <dgm:pt modelId="{192A9179-B84F-2C42-A380-EAAF1D4614A9}" type="pres">
      <dgm:prSet presAssocID="{3B22DC7C-DC45-4067-8AD6-1AE41B5FCC27}" presName="tx1" presStyleLbl="revTx" presStyleIdx="4" presStyleCnt="13"/>
      <dgm:spPr/>
    </dgm:pt>
    <dgm:pt modelId="{B14995CC-9923-9E45-B8CE-89A1489C109E}" type="pres">
      <dgm:prSet presAssocID="{3B22DC7C-DC45-4067-8AD6-1AE41B5FCC27}" presName="vert1" presStyleCnt="0"/>
      <dgm:spPr/>
    </dgm:pt>
    <dgm:pt modelId="{30BD326F-BEE1-FD41-9B3A-8A83AF1FD586}" type="pres">
      <dgm:prSet presAssocID="{09BFDDF8-1972-4D3E-80A9-838F508FDCD8}" presName="thickLine" presStyleLbl="alignNode1" presStyleIdx="5" presStyleCnt="13"/>
      <dgm:spPr/>
    </dgm:pt>
    <dgm:pt modelId="{26DF696E-CFB7-014D-8BCA-ACE336EBD66E}" type="pres">
      <dgm:prSet presAssocID="{09BFDDF8-1972-4D3E-80A9-838F508FDCD8}" presName="horz1" presStyleCnt="0"/>
      <dgm:spPr/>
    </dgm:pt>
    <dgm:pt modelId="{010621B1-BCFF-E241-B792-9AB7B76D5675}" type="pres">
      <dgm:prSet presAssocID="{09BFDDF8-1972-4D3E-80A9-838F508FDCD8}" presName="tx1" presStyleLbl="revTx" presStyleIdx="5" presStyleCnt="13"/>
      <dgm:spPr/>
    </dgm:pt>
    <dgm:pt modelId="{62DEEB49-9565-0949-AFE1-6C22F07A9912}" type="pres">
      <dgm:prSet presAssocID="{09BFDDF8-1972-4D3E-80A9-838F508FDCD8}" presName="vert1" presStyleCnt="0"/>
      <dgm:spPr/>
    </dgm:pt>
    <dgm:pt modelId="{DD19CF5E-24E5-8846-9555-A155444EE5B1}" type="pres">
      <dgm:prSet presAssocID="{E19F63A6-B686-4FC2-99DE-F7CE32766015}" presName="thickLine" presStyleLbl="alignNode1" presStyleIdx="6" presStyleCnt="13"/>
      <dgm:spPr/>
    </dgm:pt>
    <dgm:pt modelId="{FFD518E9-5424-F24F-9706-6DB7F5BE1A3D}" type="pres">
      <dgm:prSet presAssocID="{E19F63A6-B686-4FC2-99DE-F7CE32766015}" presName="horz1" presStyleCnt="0"/>
      <dgm:spPr/>
    </dgm:pt>
    <dgm:pt modelId="{D7481F85-856D-C948-B54C-73BFB7E2E440}" type="pres">
      <dgm:prSet presAssocID="{E19F63A6-B686-4FC2-99DE-F7CE32766015}" presName="tx1" presStyleLbl="revTx" presStyleIdx="6" presStyleCnt="13"/>
      <dgm:spPr/>
    </dgm:pt>
    <dgm:pt modelId="{195FEB9E-C374-E549-BD6E-CB370EF2988D}" type="pres">
      <dgm:prSet presAssocID="{E19F63A6-B686-4FC2-99DE-F7CE32766015}" presName="vert1" presStyleCnt="0"/>
      <dgm:spPr/>
    </dgm:pt>
    <dgm:pt modelId="{6CA4D7B3-2518-364E-B2F1-1DAB169A7443}" type="pres">
      <dgm:prSet presAssocID="{04DAEDD0-7A36-41EE-B652-D15A0C857699}" presName="thickLine" presStyleLbl="alignNode1" presStyleIdx="7" presStyleCnt="13"/>
      <dgm:spPr/>
    </dgm:pt>
    <dgm:pt modelId="{C54E57B3-77A5-554C-9FD4-D5D90AE9670D}" type="pres">
      <dgm:prSet presAssocID="{04DAEDD0-7A36-41EE-B652-D15A0C857699}" presName="horz1" presStyleCnt="0"/>
      <dgm:spPr/>
    </dgm:pt>
    <dgm:pt modelId="{91D3E1AE-190E-E347-B494-A19852391BF8}" type="pres">
      <dgm:prSet presAssocID="{04DAEDD0-7A36-41EE-B652-D15A0C857699}" presName="tx1" presStyleLbl="revTx" presStyleIdx="7" presStyleCnt="13"/>
      <dgm:spPr/>
    </dgm:pt>
    <dgm:pt modelId="{E727C458-4C94-2941-A76E-B4C833C35B16}" type="pres">
      <dgm:prSet presAssocID="{04DAEDD0-7A36-41EE-B652-D15A0C857699}" presName="vert1" presStyleCnt="0"/>
      <dgm:spPr/>
    </dgm:pt>
    <dgm:pt modelId="{2A7B86DF-3C54-6F44-AD2C-935C5F8B1BC6}" type="pres">
      <dgm:prSet presAssocID="{76DAF35D-1349-4EA7-9650-790497C7AD3B}" presName="thickLine" presStyleLbl="alignNode1" presStyleIdx="8" presStyleCnt="13"/>
      <dgm:spPr/>
    </dgm:pt>
    <dgm:pt modelId="{1F1C4E96-404E-5543-815B-1EF24B75742E}" type="pres">
      <dgm:prSet presAssocID="{76DAF35D-1349-4EA7-9650-790497C7AD3B}" presName="horz1" presStyleCnt="0"/>
      <dgm:spPr/>
    </dgm:pt>
    <dgm:pt modelId="{52BDB2B1-ABB3-6343-AFC4-A28E1B5990AE}" type="pres">
      <dgm:prSet presAssocID="{76DAF35D-1349-4EA7-9650-790497C7AD3B}" presName="tx1" presStyleLbl="revTx" presStyleIdx="8" presStyleCnt="13"/>
      <dgm:spPr/>
    </dgm:pt>
    <dgm:pt modelId="{BC4C963F-25A6-0D4E-A458-20AD687280FE}" type="pres">
      <dgm:prSet presAssocID="{76DAF35D-1349-4EA7-9650-790497C7AD3B}" presName="vert1" presStyleCnt="0"/>
      <dgm:spPr/>
    </dgm:pt>
    <dgm:pt modelId="{ABCAECF0-48BC-BD43-B2EC-5B2081E844D3}" type="pres">
      <dgm:prSet presAssocID="{725D80D1-F820-4BD2-99DD-F5BFDB32E4EF}" presName="thickLine" presStyleLbl="alignNode1" presStyleIdx="9" presStyleCnt="13"/>
      <dgm:spPr/>
    </dgm:pt>
    <dgm:pt modelId="{02C160F0-BBF6-C848-8877-B3E571CEF640}" type="pres">
      <dgm:prSet presAssocID="{725D80D1-F820-4BD2-99DD-F5BFDB32E4EF}" presName="horz1" presStyleCnt="0"/>
      <dgm:spPr/>
    </dgm:pt>
    <dgm:pt modelId="{EA8FB224-7DA9-0C4E-B000-B3F2FF5F5A66}" type="pres">
      <dgm:prSet presAssocID="{725D80D1-F820-4BD2-99DD-F5BFDB32E4EF}" presName="tx1" presStyleLbl="revTx" presStyleIdx="9" presStyleCnt="13"/>
      <dgm:spPr/>
    </dgm:pt>
    <dgm:pt modelId="{91206A63-31F4-9745-8511-AC1640F2A3AF}" type="pres">
      <dgm:prSet presAssocID="{725D80D1-F820-4BD2-99DD-F5BFDB32E4EF}" presName="vert1" presStyleCnt="0"/>
      <dgm:spPr/>
    </dgm:pt>
    <dgm:pt modelId="{A2D7EDA7-C1FB-2248-859D-E4E8F26B08C8}" type="pres">
      <dgm:prSet presAssocID="{F0563CC9-782E-4AC8-8635-25D8A3194B44}" presName="thickLine" presStyleLbl="alignNode1" presStyleIdx="10" presStyleCnt="13"/>
      <dgm:spPr/>
    </dgm:pt>
    <dgm:pt modelId="{D019FB53-F461-D547-B6A6-B4B0D0897AB5}" type="pres">
      <dgm:prSet presAssocID="{F0563CC9-782E-4AC8-8635-25D8A3194B44}" presName="horz1" presStyleCnt="0"/>
      <dgm:spPr/>
    </dgm:pt>
    <dgm:pt modelId="{966D0464-C2BB-C742-914D-C2B6D306D7A6}" type="pres">
      <dgm:prSet presAssocID="{F0563CC9-782E-4AC8-8635-25D8A3194B44}" presName="tx1" presStyleLbl="revTx" presStyleIdx="10" presStyleCnt="13"/>
      <dgm:spPr/>
    </dgm:pt>
    <dgm:pt modelId="{6BD56FC1-A055-7248-92EE-79848F017954}" type="pres">
      <dgm:prSet presAssocID="{F0563CC9-782E-4AC8-8635-25D8A3194B44}" presName="vert1" presStyleCnt="0"/>
      <dgm:spPr/>
    </dgm:pt>
    <dgm:pt modelId="{0FE7011E-506D-D746-B4A5-7F4EEF06C225}" type="pres">
      <dgm:prSet presAssocID="{EDFE9DA1-4517-4B44-8316-4A8CE21708DF}" presName="thickLine" presStyleLbl="alignNode1" presStyleIdx="11" presStyleCnt="13"/>
      <dgm:spPr/>
    </dgm:pt>
    <dgm:pt modelId="{1594E02A-B3D4-C043-9ECD-C937AE4E0F27}" type="pres">
      <dgm:prSet presAssocID="{EDFE9DA1-4517-4B44-8316-4A8CE21708DF}" presName="horz1" presStyleCnt="0"/>
      <dgm:spPr/>
    </dgm:pt>
    <dgm:pt modelId="{8B58C3A4-4F2A-8342-BFE2-DF0F3112EF76}" type="pres">
      <dgm:prSet presAssocID="{EDFE9DA1-4517-4B44-8316-4A8CE21708DF}" presName="tx1" presStyleLbl="revTx" presStyleIdx="11" presStyleCnt="13"/>
      <dgm:spPr/>
    </dgm:pt>
    <dgm:pt modelId="{215DC322-49AD-6C46-AC6C-C4228542B668}" type="pres">
      <dgm:prSet presAssocID="{EDFE9DA1-4517-4B44-8316-4A8CE21708DF}" presName="vert1" presStyleCnt="0"/>
      <dgm:spPr/>
    </dgm:pt>
    <dgm:pt modelId="{32791EA5-9552-1947-8B11-CB667FDCBE5F}" type="pres">
      <dgm:prSet presAssocID="{18A16B69-E6E3-4AFA-B71E-894A69E54321}" presName="thickLine" presStyleLbl="alignNode1" presStyleIdx="12" presStyleCnt="13"/>
      <dgm:spPr/>
    </dgm:pt>
    <dgm:pt modelId="{08D87933-E4ED-D449-9E07-C25834AF7DEA}" type="pres">
      <dgm:prSet presAssocID="{18A16B69-E6E3-4AFA-B71E-894A69E54321}" presName="horz1" presStyleCnt="0"/>
      <dgm:spPr/>
    </dgm:pt>
    <dgm:pt modelId="{AD9A913D-5ED3-634C-836A-19FE170CA8A4}" type="pres">
      <dgm:prSet presAssocID="{18A16B69-E6E3-4AFA-B71E-894A69E54321}" presName="tx1" presStyleLbl="revTx" presStyleIdx="12" presStyleCnt="13"/>
      <dgm:spPr/>
    </dgm:pt>
    <dgm:pt modelId="{F5428725-D5F4-EF45-B02F-A74E1C427407}" type="pres">
      <dgm:prSet presAssocID="{18A16B69-E6E3-4AFA-B71E-894A69E54321}" presName="vert1" presStyleCnt="0"/>
      <dgm:spPr/>
    </dgm:pt>
  </dgm:ptLst>
  <dgm:cxnLst>
    <dgm:cxn modelId="{B864B400-7A3E-4398-8612-3FD92484D63A}" srcId="{ECA0FF48-DBCA-49C4-BBC1-A43A58630406}" destId="{3B22DC7C-DC45-4067-8AD6-1AE41B5FCC27}" srcOrd="4" destOrd="0" parTransId="{44EF1B4F-51FD-4921-9AEB-0DE62B9919BE}" sibTransId="{08BD83A4-502C-49B6-9362-047DAFEA6AFB}"/>
    <dgm:cxn modelId="{A4F64309-28B0-4248-9696-14ED399E99CF}" type="presOf" srcId="{18A16B69-E6E3-4AFA-B71E-894A69E54321}" destId="{AD9A913D-5ED3-634C-836A-19FE170CA8A4}" srcOrd="0" destOrd="0" presId="urn:microsoft.com/office/officeart/2008/layout/LinedList"/>
    <dgm:cxn modelId="{11E82915-5E79-0B46-9F18-E41FE8CD083B}" type="presOf" srcId="{0425C564-6AC2-4C92-A563-B43A888BF45C}" destId="{2F9213ED-3507-2B4E-BF2C-F6BADD61CFEF}" srcOrd="0" destOrd="0" presId="urn:microsoft.com/office/officeart/2008/layout/LinedList"/>
    <dgm:cxn modelId="{272D7521-52BE-4C15-9A0B-6CA9B650AEA0}" srcId="{ECA0FF48-DBCA-49C4-BBC1-A43A58630406}" destId="{68108BAE-6D10-400B-92D2-D611C7F79E66}" srcOrd="3" destOrd="0" parTransId="{B5933EB0-9EED-494D-8311-44ADC4A61DEA}" sibTransId="{5774C609-19DA-4A69-8E45-3C63D20F3348}"/>
    <dgm:cxn modelId="{B06D4622-03B7-EE4E-BACB-A45CAB4C3254}" type="presOf" srcId="{E19F63A6-B686-4FC2-99DE-F7CE32766015}" destId="{D7481F85-856D-C948-B54C-73BFB7E2E440}" srcOrd="0" destOrd="0" presId="urn:microsoft.com/office/officeart/2008/layout/LinedList"/>
    <dgm:cxn modelId="{8B6F922D-79E1-8946-BC43-002FCA8D419C}" type="presOf" srcId="{725D80D1-F820-4BD2-99DD-F5BFDB32E4EF}" destId="{EA8FB224-7DA9-0C4E-B000-B3F2FF5F5A66}" srcOrd="0" destOrd="0" presId="urn:microsoft.com/office/officeart/2008/layout/LinedList"/>
    <dgm:cxn modelId="{AAC81831-D17A-475F-AEAB-B3742FDDEEA4}" srcId="{ECA0FF48-DBCA-49C4-BBC1-A43A58630406}" destId="{01E3627F-7597-4BB4-9A32-613BEB468B39}" srcOrd="1" destOrd="0" parTransId="{E66016EE-FA8C-4CD1-89F7-7FD5F287274C}" sibTransId="{375BC012-F055-456A-BAD8-11FB2636BE3A}"/>
    <dgm:cxn modelId="{A82E1939-35F8-4856-A1D2-EA7723148668}" srcId="{ECA0FF48-DBCA-49C4-BBC1-A43A58630406}" destId="{09BFDDF8-1972-4D3E-80A9-838F508FDCD8}" srcOrd="5" destOrd="0" parTransId="{4EB2502E-1498-4786-B375-7E417C12D52B}" sibTransId="{3E35A752-6E44-4ED6-8688-225B53CEDD11}"/>
    <dgm:cxn modelId="{A697E74C-E85C-1C4E-85C6-B0E938DFFF2F}" type="presOf" srcId="{3B22DC7C-DC45-4067-8AD6-1AE41B5FCC27}" destId="{192A9179-B84F-2C42-A380-EAAF1D4614A9}" srcOrd="0" destOrd="0" presId="urn:microsoft.com/office/officeart/2008/layout/LinedList"/>
    <dgm:cxn modelId="{DE238C51-3A38-46FA-951E-03F9EA81DD98}" srcId="{ECA0FF48-DBCA-49C4-BBC1-A43A58630406}" destId="{E19F63A6-B686-4FC2-99DE-F7CE32766015}" srcOrd="6" destOrd="0" parTransId="{8D653CDF-E5B0-4648-9AED-1E22B25B0A57}" sibTransId="{A13855BD-48A1-4FB3-9A13-BD2B8859CB0D}"/>
    <dgm:cxn modelId="{5AC04D55-F0E8-ED4D-B64D-B7305B8A330A}" type="presOf" srcId="{68108BAE-6D10-400B-92D2-D611C7F79E66}" destId="{F29D152F-953F-8147-B4FE-7B1E26600AB4}" srcOrd="0" destOrd="0" presId="urn:microsoft.com/office/officeart/2008/layout/LinedList"/>
    <dgm:cxn modelId="{16CF6061-4F6C-48AE-9B9B-054D0CD03B01}" srcId="{ECA0FF48-DBCA-49C4-BBC1-A43A58630406}" destId="{0425C564-6AC2-4C92-A563-B43A888BF45C}" srcOrd="0" destOrd="0" parTransId="{C98E646C-AE67-4BD9-B119-DF8F4ED221BD}" sibTransId="{21BAC410-CDF7-4BC3-9659-5F8D104203B0}"/>
    <dgm:cxn modelId="{69D76064-AA5E-7D47-AB81-F808C4B7B1F0}" type="presOf" srcId="{F0563CC9-782E-4AC8-8635-25D8A3194B44}" destId="{966D0464-C2BB-C742-914D-C2B6D306D7A6}" srcOrd="0" destOrd="0" presId="urn:microsoft.com/office/officeart/2008/layout/LinedList"/>
    <dgm:cxn modelId="{B4DC596B-141E-4961-A2B1-ACBAB9AD4D83}" srcId="{ECA0FF48-DBCA-49C4-BBC1-A43A58630406}" destId="{18A16B69-E6E3-4AFA-B71E-894A69E54321}" srcOrd="12" destOrd="0" parTransId="{0E3476A1-886C-4D6D-A0A7-B19EB26D2B5B}" sibTransId="{CDA3F421-AB6F-43EB-BF51-BDD9325790F8}"/>
    <dgm:cxn modelId="{AFC7EF6F-D3C4-6749-AC68-1F97DF977615}" type="presOf" srcId="{D2D65383-177D-4435-BE74-C807D815E574}" destId="{3943A6AD-FBCD-B547-8602-82CA72A63D71}" srcOrd="0" destOrd="0" presId="urn:microsoft.com/office/officeart/2008/layout/LinedList"/>
    <dgm:cxn modelId="{5B1E0177-4761-416C-BE35-67DDD7B181C2}" srcId="{ECA0FF48-DBCA-49C4-BBC1-A43A58630406}" destId="{725D80D1-F820-4BD2-99DD-F5BFDB32E4EF}" srcOrd="9" destOrd="0" parTransId="{788B1D38-67F1-46AE-8785-53ADF34EB70B}" sibTransId="{43C7D61E-ED6C-4578-B49D-936702E126F1}"/>
    <dgm:cxn modelId="{DAC01F87-765E-1F4B-8E11-302CA6C2D87C}" type="presOf" srcId="{01E3627F-7597-4BB4-9A32-613BEB468B39}" destId="{011D33A1-73CF-974B-95FD-EF77ADBCBBD4}" srcOrd="0" destOrd="0" presId="urn:microsoft.com/office/officeart/2008/layout/LinedList"/>
    <dgm:cxn modelId="{2F294C9F-23EB-4144-9FBC-992A35594CC3}" srcId="{ECA0FF48-DBCA-49C4-BBC1-A43A58630406}" destId="{F0563CC9-782E-4AC8-8635-25D8A3194B44}" srcOrd="10" destOrd="0" parTransId="{063341C9-DE98-481F-A2BC-068BC3105E48}" sibTransId="{67674634-69AC-4B15-A7C1-56AA1F2C7CA9}"/>
    <dgm:cxn modelId="{D123DFA6-3C0F-48F7-8DA3-19EDD987E3D4}" srcId="{ECA0FF48-DBCA-49C4-BBC1-A43A58630406}" destId="{D2D65383-177D-4435-BE74-C807D815E574}" srcOrd="2" destOrd="0" parTransId="{AE891172-791F-43C8-A5BF-ECD5F40349C4}" sibTransId="{36A1C030-3494-4CD9-8BBE-37B83090CF9F}"/>
    <dgm:cxn modelId="{3E3D5DB4-451A-9C48-A121-9B074AC7EC33}" type="presOf" srcId="{EDFE9DA1-4517-4B44-8316-4A8CE21708DF}" destId="{8B58C3A4-4F2A-8342-BFE2-DF0F3112EF76}" srcOrd="0" destOrd="0" presId="urn:microsoft.com/office/officeart/2008/layout/LinedList"/>
    <dgm:cxn modelId="{0F021AB8-6B67-48BB-8526-016020045725}" srcId="{ECA0FF48-DBCA-49C4-BBC1-A43A58630406}" destId="{EDFE9DA1-4517-4B44-8316-4A8CE21708DF}" srcOrd="11" destOrd="0" parTransId="{6180A67E-0865-4686-AE9A-DEC6173AC45D}" sibTransId="{703CBA87-BC2A-4457-BF0D-5902FD7C9F7E}"/>
    <dgm:cxn modelId="{9D3BC0DA-66A8-9B4D-91AE-97C40597CF16}" type="presOf" srcId="{76DAF35D-1349-4EA7-9650-790497C7AD3B}" destId="{52BDB2B1-ABB3-6343-AFC4-A28E1B5990AE}" srcOrd="0" destOrd="0" presId="urn:microsoft.com/office/officeart/2008/layout/LinedList"/>
    <dgm:cxn modelId="{212A2ADE-24B1-8149-8D51-6FCB69D2F17F}" type="presOf" srcId="{ECA0FF48-DBCA-49C4-BBC1-A43A58630406}" destId="{0E747D58-8245-E048-B28C-F6115C37FEC8}" srcOrd="0" destOrd="0" presId="urn:microsoft.com/office/officeart/2008/layout/LinedList"/>
    <dgm:cxn modelId="{99026EE6-AF54-497D-ADAE-E5D20FAAA549}" srcId="{ECA0FF48-DBCA-49C4-BBC1-A43A58630406}" destId="{04DAEDD0-7A36-41EE-B652-D15A0C857699}" srcOrd="7" destOrd="0" parTransId="{CA19C8E3-4FF4-435F-9EF9-188108403287}" sibTransId="{F2396812-D139-4A91-93C4-89E4B97F3429}"/>
    <dgm:cxn modelId="{E530DCF7-3F4F-9E4D-BCE4-84CF5E8FE421}" type="presOf" srcId="{04DAEDD0-7A36-41EE-B652-D15A0C857699}" destId="{91D3E1AE-190E-E347-B494-A19852391BF8}" srcOrd="0" destOrd="0" presId="urn:microsoft.com/office/officeart/2008/layout/LinedList"/>
    <dgm:cxn modelId="{3C8B1BFE-B1B9-4E59-999B-128B93879976}" srcId="{ECA0FF48-DBCA-49C4-BBC1-A43A58630406}" destId="{76DAF35D-1349-4EA7-9650-790497C7AD3B}" srcOrd="8" destOrd="0" parTransId="{E1A93623-83CB-4D0F-BE30-00077BE9D659}" sibTransId="{F07B8C94-2347-4195-AB3B-9FBBB32E58CD}"/>
    <dgm:cxn modelId="{D51426FF-0AE6-4346-A4B6-B99771FEEC4B}" type="presOf" srcId="{09BFDDF8-1972-4D3E-80A9-838F508FDCD8}" destId="{010621B1-BCFF-E241-B792-9AB7B76D5675}" srcOrd="0" destOrd="0" presId="urn:microsoft.com/office/officeart/2008/layout/LinedList"/>
    <dgm:cxn modelId="{84E7FD57-0A79-7843-8590-321A28D98FA9}" type="presParOf" srcId="{0E747D58-8245-E048-B28C-F6115C37FEC8}" destId="{A09CB2F5-F9A7-2D41-8D1D-54BE21F41566}" srcOrd="0" destOrd="0" presId="urn:microsoft.com/office/officeart/2008/layout/LinedList"/>
    <dgm:cxn modelId="{2109039B-0946-FF40-A787-22064213E3DD}" type="presParOf" srcId="{0E747D58-8245-E048-B28C-F6115C37FEC8}" destId="{15488EE7-7A9B-F84F-BE7C-7C6115ECEF27}" srcOrd="1" destOrd="0" presId="urn:microsoft.com/office/officeart/2008/layout/LinedList"/>
    <dgm:cxn modelId="{CFCA7DB9-24BC-3E43-A56E-A6D8C254EF59}" type="presParOf" srcId="{15488EE7-7A9B-F84F-BE7C-7C6115ECEF27}" destId="{2F9213ED-3507-2B4E-BF2C-F6BADD61CFEF}" srcOrd="0" destOrd="0" presId="urn:microsoft.com/office/officeart/2008/layout/LinedList"/>
    <dgm:cxn modelId="{B915D9BD-8EEA-6F4F-A650-2CD251D25320}" type="presParOf" srcId="{15488EE7-7A9B-F84F-BE7C-7C6115ECEF27}" destId="{892CB43F-6A4C-CC46-A8FC-9FBA1DF75B3F}" srcOrd="1" destOrd="0" presId="urn:microsoft.com/office/officeart/2008/layout/LinedList"/>
    <dgm:cxn modelId="{AFA88FB5-A7BE-7940-A4D2-B6A6B5255FF0}" type="presParOf" srcId="{0E747D58-8245-E048-B28C-F6115C37FEC8}" destId="{37C1217F-F2DF-9142-B93F-F07A2F161FA1}" srcOrd="2" destOrd="0" presId="urn:microsoft.com/office/officeart/2008/layout/LinedList"/>
    <dgm:cxn modelId="{6A632C48-A76D-C24F-BA3D-FD2ABB815E3F}" type="presParOf" srcId="{0E747D58-8245-E048-B28C-F6115C37FEC8}" destId="{0A35076E-FA07-8F48-9B52-1E180F5C75E0}" srcOrd="3" destOrd="0" presId="urn:microsoft.com/office/officeart/2008/layout/LinedList"/>
    <dgm:cxn modelId="{12B094D7-F6DB-E248-9D26-AA9A49DBC6CC}" type="presParOf" srcId="{0A35076E-FA07-8F48-9B52-1E180F5C75E0}" destId="{011D33A1-73CF-974B-95FD-EF77ADBCBBD4}" srcOrd="0" destOrd="0" presId="urn:microsoft.com/office/officeart/2008/layout/LinedList"/>
    <dgm:cxn modelId="{99BD6D14-6F08-534F-A27E-27AEF242D307}" type="presParOf" srcId="{0A35076E-FA07-8F48-9B52-1E180F5C75E0}" destId="{AC881FAA-F13C-934C-9CA3-12F4665460A8}" srcOrd="1" destOrd="0" presId="urn:microsoft.com/office/officeart/2008/layout/LinedList"/>
    <dgm:cxn modelId="{42C33377-D2AB-084F-923B-03E822AC55C7}" type="presParOf" srcId="{0E747D58-8245-E048-B28C-F6115C37FEC8}" destId="{7880DBD1-1E53-D047-8721-AF359D0CABD4}" srcOrd="4" destOrd="0" presId="urn:microsoft.com/office/officeart/2008/layout/LinedList"/>
    <dgm:cxn modelId="{17AD0CB6-80B0-714A-A9F9-83CDCA95A4CC}" type="presParOf" srcId="{0E747D58-8245-E048-B28C-F6115C37FEC8}" destId="{E950B428-45ED-974E-A603-015ABEC80EE2}" srcOrd="5" destOrd="0" presId="urn:microsoft.com/office/officeart/2008/layout/LinedList"/>
    <dgm:cxn modelId="{12C182FD-2C7B-334A-AADD-EA0AE4FA9FF0}" type="presParOf" srcId="{E950B428-45ED-974E-A603-015ABEC80EE2}" destId="{3943A6AD-FBCD-B547-8602-82CA72A63D71}" srcOrd="0" destOrd="0" presId="urn:microsoft.com/office/officeart/2008/layout/LinedList"/>
    <dgm:cxn modelId="{676EAE6B-60E6-8649-957F-5EDF8C0526B0}" type="presParOf" srcId="{E950B428-45ED-974E-A603-015ABEC80EE2}" destId="{4783B92F-8A62-2E4A-9BCB-6C25147DE705}" srcOrd="1" destOrd="0" presId="urn:microsoft.com/office/officeart/2008/layout/LinedList"/>
    <dgm:cxn modelId="{8E1EB90E-AB13-464B-B17D-09C4F8663EB1}" type="presParOf" srcId="{0E747D58-8245-E048-B28C-F6115C37FEC8}" destId="{43D38EA2-5919-A948-BB93-ADD1C0462646}" srcOrd="6" destOrd="0" presId="urn:microsoft.com/office/officeart/2008/layout/LinedList"/>
    <dgm:cxn modelId="{9EB8BED4-98CA-8442-BB64-C8F8FB43303E}" type="presParOf" srcId="{0E747D58-8245-E048-B28C-F6115C37FEC8}" destId="{8DA31BC0-77B9-1847-917F-D09FE5572CFD}" srcOrd="7" destOrd="0" presId="urn:microsoft.com/office/officeart/2008/layout/LinedList"/>
    <dgm:cxn modelId="{7666DD22-75A4-314E-AE72-34551C373CD0}" type="presParOf" srcId="{8DA31BC0-77B9-1847-917F-D09FE5572CFD}" destId="{F29D152F-953F-8147-B4FE-7B1E26600AB4}" srcOrd="0" destOrd="0" presId="urn:microsoft.com/office/officeart/2008/layout/LinedList"/>
    <dgm:cxn modelId="{FECDF89C-4721-8B45-B600-5499920F1925}" type="presParOf" srcId="{8DA31BC0-77B9-1847-917F-D09FE5572CFD}" destId="{99DF35A6-A8DD-6E46-B53F-48A122B2D591}" srcOrd="1" destOrd="0" presId="urn:microsoft.com/office/officeart/2008/layout/LinedList"/>
    <dgm:cxn modelId="{355E1EBC-328E-4B41-B970-0F40D4D82B0E}" type="presParOf" srcId="{0E747D58-8245-E048-B28C-F6115C37FEC8}" destId="{1F5C7D12-4050-CC49-B72A-E172BFBA342D}" srcOrd="8" destOrd="0" presId="urn:microsoft.com/office/officeart/2008/layout/LinedList"/>
    <dgm:cxn modelId="{A3394AA6-90B9-F646-8EE6-FA01C76FB29C}" type="presParOf" srcId="{0E747D58-8245-E048-B28C-F6115C37FEC8}" destId="{6658BC0D-7D28-1E40-B74D-DB3D4B991B55}" srcOrd="9" destOrd="0" presId="urn:microsoft.com/office/officeart/2008/layout/LinedList"/>
    <dgm:cxn modelId="{846C640E-33D4-D844-8933-5F0C341E6D6F}" type="presParOf" srcId="{6658BC0D-7D28-1E40-B74D-DB3D4B991B55}" destId="{192A9179-B84F-2C42-A380-EAAF1D4614A9}" srcOrd="0" destOrd="0" presId="urn:microsoft.com/office/officeart/2008/layout/LinedList"/>
    <dgm:cxn modelId="{E7FB5B25-D9CA-5A46-AA51-BB64CC3B06DB}" type="presParOf" srcId="{6658BC0D-7D28-1E40-B74D-DB3D4B991B55}" destId="{B14995CC-9923-9E45-B8CE-89A1489C109E}" srcOrd="1" destOrd="0" presId="urn:microsoft.com/office/officeart/2008/layout/LinedList"/>
    <dgm:cxn modelId="{01E1FEDB-2DB8-F541-8A45-D2ADB4D0A378}" type="presParOf" srcId="{0E747D58-8245-E048-B28C-F6115C37FEC8}" destId="{30BD326F-BEE1-FD41-9B3A-8A83AF1FD586}" srcOrd="10" destOrd="0" presId="urn:microsoft.com/office/officeart/2008/layout/LinedList"/>
    <dgm:cxn modelId="{3237E40E-02F7-D140-A06A-0F5BB0AE942C}" type="presParOf" srcId="{0E747D58-8245-E048-B28C-F6115C37FEC8}" destId="{26DF696E-CFB7-014D-8BCA-ACE336EBD66E}" srcOrd="11" destOrd="0" presId="urn:microsoft.com/office/officeart/2008/layout/LinedList"/>
    <dgm:cxn modelId="{8B0F9428-C041-5B4E-95C6-2072CC27B617}" type="presParOf" srcId="{26DF696E-CFB7-014D-8BCA-ACE336EBD66E}" destId="{010621B1-BCFF-E241-B792-9AB7B76D5675}" srcOrd="0" destOrd="0" presId="urn:microsoft.com/office/officeart/2008/layout/LinedList"/>
    <dgm:cxn modelId="{0FC9EC9C-C912-5A4D-A329-48439705D11A}" type="presParOf" srcId="{26DF696E-CFB7-014D-8BCA-ACE336EBD66E}" destId="{62DEEB49-9565-0949-AFE1-6C22F07A9912}" srcOrd="1" destOrd="0" presId="urn:microsoft.com/office/officeart/2008/layout/LinedList"/>
    <dgm:cxn modelId="{44AA75EC-3C1F-5F4C-BEE3-E7BC6E48A319}" type="presParOf" srcId="{0E747D58-8245-E048-B28C-F6115C37FEC8}" destId="{DD19CF5E-24E5-8846-9555-A155444EE5B1}" srcOrd="12" destOrd="0" presId="urn:microsoft.com/office/officeart/2008/layout/LinedList"/>
    <dgm:cxn modelId="{535BCDD8-FD23-7544-A6B3-348DAA9DDB4C}" type="presParOf" srcId="{0E747D58-8245-E048-B28C-F6115C37FEC8}" destId="{FFD518E9-5424-F24F-9706-6DB7F5BE1A3D}" srcOrd="13" destOrd="0" presId="urn:microsoft.com/office/officeart/2008/layout/LinedList"/>
    <dgm:cxn modelId="{0BA38593-F0F8-6049-8143-5A5458CD6D25}" type="presParOf" srcId="{FFD518E9-5424-F24F-9706-6DB7F5BE1A3D}" destId="{D7481F85-856D-C948-B54C-73BFB7E2E440}" srcOrd="0" destOrd="0" presId="urn:microsoft.com/office/officeart/2008/layout/LinedList"/>
    <dgm:cxn modelId="{D4203017-28D2-1745-AA0B-39D973998575}" type="presParOf" srcId="{FFD518E9-5424-F24F-9706-6DB7F5BE1A3D}" destId="{195FEB9E-C374-E549-BD6E-CB370EF2988D}" srcOrd="1" destOrd="0" presId="urn:microsoft.com/office/officeart/2008/layout/LinedList"/>
    <dgm:cxn modelId="{42B5062A-122D-EC4E-A75B-15612DB7E0CB}" type="presParOf" srcId="{0E747D58-8245-E048-B28C-F6115C37FEC8}" destId="{6CA4D7B3-2518-364E-B2F1-1DAB169A7443}" srcOrd="14" destOrd="0" presId="urn:microsoft.com/office/officeart/2008/layout/LinedList"/>
    <dgm:cxn modelId="{8470A02B-0E20-194D-A1FB-ED0EDD9911AB}" type="presParOf" srcId="{0E747D58-8245-E048-B28C-F6115C37FEC8}" destId="{C54E57B3-77A5-554C-9FD4-D5D90AE9670D}" srcOrd="15" destOrd="0" presId="urn:microsoft.com/office/officeart/2008/layout/LinedList"/>
    <dgm:cxn modelId="{96C130F7-3DC0-CE46-8E9D-17662F38B71A}" type="presParOf" srcId="{C54E57B3-77A5-554C-9FD4-D5D90AE9670D}" destId="{91D3E1AE-190E-E347-B494-A19852391BF8}" srcOrd="0" destOrd="0" presId="urn:microsoft.com/office/officeart/2008/layout/LinedList"/>
    <dgm:cxn modelId="{A98CEB9C-39D2-5745-A2F0-A626EC1F84AF}" type="presParOf" srcId="{C54E57B3-77A5-554C-9FD4-D5D90AE9670D}" destId="{E727C458-4C94-2941-A76E-B4C833C35B16}" srcOrd="1" destOrd="0" presId="urn:microsoft.com/office/officeart/2008/layout/LinedList"/>
    <dgm:cxn modelId="{1A4CDB3B-8E65-434C-B71D-944A539D8C78}" type="presParOf" srcId="{0E747D58-8245-E048-B28C-F6115C37FEC8}" destId="{2A7B86DF-3C54-6F44-AD2C-935C5F8B1BC6}" srcOrd="16" destOrd="0" presId="urn:microsoft.com/office/officeart/2008/layout/LinedList"/>
    <dgm:cxn modelId="{361A4AAC-C02B-814F-BDF5-20BBFD1B6E94}" type="presParOf" srcId="{0E747D58-8245-E048-B28C-F6115C37FEC8}" destId="{1F1C4E96-404E-5543-815B-1EF24B75742E}" srcOrd="17" destOrd="0" presId="urn:microsoft.com/office/officeart/2008/layout/LinedList"/>
    <dgm:cxn modelId="{B7FFCFA5-3F67-1A40-84CF-1E1968393E1B}" type="presParOf" srcId="{1F1C4E96-404E-5543-815B-1EF24B75742E}" destId="{52BDB2B1-ABB3-6343-AFC4-A28E1B5990AE}" srcOrd="0" destOrd="0" presId="urn:microsoft.com/office/officeart/2008/layout/LinedList"/>
    <dgm:cxn modelId="{3AAA8C7D-8A1C-8E46-91D9-CAF6E7F064B0}" type="presParOf" srcId="{1F1C4E96-404E-5543-815B-1EF24B75742E}" destId="{BC4C963F-25A6-0D4E-A458-20AD687280FE}" srcOrd="1" destOrd="0" presId="urn:microsoft.com/office/officeart/2008/layout/LinedList"/>
    <dgm:cxn modelId="{E5769412-9652-E348-97ED-899ED1612506}" type="presParOf" srcId="{0E747D58-8245-E048-B28C-F6115C37FEC8}" destId="{ABCAECF0-48BC-BD43-B2EC-5B2081E844D3}" srcOrd="18" destOrd="0" presId="urn:microsoft.com/office/officeart/2008/layout/LinedList"/>
    <dgm:cxn modelId="{A5DFA6BF-B50A-0C42-9C6C-D4D87501D565}" type="presParOf" srcId="{0E747D58-8245-E048-B28C-F6115C37FEC8}" destId="{02C160F0-BBF6-C848-8877-B3E571CEF640}" srcOrd="19" destOrd="0" presId="urn:microsoft.com/office/officeart/2008/layout/LinedList"/>
    <dgm:cxn modelId="{99E7DF43-4341-7042-944E-1AB64A168ACE}" type="presParOf" srcId="{02C160F0-BBF6-C848-8877-B3E571CEF640}" destId="{EA8FB224-7DA9-0C4E-B000-B3F2FF5F5A66}" srcOrd="0" destOrd="0" presId="urn:microsoft.com/office/officeart/2008/layout/LinedList"/>
    <dgm:cxn modelId="{31A740BE-C589-3046-A43D-144D7E3891DC}" type="presParOf" srcId="{02C160F0-BBF6-C848-8877-B3E571CEF640}" destId="{91206A63-31F4-9745-8511-AC1640F2A3AF}" srcOrd="1" destOrd="0" presId="urn:microsoft.com/office/officeart/2008/layout/LinedList"/>
    <dgm:cxn modelId="{AD25D5DC-5BEB-A146-B5DE-0C7E04E7A391}" type="presParOf" srcId="{0E747D58-8245-E048-B28C-F6115C37FEC8}" destId="{A2D7EDA7-C1FB-2248-859D-E4E8F26B08C8}" srcOrd="20" destOrd="0" presId="urn:microsoft.com/office/officeart/2008/layout/LinedList"/>
    <dgm:cxn modelId="{81C865B8-CCD5-7A4D-B602-55A08F079DE0}" type="presParOf" srcId="{0E747D58-8245-E048-B28C-F6115C37FEC8}" destId="{D019FB53-F461-D547-B6A6-B4B0D0897AB5}" srcOrd="21" destOrd="0" presId="urn:microsoft.com/office/officeart/2008/layout/LinedList"/>
    <dgm:cxn modelId="{AE82E537-9325-D04C-8CBB-3F348E47C68D}" type="presParOf" srcId="{D019FB53-F461-D547-B6A6-B4B0D0897AB5}" destId="{966D0464-C2BB-C742-914D-C2B6D306D7A6}" srcOrd="0" destOrd="0" presId="urn:microsoft.com/office/officeart/2008/layout/LinedList"/>
    <dgm:cxn modelId="{EAAD17FE-604E-9A49-8D19-0AE86BFA5113}" type="presParOf" srcId="{D019FB53-F461-D547-B6A6-B4B0D0897AB5}" destId="{6BD56FC1-A055-7248-92EE-79848F017954}" srcOrd="1" destOrd="0" presId="urn:microsoft.com/office/officeart/2008/layout/LinedList"/>
    <dgm:cxn modelId="{7D733394-3627-4040-A134-20E4AD0014CE}" type="presParOf" srcId="{0E747D58-8245-E048-B28C-F6115C37FEC8}" destId="{0FE7011E-506D-D746-B4A5-7F4EEF06C225}" srcOrd="22" destOrd="0" presId="urn:microsoft.com/office/officeart/2008/layout/LinedList"/>
    <dgm:cxn modelId="{B70AB268-EBB4-A847-BFF8-BB9E098CD470}" type="presParOf" srcId="{0E747D58-8245-E048-B28C-F6115C37FEC8}" destId="{1594E02A-B3D4-C043-9ECD-C937AE4E0F27}" srcOrd="23" destOrd="0" presId="urn:microsoft.com/office/officeart/2008/layout/LinedList"/>
    <dgm:cxn modelId="{1310AA9C-A312-6241-B916-7F4817F86AB8}" type="presParOf" srcId="{1594E02A-B3D4-C043-9ECD-C937AE4E0F27}" destId="{8B58C3A4-4F2A-8342-BFE2-DF0F3112EF76}" srcOrd="0" destOrd="0" presId="urn:microsoft.com/office/officeart/2008/layout/LinedList"/>
    <dgm:cxn modelId="{D18CEA03-7A14-7D43-86BC-23DB91813CA7}" type="presParOf" srcId="{1594E02A-B3D4-C043-9ECD-C937AE4E0F27}" destId="{215DC322-49AD-6C46-AC6C-C4228542B668}" srcOrd="1" destOrd="0" presId="urn:microsoft.com/office/officeart/2008/layout/LinedList"/>
    <dgm:cxn modelId="{4DC979D7-1462-2348-84BB-9E532C048023}" type="presParOf" srcId="{0E747D58-8245-E048-B28C-F6115C37FEC8}" destId="{32791EA5-9552-1947-8B11-CB667FDCBE5F}" srcOrd="24" destOrd="0" presId="urn:microsoft.com/office/officeart/2008/layout/LinedList"/>
    <dgm:cxn modelId="{9BCCFFEA-3E81-594C-935E-1823D2B44687}" type="presParOf" srcId="{0E747D58-8245-E048-B28C-F6115C37FEC8}" destId="{08D87933-E4ED-D449-9E07-C25834AF7DEA}" srcOrd="25" destOrd="0" presId="urn:microsoft.com/office/officeart/2008/layout/LinedList"/>
    <dgm:cxn modelId="{FEA35762-4E83-FE42-9386-089ABD4C905F}" type="presParOf" srcId="{08D87933-E4ED-D449-9E07-C25834AF7DEA}" destId="{AD9A913D-5ED3-634C-836A-19FE170CA8A4}" srcOrd="0" destOrd="0" presId="urn:microsoft.com/office/officeart/2008/layout/LinedList"/>
    <dgm:cxn modelId="{DAE2D6EB-5230-5345-A220-F038F12C6767}" type="presParOf" srcId="{08D87933-E4ED-D449-9E07-C25834AF7DEA}" destId="{F5428725-D5F4-EF45-B02F-A74E1C4274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CB2F5-F9A7-2D41-8D1D-54BE21F41566}">
      <dsp:nvSpPr>
        <dsp:cNvPr id="0" name=""/>
        <dsp:cNvSpPr/>
      </dsp:nvSpPr>
      <dsp:spPr>
        <a:xfrm>
          <a:off x="0" y="688"/>
          <a:ext cx="668433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213ED-3507-2B4E-BF2C-F6BADD61CFEF}">
      <dsp:nvSpPr>
        <dsp:cNvPr id="0" name=""/>
        <dsp:cNvSpPr/>
      </dsp:nvSpPr>
      <dsp:spPr>
        <a:xfrm>
          <a:off x="0" y="688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Measures of Central Tendency</a:t>
          </a:r>
        </a:p>
      </dsp:txBody>
      <dsp:txXfrm>
        <a:off x="0" y="688"/>
        <a:ext cx="6684334" cy="433647"/>
      </dsp:txXfrm>
    </dsp:sp>
    <dsp:sp modelId="{37C1217F-F2DF-9142-B93F-F07A2F161FA1}">
      <dsp:nvSpPr>
        <dsp:cNvPr id="0" name=""/>
        <dsp:cNvSpPr/>
      </dsp:nvSpPr>
      <dsp:spPr>
        <a:xfrm>
          <a:off x="0" y="434336"/>
          <a:ext cx="6684334" cy="0"/>
        </a:xfrm>
        <a:prstGeom prst="line">
          <a:avLst/>
        </a:prstGeom>
        <a:solidFill>
          <a:schemeClr val="accent5">
            <a:hueOff val="-125324"/>
            <a:satOff val="558"/>
            <a:lumOff val="-294"/>
            <a:alphaOff val="0"/>
          </a:schemeClr>
        </a:solidFill>
        <a:ln w="12700" cap="flat" cmpd="sng" algn="ctr">
          <a:solidFill>
            <a:schemeClr val="accent5">
              <a:hueOff val="-125324"/>
              <a:satOff val="558"/>
              <a:lumOff val="-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D33A1-73CF-974B-95FD-EF77ADBCBBD4}">
      <dsp:nvSpPr>
        <dsp:cNvPr id="0" name=""/>
        <dsp:cNvSpPr/>
      </dsp:nvSpPr>
      <dsp:spPr>
        <a:xfrm>
          <a:off x="0" y="434336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Measures of Dispersion</a:t>
          </a:r>
        </a:p>
      </dsp:txBody>
      <dsp:txXfrm>
        <a:off x="0" y="434336"/>
        <a:ext cx="6684334" cy="433647"/>
      </dsp:txXfrm>
    </dsp:sp>
    <dsp:sp modelId="{7880DBD1-1E53-D047-8721-AF359D0CABD4}">
      <dsp:nvSpPr>
        <dsp:cNvPr id="0" name=""/>
        <dsp:cNvSpPr/>
      </dsp:nvSpPr>
      <dsp:spPr>
        <a:xfrm>
          <a:off x="0" y="867984"/>
          <a:ext cx="6684334" cy="0"/>
        </a:xfrm>
        <a:prstGeom prst="line">
          <a:avLst/>
        </a:prstGeom>
        <a:solidFill>
          <a:schemeClr val="accent5">
            <a:hueOff val="-250649"/>
            <a:satOff val="1115"/>
            <a:lumOff val="-588"/>
            <a:alphaOff val="0"/>
          </a:schemeClr>
        </a:solidFill>
        <a:ln w="12700" cap="flat" cmpd="sng" algn="ctr">
          <a:solidFill>
            <a:schemeClr val="accent5">
              <a:hueOff val="-250649"/>
              <a:satOff val="1115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3A6AD-FBCD-B547-8602-82CA72A63D71}">
      <dsp:nvSpPr>
        <dsp:cNvPr id="0" name=""/>
        <dsp:cNvSpPr/>
      </dsp:nvSpPr>
      <dsp:spPr>
        <a:xfrm>
          <a:off x="0" y="867984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Outlier Detection/Treatment</a:t>
          </a:r>
        </a:p>
      </dsp:txBody>
      <dsp:txXfrm>
        <a:off x="0" y="867984"/>
        <a:ext cx="6684334" cy="433647"/>
      </dsp:txXfrm>
    </dsp:sp>
    <dsp:sp modelId="{43D38EA2-5919-A948-BB93-ADD1C0462646}">
      <dsp:nvSpPr>
        <dsp:cNvPr id="0" name=""/>
        <dsp:cNvSpPr/>
      </dsp:nvSpPr>
      <dsp:spPr>
        <a:xfrm>
          <a:off x="0" y="1301631"/>
          <a:ext cx="6684334" cy="0"/>
        </a:xfrm>
        <a:prstGeom prst="line">
          <a:avLst/>
        </a:prstGeom>
        <a:solidFill>
          <a:schemeClr val="accent5">
            <a:hueOff val="-375973"/>
            <a:satOff val="1673"/>
            <a:lumOff val="-882"/>
            <a:alphaOff val="0"/>
          </a:schemeClr>
        </a:solidFill>
        <a:ln w="12700" cap="flat" cmpd="sng" algn="ctr">
          <a:solidFill>
            <a:schemeClr val="accent5">
              <a:hueOff val="-375973"/>
              <a:satOff val="1673"/>
              <a:lumOff val="-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D152F-953F-8147-B4FE-7B1E26600AB4}">
      <dsp:nvSpPr>
        <dsp:cNvPr id="0" name=""/>
        <dsp:cNvSpPr/>
      </dsp:nvSpPr>
      <dsp:spPr>
        <a:xfrm>
          <a:off x="0" y="1301631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Correlation Analysis</a:t>
          </a:r>
        </a:p>
      </dsp:txBody>
      <dsp:txXfrm>
        <a:off x="0" y="1301631"/>
        <a:ext cx="6684334" cy="433647"/>
      </dsp:txXfrm>
    </dsp:sp>
    <dsp:sp modelId="{1F5C7D12-4050-CC49-B72A-E172BFBA342D}">
      <dsp:nvSpPr>
        <dsp:cNvPr id="0" name=""/>
        <dsp:cNvSpPr/>
      </dsp:nvSpPr>
      <dsp:spPr>
        <a:xfrm>
          <a:off x="0" y="1735279"/>
          <a:ext cx="6684334" cy="0"/>
        </a:xfrm>
        <a:prstGeom prst="line">
          <a:avLst/>
        </a:prstGeom>
        <a:solidFill>
          <a:schemeClr val="accent5">
            <a:hueOff val="-501297"/>
            <a:satOff val="2230"/>
            <a:lumOff val="-1176"/>
            <a:alphaOff val="0"/>
          </a:schemeClr>
        </a:solidFill>
        <a:ln w="12700" cap="flat" cmpd="sng" algn="ctr">
          <a:solidFill>
            <a:schemeClr val="accent5">
              <a:hueOff val="-501297"/>
              <a:satOff val="2230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A9179-B84F-2C42-A380-EAAF1D4614A9}">
      <dsp:nvSpPr>
        <dsp:cNvPr id="0" name=""/>
        <dsp:cNvSpPr/>
      </dsp:nvSpPr>
      <dsp:spPr>
        <a:xfrm>
          <a:off x="0" y="1735279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Graphical Representation (Visualizations)</a:t>
          </a:r>
        </a:p>
      </dsp:txBody>
      <dsp:txXfrm>
        <a:off x="0" y="1735279"/>
        <a:ext cx="6684334" cy="433647"/>
      </dsp:txXfrm>
    </dsp:sp>
    <dsp:sp modelId="{30BD326F-BEE1-FD41-9B3A-8A83AF1FD586}">
      <dsp:nvSpPr>
        <dsp:cNvPr id="0" name=""/>
        <dsp:cNvSpPr/>
      </dsp:nvSpPr>
      <dsp:spPr>
        <a:xfrm>
          <a:off x="0" y="2168927"/>
          <a:ext cx="6684334" cy="0"/>
        </a:xfrm>
        <a:prstGeom prst="line">
          <a:avLst/>
        </a:prstGeom>
        <a:solidFill>
          <a:schemeClr val="accent5">
            <a:hueOff val="-626622"/>
            <a:satOff val="2788"/>
            <a:lumOff val="-1470"/>
            <a:alphaOff val="0"/>
          </a:schemeClr>
        </a:solidFill>
        <a:ln w="12700" cap="flat" cmpd="sng" algn="ctr">
          <a:solidFill>
            <a:schemeClr val="accent5">
              <a:hueOff val="-626622"/>
              <a:satOff val="2788"/>
              <a:lumOff val="-1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621B1-BCFF-E241-B792-9AB7B76D5675}">
      <dsp:nvSpPr>
        <dsp:cNvPr id="0" name=""/>
        <dsp:cNvSpPr/>
      </dsp:nvSpPr>
      <dsp:spPr>
        <a:xfrm>
          <a:off x="0" y="2168927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Aggregations</a:t>
          </a:r>
        </a:p>
      </dsp:txBody>
      <dsp:txXfrm>
        <a:off x="0" y="2168927"/>
        <a:ext cx="6684334" cy="433647"/>
      </dsp:txXfrm>
    </dsp:sp>
    <dsp:sp modelId="{DD19CF5E-24E5-8846-9555-A155444EE5B1}">
      <dsp:nvSpPr>
        <dsp:cNvPr id="0" name=""/>
        <dsp:cNvSpPr/>
      </dsp:nvSpPr>
      <dsp:spPr>
        <a:xfrm>
          <a:off x="0" y="2602575"/>
          <a:ext cx="6684334" cy="0"/>
        </a:xfrm>
        <a:prstGeom prst="line">
          <a:avLst/>
        </a:prstGeom>
        <a:solidFill>
          <a:schemeClr val="accent5">
            <a:hueOff val="-751946"/>
            <a:satOff val="3345"/>
            <a:lumOff val="-1764"/>
            <a:alphaOff val="0"/>
          </a:schemeClr>
        </a:solidFill>
        <a:ln w="12700" cap="flat" cmpd="sng" algn="ctr">
          <a:solidFill>
            <a:schemeClr val="accent5">
              <a:hueOff val="-751946"/>
              <a:satOff val="3345"/>
              <a:lumOff val="-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81F85-856D-C948-B54C-73BFB7E2E440}">
      <dsp:nvSpPr>
        <dsp:cNvPr id="0" name=""/>
        <dsp:cNvSpPr/>
      </dsp:nvSpPr>
      <dsp:spPr>
        <a:xfrm>
          <a:off x="0" y="2602575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Handling Duplicates</a:t>
          </a:r>
        </a:p>
      </dsp:txBody>
      <dsp:txXfrm>
        <a:off x="0" y="2602575"/>
        <a:ext cx="6684334" cy="433647"/>
      </dsp:txXfrm>
    </dsp:sp>
    <dsp:sp modelId="{6CA4D7B3-2518-364E-B2F1-1DAB169A7443}">
      <dsp:nvSpPr>
        <dsp:cNvPr id="0" name=""/>
        <dsp:cNvSpPr/>
      </dsp:nvSpPr>
      <dsp:spPr>
        <a:xfrm>
          <a:off x="0" y="3036223"/>
          <a:ext cx="6684334" cy="0"/>
        </a:xfrm>
        <a:prstGeom prst="line">
          <a:avLst/>
        </a:prstGeom>
        <a:solidFill>
          <a:schemeClr val="accent5">
            <a:hueOff val="-877270"/>
            <a:satOff val="3903"/>
            <a:lumOff val="-2058"/>
            <a:alphaOff val="0"/>
          </a:schemeClr>
        </a:solidFill>
        <a:ln w="12700" cap="flat" cmpd="sng" algn="ctr">
          <a:solidFill>
            <a:schemeClr val="accent5">
              <a:hueOff val="-877270"/>
              <a:satOff val="3903"/>
              <a:lumOff val="-2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3E1AE-190E-E347-B494-A19852391BF8}">
      <dsp:nvSpPr>
        <dsp:cNvPr id="0" name=""/>
        <dsp:cNvSpPr/>
      </dsp:nvSpPr>
      <dsp:spPr>
        <a:xfrm>
          <a:off x="0" y="3036223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Typecasting</a:t>
          </a:r>
        </a:p>
      </dsp:txBody>
      <dsp:txXfrm>
        <a:off x="0" y="3036223"/>
        <a:ext cx="6684334" cy="433647"/>
      </dsp:txXfrm>
    </dsp:sp>
    <dsp:sp modelId="{2A7B86DF-3C54-6F44-AD2C-935C5F8B1BC6}">
      <dsp:nvSpPr>
        <dsp:cNvPr id="0" name=""/>
        <dsp:cNvSpPr/>
      </dsp:nvSpPr>
      <dsp:spPr>
        <a:xfrm>
          <a:off x="0" y="3469871"/>
          <a:ext cx="6684334" cy="0"/>
        </a:xfrm>
        <a:prstGeom prst="line">
          <a:avLst/>
        </a:prstGeom>
        <a:solidFill>
          <a:schemeClr val="accent5">
            <a:hueOff val="-1002595"/>
            <a:satOff val="4460"/>
            <a:lumOff val="-2352"/>
            <a:alphaOff val="0"/>
          </a:schemeClr>
        </a:solidFill>
        <a:ln w="12700" cap="flat" cmpd="sng" algn="ctr">
          <a:solidFill>
            <a:schemeClr val="accent5">
              <a:hueOff val="-1002595"/>
              <a:satOff val="4460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B2B1-ABB3-6343-AFC4-A28E1B5990AE}">
      <dsp:nvSpPr>
        <dsp:cNvPr id="0" name=""/>
        <dsp:cNvSpPr/>
      </dsp:nvSpPr>
      <dsp:spPr>
        <a:xfrm>
          <a:off x="0" y="3469871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Zero &amp; near Zero Variance features</a:t>
          </a:r>
        </a:p>
      </dsp:txBody>
      <dsp:txXfrm>
        <a:off x="0" y="3469871"/>
        <a:ext cx="6684334" cy="433647"/>
      </dsp:txXfrm>
    </dsp:sp>
    <dsp:sp modelId="{ABCAECF0-48BC-BD43-B2EC-5B2081E844D3}">
      <dsp:nvSpPr>
        <dsp:cNvPr id="0" name=""/>
        <dsp:cNvSpPr/>
      </dsp:nvSpPr>
      <dsp:spPr>
        <a:xfrm>
          <a:off x="0" y="3903519"/>
          <a:ext cx="6684334" cy="0"/>
        </a:xfrm>
        <a:prstGeom prst="line">
          <a:avLst/>
        </a:prstGeom>
        <a:solidFill>
          <a:schemeClr val="accent5">
            <a:hueOff val="-1127919"/>
            <a:satOff val="5018"/>
            <a:lumOff val="-2646"/>
            <a:alphaOff val="0"/>
          </a:schemeClr>
        </a:solidFill>
        <a:ln w="12700" cap="flat" cmpd="sng" algn="ctr">
          <a:solidFill>
            <a:schemeClr val="accent5">
              <a:hueOff val="-1127919"/>
              <a:satOff val="5018"/>
              <a:lumOff val="-2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FB224-7DA9-0C4E-B000-B3F2FF5F5A66}">
      <dsp:nvSpPr>
        <dsp:cNvPr id="0" name=""/>
        <dsp:cNvSpPr/>
      </dsp:nvSpPr>
      <dsp:spPr>
        <a:xfrm>
          <a:off x="0" y="3903519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Missing Values</a:t>
          </a:r>
        </a:p>
      </dsp:txBody>
      <dsp:txXfrm>
        <a:off x="0" y="3903519"/>
        <a:ext cx="6684334" cy="433647"/>
      </dsp:txXfrm>
    </dsp:sp>
    <dsp:sp modelId="{A2D7EDA7-C1FB-2248-859D-E4E8F26B08C8}">
      <dsp:nvSpPr>
        <dsp:cNvPr id="0" name=""/>
        <dsp:cNvSpPr/>
      </dsp:nvSpPr>
      <dsp:spPr>
        <a:xfrm>
          <a:off x="0" y="4337167"/>
          <a:ext cx="6684334" cy="0"/>
        </a:xfrm>
        <a:prstGeom prst="line">
          <a:avLst/>
        </a:prstGeom>
        <a:solidFill>
          <a:schemeClr val="accent5">
            <a:hueOff val="-1253244"/>
            <a:satOff val="5575"/>
            <a:lumOff val="-2940"/>
            <a:alphaOff val="0"/>
          </a:schemeClr>
        </a:solidFill>
        <a:ln w="12700" cap="flat" cmpd="sng" algn="ctr">
          <a:solidFill>
            <a:schemeClr val="accent5">
              <a:hueOff val="-1253244"/>
              <a:satOff val="5575"/>
              <a:lumOff val="-29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D0464-C2BB-C742-914D-C2B6D306D7A6}">
      <dsp:nvSpPr>
        <dsp:cNvPr id="0" name=""/>
        <dsp:cNvSpPr/>
      </dsp:nvSpPr>
      <dsp:spPr>
        <a:xfrm>
          <a:off x="0" y="4337167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Discretization/Binning/Grouping</a:t>
          </a:r>
        </a:p>
      </dsp:txBody>
      <dsp:txXfrm>
        <a:off x="0" y="4337167"/>
        <a:ext cx="6684334" cy="433647"/>
      </dsp:txXfrm>
    </dsp:sp>
    <dsp:sp modelId="{0FE7011E-506D-D746-B4A5-7F4EEF06C225}">
      <dsp:nvSpPr>
        <dsp:cNvPr id="0" name=""/>
        <dsp:cNvSpPr/>
      </dsp:nvSpPr>
      <dsp:spPr>
        <a:xfrm>
          <a:off x="0" y="4770814"/>
          <a:ext cx="6684334" cy="0"/>
        </a:xfrm>
        <a:prstGeom prst="line">
          <a:avLst/>
        </a:prstGeom>
        <a:solidFill>
          <a:schemeClr val="accent5">
            <a:hueOff val="-1378568"/>
            <a:satOff val="6133"/>
            <a:lumOff val="-3234"/>
            <a:alphaOff val="0"/>
          </a:schemeClr>
        </a:solidFill>
        <a:ln w="12700" cap="flat" cmpd="sng" algn="ctr">
          <a:solidFill>
            <a:schemeClr val="accent5">
              <a:hueOff val="-1378568"/>
              <a:satOff val="6133"/>
              <a:lumOff val="-3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8C3A4-4F2A-8342-BFE2-DF0F3112EF76}">
      <dsp:nvSpPr>
        <dsp:cNvPr id="0" name=""/>
        <dsp:cNvSpPr/>
      </dsp:nvSpPr>
      <dsp:spPr>
        <a:xfrm>
          <a:off x="0" y="4770814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Categorical Variable Encoding</a:t>
          </a:r>
        </a:p>
      </dsp:txBody>
      <dsp:txXfrm>
        <a:off x="0" y="4770814"/>
        <a:ext cx="6684334" cy="433647"/>
      </dsp:txXfrm>
    </dsp:sp>
    <dsp:sp modelId="{32791EA5-9552-1947-8B11-CB667FDCBE5F}">
      <dsp:nvSpPr>
        <dsp:cNvPr id="0" name=""/>
        <dsp:cNvSpPr/>
      </dsp:nvSpPr>
      <dsp:spPr>
        <a:xfrm>
          <a:off x="0" y="5204462"/>
          <a:ext cx="6684334" cy="0"/>
        </a:xfrm>
        <a:prstGeom prst="line">
          <a:avLst/>
        </a:prstGeom>
        <a:solidFill>
          <a:schemeClr val="accent5">
            <a:hueOff val="-1503892"/>
            <a:satOff val="6690"/>
            <a:lumOff val="-3528"/>
            <a:alphaOff val="0"/>
          </a:schemeClr>
        </a:solidFill>
        <a:ln w="12700" cap="flat" cmpd="sng" algn="ctr">
          <a:solidFill>
            <a:schemeClr val="accent5">
              <a:hueOff val="-1503892"/>
              <a:satOff val="6690"/>
              <a:lumOff val="-35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A913D-5ED3-634C-836A-19FE170CA8A4}">
      <dsp:nvSpPr>
        <dsp:cNvPr id="0" name=""/>
        <dsp:cNvSpPr/>
      </dsp:nvSpPr>
      <dsp:spPr>
        <a:xfrm>
          <a:off x="0" y="5204462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Transformations/Normalization/Scaling</a:t>
          </a:r>
        </a:p>
      </dsp:txBody>
      <dsp:txXfrm>
        <a:off x="0" y="5204462"/>
        <a:ext cx="6684334" cy="433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July 30,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82615"/>
            <a:ext cx="5312961" cy="2663420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102 Exploratory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5389"/>
            <a:ext cx="4724400" cy="1256522"/>
          </a:xfrm>
        </p:spPr>
        <p:txBody>
          <a:bodyPr>
            <a:normAutofit/>
          </a:bodyPr>
          <a:lstStyle/>
          <a:p>
            <a:pPr algn="l"/>
            <a:r>
              <a:rPr lang="en-US" sz="1200"/>
              <a:t>Sunil Gorantla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41" r="7208" b="-2"/>
          <a:stretch/>
        </p:blipFill>
        <p:spPr>
          <a:xfrm>
            <a:off x="7058090" y="1332719"/>
            <a:ext cx="4167193" cy="41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9BB2-1410-C26F-097F-84000E07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Feature/Attribute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5001-57F0-CEEE-383B-5BF10737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4724400" cy="3959352"/>
          </a:xfrm>
        </p:spPr>
        <p:txBody>
          <a:bodyPr/>
          <a:lstStyle/>
          <a:p>
            <a:r>
              <a:rPr lang="en-US" dirty="0"/>
              <a:t>Features are used to train and ML System/Model. They are the properties of the target you are trying to learn about</a:t>
            </a:r>
          </a:p>
          <a:p>
            <a:r>
              <a:rPr lang="en-US" dirty="0"/>
              <a:t>In the example to right, the ML model can learn to split the data up with line to separate apples from oranges. Color of the fruit is feature.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B3DB24-86A4-8CF9-0E99-E0A5240F80FE}"/>
              </a:ext>
            </a:extLst>
          </p:cNvPr>
          <p:cNvGrpSpPr/>
          <p:nvPr/>
        </p:nvGrpSpPr>
        <p:grpSpPr>
          <a:xfrm>
            <a:off x="7161768" y="2112264"/>
            <a:ext cx="4204732" cy="3784039"/>
            <a:chOff x="7161768" y="2112264"/>
            <a:chExt cx="4204732" cy="37840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855DCA-C264-062A-5861-3E5A878D7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1100" y="2112264"/>
              <a:ext cx="0" cy="348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36B02DA-396D-A477-4023-9DD76D573FDF}"/>
                </a:ext>
              </a:extLst>
            </p:cNvPr>
            <p:cNvCxnSpPr>
              <a:cxnSpLocks/>
            </p:cNvCxnSpPr>
            <p:nvPr/>
          </p:nvCxnSpPr>
          <p:spPr>
            <a:xfrm>
              <a:off x="7531100" y="5600700"/>
              <a:ext cx="3835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90AC1F-A145-800F-26EF-18D0655E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35400" y="3857563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AA3CD2-90A2-078B-A5C3-BACABB35C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4200" y="4064000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D6B5-C682-C281-8D13-E4FED13DC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9706" y="4162098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432E70-A57D-BBD5-0C4F-9F04D8398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600" y="3974000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62B980-8537-9277-E9DA-9179D6D67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54297" y="4828033"/>
              <a:ext cx="180000" cy="180000"/>
            </a:xfrm>
            <a:prstGeom prst="ellipse">
              <a:avLst/>
            </a:prstGeom>
            <a:solidFill>
              <a:srgbClr val="CE004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0268E2-06B3-D60B-9EC3-32B80249B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6697" y="4980433"/>
              <a:ext cx="180000" cy="180000"/>
            </a:xfrm>
            <a:prstGeom prst="ellipse">
              <a:avLst/>
            </a:prstGeom>
            <a:solidFill>
              <a:srgbClr val="CE004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174B07-8347-A199-C6A8-6B2CF1558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1004" y="4208359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2460D-20C0-CE9A-1F4D-CE29994C8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800" y="4009963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3F39CD1-0D29-E5A0-1BFE-820EA41D8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7800" y="4013257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53D26-A11C-0C33-44EF-EEBD9BB76732}"/>
                </a:ext>
              </a:extLst>
            </p:cNvPr>
            <p:cNvSpPr txBox="1"/>
            <p:nvPr/>
          </p:nvSpPr>
          <p:spPr>
            <a:xfrm rot="16200000">
              <a:off x="6919490" y="3100551"/>
              <a:ext cx="853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Weight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932F29-D5B1-0D86-8915-1B61A2211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0497" y="5143500"/>
              <a:ext cx="180000" cy="180000"/>
            </a:xfrm>
            <a:prstGeom prst="ellipse">
              <a:avLst/>
            </a:prstGeom>
            <a:solidFill>
              <a:srgbClr val="CE004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45BA26-E3BB-573D-FB68-CFDA78270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9097" y="5110499"/>
              <a:ext cx="180000" cy="180000"/>
            </a:xfrm>
            <a:prstGeom prst="ellipse">
              <a:avLst/>
            </a:prstGeom>
            <a:solidFill>
              <a:srgbClr val="CE004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C3D7DB-70E5-D922-6D58-21B963E65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697" y="4865399"/>
              <a:ext cx="180000" cy="180000"/>
            </a:xfrm>
            <a:prstGeom prst="ellipse">
              <a:avLst/>
            </a:prstGeom>
            <a:solidFill>
              <a:srgbClr val="CE004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D734C6-E6B3-FA6B-26B9-69C3AAC50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1100" y="3712161"/>
              <a:ext cx="3735990" cy="148833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D93F0C-72F6-E1C8-752E-F6AA6B8F46C4}"/>
                </a:ext>
              </a:extLst>
            </p:cNvPr>
            <p:cNvSpPr/>
            <p:nvPr/>
          </p:nvSpPr>
          <p:spPr>
            <a:xfrm rot="5400000">
              <a:off x="9290385" y="3919600"/>
              <a:ext cx="235383" cy="3718024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96530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79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5ACD-1075-DBE4-DBEA-DE523A3B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EDA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0F28-F7D0-E112-9208-71AD3962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of datasets based on various numerical methods and graphical tools.</a:t>
            </a:r>
          </a:p>
          <a:p>
            <a:r>
              <a:rPr lang="en-US" dirty="0"/>
              <a:t>Exploring data for patterns, trends, underlying structure, deviations from the trend, anomalies and strange structures.</a:t>
            </a:r>
          </a:p>
          <a:p>
            <a:r>
              <a:rPr lang="en-US" dirty="0"/>
              <a:t>It facilitates discovering unexpected as well as conforming the expected.</a:t>
            </a:r>
          </a:p>
        </p:txBody>
      </p:sp>
    </p:spTree>
    <p:extLst>
      <p:ext uri="{BB962C8B-B14F-4D97-AF65-F5344CB8AC3E}">
        <p14:creationId xmlns:p14="http://schemas.microsoft.com/office/powerpoint/2010/main" val="184236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3FA3-D925-3523-6BE2-84E26BB9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vs Confirmatory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3EDD67-4657-0622-D967-ACCD00A066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963"/>
          <a:ext cx="10515600" cy="317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647021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64880150"/>
                    </a:ext>
                  </a:extLst>
                </a:gridCol>
              </a:tblGrid>
              <a:tr h="5182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EDA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CDA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4068498657"/>
                  </a:ext>
                </a:extLst>
              </a:tr>
              <a:tr h="26520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No hypothesis</a:t>
                      </a:r>
                      <a:r>
                        <a:rPr lang="en-US" sz="2800" baseline="0" dirty="0"/>
                        <a:t> at first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/>
                        <a:t>Generate hypothesis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/>
                        <a:t>Uses graphical methods (mostly)</a:t>
                      </a:r>
                    </a:p>
                    <a:p>
                      <a:endParaRPr lang="en-US" sz="2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Start with hypothesis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Test</a:t>
                      </a:r>
                      <a:r>
                        <a:rPr lang="en-US" sz="2800" baseline="0" dirty="0"/>
                        <a:t> the null hypothesis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Uses statistical models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19635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76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ADF81-42A7-91F1-6E16-15C43E3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936568"/>
            <a:ext cx="4590410" cy="4564822"/>
          </a:xfrm>
        </p:spPr>
        <p:txBody>
          <a:bodyPr anchor="t">
            <a:normAutofit/>
          </a:bodyPr>
          <a:lstStyle/>
          <a:p>
            <a:r>
              <a:rPr lang="en-US" dirty="0"/>
              <a:t>EDA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B690BB-DA1A-1935-57A8-BA85EBD68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137797"/>
              </p:ext>
            </p:extLst>
          </p:nvPr>
        </p:nvGraphicFramePr>
        <p:xfrm>
          <a:off x="5035463" y="457200"/>
          <a:ext cx="6684334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1858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189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GradientRiseVTI</vt:lpstr>
      <vt:lpstr>102 Exploratory Data Analysis</vt:lpstr>
      <vt:lpstr>What is a Feature/Attribute ?</vt:lpstr>
      <vt:lpstr>What is EDA ?</vt:lpstr>
      <vt:lpstr>Exploratory vs Confirmatory</vt:lpstr>
      <vt:lpstr>EDA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7</cp:revision>
  <dcterms:created xsi:type="dcterms:W3CDTF">2024-07-29T10:36:17Z</dcterms:created>
  <dcterms:modified xsi:type="dcterms:W3CDTF">2024-07-31T02:42:30Z</dcterms:modified>
</cp:coreProperties>
</file>