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8CD27E-FD5E-472F-9748-00D9F163824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BC61FB-386D-4D76-BB4C-A2470713D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WEATHER DATASET ANALYSIS USING HIVE AND HDFS</a:t>
            </a:r>
          </a:p>
          <a:p>
            <a:endParaRPr lang="en-US" dirty="0"/>
          </a:p>
          <a:p>
            <a:pPr algn="r"/>
            <a:r>
              <a:rPr lang="en-US" dirty="0" smtClean="0"/>
              <a:t>By:-Sunil Gupta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3).png"/>
          <p:cNvPicPr>
            <a:picLocks noGrp="1" noChangeAspect="1"/>
          </p:cNvPicPr>
          <p:nvPr>
            <p:ph idx="1"/>
          </p:nvPr>
        </p:nvPicPr>
        <p:blipFill>
          <a:blip r:embed="rId2"/>
          <a:srcRect t="53875" b="5717"/>
          <a:stretch>
            <a:fillRect/>
          </a:stretch>
        </p:blipFill>
        <p:spPr>
          <a:xfrm>
            <a:off x="609600" y="2819400"/>
            <a:ext cx="8046156" cy="182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4-Finding Minimum temperature</a:t>
            </a:r>
            <a:br>
              <a:rPr lang="en-US" sz="2800" dirty="0" smtClean="0"/>
            </a:br>
            <a:r>
              <a:rPr lang="en-US" sz="2800" dirty="0" smtClean="0"/>
              <a:t>Syntax:-select min(temp) from weather1;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4).png"/>
          <p:cNvPicPr>
            <a:picLocks noGrp="1" noChangeAspect="1"/>
          </p:cNvPicPr>
          <p:nvPr>
            <p:ph idx="1"/>
          </p:nvPr>
        </p:nvPicPr>
        <p:blipFill>
          <a:blip r:embed="rId2"/>
          <a:srcRect t="53875" b="5718"/>
          <a:stretch>
            <a:fillRect/>
          </a:stretch>
        </p:blipFill>
        <p:spPr>
          <a:xfrm>
            <a:off x="533400" y="2895600"/>
            <a:ext cx="8046156" cy="182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5-Counting Total number of countries from dataset</a:t>
            </a:r>
            <a:br>
              <a:rPr lang="en-US" sz="2800" dirty="0" smtClean="0"/>
            </a:br>
            <a:r>
              <a:rPr lang="en-US" sz="2800" dirty="0" smtClean="0"/>
              <a:t>Syntax:-select count(Country) from weather1;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6-Country with Maximum longitude</a:t>
            </a:r>
            <a:br>
              <a:rPr lang="en-US" sz="2800" dirty="0" smtClean="0"/>
            </a:br>
            <a:r>
              <a:rPr lang="en-US" sz="2800" dirty="0" smtClean="0"/>
              <a:t>Syntax:-select </a:t>
            </a:r>
            <a:r>
              <a:rPr lang="en-US" sz="2800" dirty="0" err="1"/>
              <a:t>c</a:t>
            </a:r>
            <a:r>
              <a:rPr lang="en-US" sz="2800" dirty="0" err="1" smtClean="0"/>
              <a:t>ountry,max</a:t>
            </a:r>
            <a:r>
              <a:rPr lang="en-US" sz="2800" dirty="0" smtClean="0"/>
              <a:t>(Long) from weather1 group by country;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7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0814" b="5717"/>
          <a:stretch>
            <a:fillRect/>
          </a:stretch>
        </p:blipFill>
        <p:spPr>
          <a:xfrm>
            <a:off x="304800" y="2362200"/>
            <a:ext cx="8686800" cy="2514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7-country with temp&gt;=50 and temp&lt;=60</a:t>
            </a:r>
            <a:br>
              <a:rPr lang="en-US" sz="2800" dirty="0" smtClean="0"/>
            </a:br>
            <a:r>
              <a:rPr lang="en-US" sz="2800" dirty="0" smtClean="0"/>
              <a:t>Syntax:-select country from weather1 where temp&gt;=‘50’ and temp&lt;=‘60’ limit1;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20).png"/>
          <p:cNvPicPr>
            <a:picLocks noGrp="1" noChangeAspect="1"/>
          </p:cNvPicPr>
          <p:nvPr>
            <p:ph idx="1"/>
          </p:nvPr>
        </p:nvPicPr>
        <p:blipFill>
          <a:blip r:embed="rId2"/>
          <a:srcRect t="37040" b="5717"/>
          <a:stretch>
            <a:fillRect/>
          </a:stretch>
        </p:blipFill>
        <p:spPr>
          <a:xfrm>
            <a:off x="457200" y="2362200"/>
            <a:ext cx="8046156" cy="2590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8-To get the count of states in countries where fog=‘1’</a:t>
            </a:r>
            <a:br>
              <a:rPr lang="en-US" sz="2800" dirty="0" smtClean="0"/>
            </a:br>
            <a:r>
              <a:rPr lang="en-US" sz="3100" dirty="0" smtClean="0"/>
              <a:t>Syntax:-select </a:t>
            </a:r>
            <a:r>
              <a:rPr lang="en-US" sz="3100" dirty="0" err="1" smtClean="0"/>
              <a:t>country,count</a:t>
            </a:r>
            <a:r>
              <a:rPr lang="en-US" sz="3100" dirty="0" smtClean="0"/>
              <a:t>(state) AS s from weather1 where fog=‘1’ group by country order by s DESC limit 10;</a:t>
            </a:r>
            <a:endParaRPr lang="en-U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Here, we will write a Hive program for analyzing weather datasets to understand its data processing programming model. Weather sensors are collecting weather information across the globe in a large volume of log data. This weather data is semi-structured and record-oriented.</a:t>
            </a:r>
          </a:p>
          <a:p>
            <a:pPr fontAlgn="base"/>
            <a:r>
              <a:rPr lang="en-US" dirty="0" smtClean="0"/>
              <a:t>This data is stored in a line-oriented ASCII format, where each row represents a single record. Each row has lots of fields like longitude, latitude, daily max-min temperature, daily average temperature, etc. for easiness, we will focus on the main element, i.e. temperature. We will use the data from the National </a:t>
            </a:r>
            <a:r>
              <a:rPr lang="en-US" dirty="0" err="1" smtClean="0"/>
              <a:t>Centres</a:t>
            </a:r>
            <a:r>
              <a:rPr lang="en-US" dirty="0" smtClean="0"/>
              <a:t> for Environmental Information(NCEI). It has a massive amount of historical weather data that we can use for our data analysis.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1-To see dataset of weather</a:t>
            </a:r>
          </a:p>
          <a:p>
            <a:pPr>
              <a:buNone/>
            </a:pPr>
            <a:r>
              <a:rPr lang="en-US" sz="2400" dirty="0" smtClean="0"/>
              <a:t>2-Total number of record in the dataset</a:t>
            </a:r>
          </a:p>
          <a:p>
            <a:pPr>
              <a:buNone/>
            </a:pPr>
            <a:r>
              <a:rPr lang="en-US" sz="2400" dirty="0" smtClean="0"/>
              <a:t>3-Finding maximum temperature</a:t>
            </a:r>
          </a:p>
          <a:p>
            <a:pPr>
              <a:buNone/>
            </a:pPr>
            <a:r>
              <a:rPr lang="en-US" sz="2400" dirty="0"/>
              <a:t>4</a:t>
            </a:r>
            <a:r>
              <a:rPr lang="en-US" sz="2400" dirty="0" smtClean="0"/>
              <a:t>-Finding minimum temperature</a:t>
            </a:r>
          </a:p>
          <a:p>
            <a:pPr>
              <a:buNone/>
            </a:pPr>
            <a:r>
              <a:rPr lang="en-US" sz="2400" dirty="0" smtClean="0"/>
              <a:t>5-Counting Total number of countries from dataset</a:t>
            </a:r>
          </a:p>
          <a:p>
            <a:pPr>
              <a:buNone/>
            </a:pPr>
            <a:r>
              <a:rPr lang="en-US" sz="2400" dirty="0" smtClean="0"/>
              <a:t>6-Country with Maximum longitude</a:t>
            </a:r>
          </a:p>
          <a:p>
            <a:pPr>
              <a:buNone/>
            </a:pPr>
            <a:r>
              <a:rPr lang="en-US" sz="2400" dirty="0" smtClean="0"/>
              <a:t>7-country with temp&gt;=50 and temp&lt;=60</a:t>
            </a:r>
          </a:p>
          <a:p>
            <a:pPr>
              <a:buNone/>
            </a:pPr>
            <a:r>
              <a:rPr lang="en-US" sz="2400" dirty="0" smtClean="0"/>
              <a:t>8-To get the count of states in countries where fog=‘1’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INSIGHTS NEEDED-</a:t>
            </a:r>
            <a:endParaRPr lang="en-US" sz="28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LODING DATASET INSIDE HDFS 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8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b="5717"/>
          <a:stretch>
            <a:fillRect/>
          </a:stretch>
        </p:blipFill>
        <p:spPr>
          <a:xfrm>
            <a:off x="533400" y="1600200"/>
            <a:ext cx="8046156" cy="3886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 OF FILES INSIDE HDFS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0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LOADING DATASET FROM HDFS TO HIVE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1-To see dataset of weather</a:t>
            </a:r>
            <a:br>
              <a:rPr lang="en-US" sz="2800" dirty="0" smtClean="0"/>
            </a:br>
            <a:r>
              <a:rPr lang="en-US" sz="2800" dirty="0" smtClean="0"/>
              <a:t>Syntax:-select * from weather1 limit 5;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1).png"/>
          <p:cNvPicPr>
            <a:picLocks noGrp="1" noChangeAspect="1"/>
          </p:cNvPicPr>
          <p:nvPr>
            <p:ph idx="1"/>
          </p:nvPr>
        </p:nvPicPr>
        <p:blipFill>
          <a:blip r:embed="rId2"/>
          <a:srcRect t="53875" b="5717"/>
          <a:stretch>
            <a:fillRect/>
          </a:stretch>
        </p:blipFill>
        <p:spPr>
          <a:xfrm>
            <a:off x="533400" y="2057400"/>
            <a:ext cx="8046156" cy="2819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67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2-Total number of record in the dataset</a:t>
            </a:r>
            <a:br>
              <a:rPr lang="en-US" sz="2800" dirty="0" smtClean="0"/>
            </a:br>
            <a:r>
              <a:rPr lang="en-US" sz="2800" dirty="0" smtClean="0"/>
              <a:t>Syntax:-select count(Id) from weather1;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2).png"/>
          <p:cNvPicPr>
            <a:picLocks noGrp="1" noChangeAspect="1"/>
          </p:cNvPicPr>
          <p:nvPr>
            <p:ph idx="1"/>
          </p:nvPr>
        </p:nvPicPr>
        <p:blipFill>
          <a:blip r:embed="rId2"/>
          <a:srcRect t="53876" b="5717"/>
          <a:stretch>
            <a:fillRect/>
          </a:stretch>
        </p:blipFill>
        <p:spPr>
          <a:xfrm>
            <a:off x="457200" y="2590800"/>
            <a:ext cx="8046156" cy="182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3-Finding maximum temperature</a:t>
            </a:r>
            <a:br>
              <a:rPr lang="en-US" sz="2800" dirty="0" smtClean="0"/>
            </a:br>
            <a:r>
              <a:rPr lang="en-US" sz="2800" dirty="0" smtClean="0"/>
              <a:t>Syntax:-select max(temp) from weather1;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4505</TotalTime>
  <Words>263</Words>
  <Application>Microsoft Office PowerPoint</Application>
  <PresentationFormat>On-screen Show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PROJECT-1</vt:lpstr>
      <vt:lpstr>PROJECT DESCRIPTION</vt:lpstr>
      <vt:lpstr>INSIGHTS NEEDED-</vt:lpstr>
      <vt:lpstr>LODING DATASET INSIDE HDFS </vt:lpstr>
      <vt:lpstr>LIST OF FILES INSIDE HDFS</vt:lpstr>
      <vt:lpstr>LOADING DATASET FROM HDFS TO HIVE</vt:lpstr>
      <vt:lpstr>1-To see dataset of weather Syntax:-select * from weather1 limit 5;</vt:lpstr>
      <vt:lpstr>2-Total number of record in the dataset Syntax:-select count(Id) from weather1; </vt:lpstr>
      <vt:lpstr>3-Finding maximum temperature Syntax:-select max(temp) from weather1;</vt:lpstr>
      <vt:lpstr>4-Finding Minimum temperature Syntax:-select min(temp) from weather1;</vt:lpstr>
      <vt:lpstr>5-Counting Total number of countries from dataset Syntax:-select count(Country) from weather1;</vt:lpstr>
      <vt:lpstr>6-Country with Maximum longitude Syntax:-select country,max(Long) from weather1 group by country;</vt:lpstr>
      <vt:lpstr>7-country with temp&gt;=50 and temp&lt;=60 Syntax:-select country from weather1 where temp&gt;=‘50’ and temp&lt;=‘60’ limit1;</vt:lpstr>
      <vt:lpstr>8-To get the count of states in countries where fog=‘1’ Syntax:-select country,count(state) AS s from weather1 where fog=‘1’ group by country order by s DESC limit 10;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Windows User</dc:creator>
  <cp:lastModifiedBy>Windows User</cp:lastModifiedBy>
  <cp:revision>9</cp:revision>
  <dcterms:created xsi:type="dcterms:W3CDTF">2021-08-19T12:19:52Z</dcterms:created>
  <dcterms:modified xsi:type="dcterms:W3CDTF">2021-08-24T06:27:44Z</dcterms:modified>
</cp:coreProperties>
</file>