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Quattrocento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60">
          <p15:clr>
            <a:srgbClr val="A4A3A4"/>
          </p15:clr>
        </p15:guide>
        <p15:guide id="2" pos="7392">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60"/>
        <p:guide pos="7392"/>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QuattrocentoSans-bold.fntdata"/><Relationship Id="rId27" Type="http://schemas.openxmlformats.org/officeDocument/2006/relationships/font" Target="fonts/Quattrocento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Quattrocento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Quattrocento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Quattrocento Sans"/>
                <a:ea typeface="Quattrocento Sans"/>
                <a:cs typeface="Quattrocento Sans"/>
                <a:sym typeface="Quattrocento Sans"/>
              </a:rPr>
              <a:t>Nishtha</a:t>
            </a:r>
            <a:endParaRPr/>
          </a:p>
        </p:txBody>
      </p:sp>
      <p:sp>
        <p:nvSpPr>
          <p:cNvPr id="161" name="Google Shape;16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2484ca425_1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112484ca425_1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12484ca425_1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112484ca425_1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cad4f5cd5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1cad4f5cd5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11cad4f5cd5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cad4f5cd5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cad4f5cd5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11cad4f5cd5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1cad4f5cd5_1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1cad4f5cd5_1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11cad4f5cd5_1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313c057dc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313c057dc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1313c057dc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313c057dcb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313c057dcb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1313c057dcb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1cad4f5cd5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1cad4f5cd5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11cad4f5cd5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32627f45d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32627f45d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132627f45d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cad4f5cd5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cad4f5cd5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11cad4f5cd5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25bc5415e_2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125bc5415e_2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1125bc5415e_2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2484ca19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2484ca19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112484ca19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cad4f5cd5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cad4f5cd5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11cad4f5cd5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cad4f5cd5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cad4f5cd5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11cad4f5cd5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2484ca425_1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112484ca425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2484ca425_1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112484ca425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p:nvPr/>
        </p:nvSpPr>
        <p:spPr>
          <a:xfrm>
            <a:off x="1528762" y="1473243"/>
            <a:ext cx="9144000" cy="3007447"/>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7" name="Google Shape;17;p2"/>
          <p:cNvSpPr txBox="1"/>
          <p:nvPr>
            <p:ph type="ctrTitle"/>
          </p:nvPr>
        </p:nvSpPr>
        <p:spPr>
          <a:xfrm>
            <a:off x="1801368" y="1664208"/>
            <a:ext cx="8586216" cy="217627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6600"/>
              <a:buFont typeface="Avenir"/>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2487168" y="4142232"/>
            <a:ext cx="7223760" cy="685800"/>
          </a:xfrm>
          <a:prstGeom prst="rect">
            <a:avLst/>
          </a:prstGeom>
          <a:solidFill>
            <a:schemeClr val="accent1"/>
          </a:solidFill>
          <a:ln>
            <a:noFill/>
          </a:ln>
        </p:spPr>
        <p:txBody>
          <a:bodyPr anchorCtr="0" anchor="ctr" bIns="45700" lIns="91425" spcFirstLastPara="1" rIns="91425" wrap="square" tIns="45700">
            <a:normAutofit/>
          </a:bodyPr>
          <a:lstStyle>
            <a:lvl1pPr lvl="0" algn="ctr">
              <a:lnSpc>
                <a:spcPct val="110000"/>
              </a:lnSpc>
              <a:spcBef>
                <a:spcPts val="1000"/>
              </a:spcBef>
              <a:spcAft>
                <a:spcPts val="0"/>
              </a:spcAft>
              <a:buClr>
                <a:schemeClr val="lt1"/>
              </a:buClr>
              <a:buSzPts val="2800"/>
              <a:buNone/>
              <a:defRPr sz="2800">
                <a:solidFill>
                  <a:schemeClr val="lt1"/>
                </a:solidFill>
              </a:defRPr>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3 pictures">
  <p:cSld name="Title and Content with 3 pictures">
    <p:spTree>
      <p:nvGrpSpPr>
        <p:cNvPr id="99" name="Shape 99"/>
        <p:cNvGrpSpPr/>
        <p:nvPr/>
      </p:nvGrpSpPr>
      <p:grpSpPr>
        <a:xfrm>
          <a:off x="0" y="0"/>
          <a:ext cx="0" cy="0"/>
          <a:chOff x="0" y="0"/>
          <a:chExt cx="0" cy="0"/>
        </a:xfrm>
      </p:grpSpPr>
      <p:sp>
        <p:nvSpPr>
          <p:cNvPr id="100" name="Google Shape;100;p11"/>
          <p:cNvSpPr/>
          <p:nvPr/>
        </p:nvSpPr>
        <p:spPr>
          <a:xfrm>
            <a:off x="409575" y="633619"/>
            <a:ext cx="4927413" cy="5495925"/>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01" name="Google Shape;101;p11"/>
          <p:cNvSpPr txBox="1"/>
          <p:nvPr>
            <p:ph type="title"/>
          </p:nvPr>
        </p:nvSpPr>
        <p:spPr>
          <a:xfrm>
            <a:off x="841248" y="978408"/>
            <a:ext cx="4059936" cy="11064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Avenir"/>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1"/>
          <p:cNvSpPr txBox="1"/>
          <p:nvPr>
            <p:ph idx="1" type="body"/>
          </p:nvPr>
        </p:nvSpPr>
        <p:spPr>
          <a:xfrm>
            <a:off x="841248" y="2359152"/>
            <a:ext cx="4059936" cy="3429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1"/>
          <p:cNvSpPr/>
          <p:nvPr>
            <p:ph idx="2" type="pic"/>
          </p:nvPr>
        </p:nvSpPr>
        <p:spPr>
          <a:xfrm>
            <a:off x="8961120" y="566928"/>
            <a:ext cx="2871216" cy="2340864"/>
          </a:xfrm>
          <a:prstGeom prst="rect">
            <a:avLst/>
          </a:prstGeom>
          <a:noFill/>
          <a:ln>
            <a:noFill/>
          </a:ln>
        </p:spPr>
      </p:sp>
      <p:sp>
        <p:nvSpPr>
          <p:cNvPr id="104" name="Google Shape;104;p11"/>
          <p:cNvSpPr/>
          <p:nvPr>
            <p:ph idx="3" type="pic"/>
          </p:nvPr>
        </p:nvSpPr>
        <p:spPr>
          <a:xfrm>
            <a:off x="5843016" y="566928"/>
            <a:ext cx="2871216" cy="2340864"/>
          </a:xfrm>
          <a:prstGeom prst="rect">
            <a:avLst/>
          </a:prstGeom>
          <a:noFill/>
          <a:ln>
            <a:noFill/>
          </a:ln>
        </p:spPr>
      </p:sp>
      <p:sp>
        <p:nvSpPr>
          <p:cNvPr id="105" name="Google Shape;105;p11"/>
          <p:cNvSpPr/>
          <p:nvPr/>
        </p:nvSpPr>
        <p:spPr>
          <a:xfrm>
            <a:off x="345567" y="117043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06" name="Google Shape;106;p11"/>
          <p:cNvSpPr/>
          <p:nvPr/>
        </p:nvSpPr>
        <p:spPr>
          <a:xfrm>
            <a:off x="877459" y="2121408"/>
            <a:ext cx="3958650" cy="9144"/>
          </a:xfrm>
          <a:prstGeom prst="rect">
            <a:avLst/>
          </a:prstGeom>
          <a:solidFill>
            <a:srgbClr val="C8C8C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07" name="Google Shape;107;p11"/>
          <p:cNvSpPr/>
          <p:nvPr>
            <p:ph idx="4" type="pic"/>
          </p:nvPr>
        </p:nvSpPr>
        <p:spPr>
          <a:xfrm>
            <a:off x="5843016" y="3108960"/>
            <a:ext cx="5989320" cy="3054096"/>
          </a:xfrm>
          <a:prstGeom prst="rect">
            <a:avLst/>
          </a:prstGeom>
          <a:noFill/>
          <a:ln>
            <a:noFill/>
          </a:ln>
        </p:spPr>
      </p:sp>
      <p:sp>
        <p:nvSpPr>
          <p:cNvPr id="108" name="Google Shape;108;p11"/>
          <p:cNvSpPr txBox="1"/>
          <p:nvPr>
            <p:ph idx="10" type="dt"/>
          </p:nvPr>
        </p:nvSpPr>
        <p:spPr>
          <a:xfrm>
            <a:off x="905256"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1"/>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4 pictures">
  <p:cSld name="Title and Content with 4 pictures">
    <p:spTree>
      <p:nvGrpSpPr>
        <p:cNvPr id="111" name="Shape 111"/>
        <p:cNvGrpSpPr/>
        <p:nvPr/>
      </p:nvGrpSpPr>
      <p:grpSpPr>
        <a:xfrm>
          <a:off x="0" y="0"/>
          <a:ext cx="0" cy="0"/>
          <a:chOff x="0" y="0"/>
          <a:chExt cx="0" cy="0"/>
        </a:xfrm>
      </p:grpSpPr>
      <p:sp>
        <p:nvSpPr>
          <p:cNvPr id="112" name="Google Shape;112;p12"/>
          <p:cNvSpPr/>
          <p:nvPr/>
        </p:nvSpPr>
        <p:spPr>
          <a:xfrm>
            <a:off x="7324344" y="630936"/>
            <a:ext cx="4517136" cy="5495925"/>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3" name="Google Shape;113;p12"/>
          <p:cNvSpPr txBox="1"/>
          <p:nvPr>
            <p:ph type="title"/>
          </p:nvPr>
        </p:nvSpPr>
        <p:spPr>
          <a:xfrm>
            <a:off x="7772400" y="978408"/>
            <a:ext cx="3721608" cy="11064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Avenir"/>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2"/>
          <p:cNvSpPr/>
          <p:nvPr>
            <p:ph idx="2" type="pic"/>
          </p:nvPr>
        </p:nvSpPr>
        <p:spPr>
          <a:xfrm>
            <a:off x="3767328" y="630936"/>
            <a:ext cx="3246120" cy="2688336"/>
          </a:xfrm>
          <a:prstGeom prst="rect">
            <a:avLst/>
          </a:prstGeom>
          <a:noFill/>
          <a:ln>
            <a:noFill/>
          </a:ln>
        </p:spPr>
      </p:sp>
      <p:sp>
        <p:nvSpPr>
          <p:cNvPr id="115" name="Google Shape;115;p12"/>
          <p:cNvSpPr/>
          <p:nvPr>
            <p:ph idx="3" type="pic"/>
          </p:nvPr>
        </p:nvSpPr>
        <p:spPr>
          <a:xfrm>
            <a:off x="411480" y="630936"/>
            <a:ext cx="3246120" cy="2688336"/>
          </a:xfrm>
          <a:prstGeom prst="rect">
            <a:avLst/>
          </a:prstGeom>
          <a:noFill/>
          <a:ln>
            <a:noFill/>
          </a:ln>
        </p:spPr>
      </p:sp>
      <p:sp>
        <p:nvSpPr>
          <p:cNvPr id="116" name="Google Shape;116;p12"/>
          <p:cNvSpPr/>
          <p:nvPr/>
        </p:nvSpPr>
        <p:spPr>
          <a:xfrm>
            <a:off x="7260336" y="1179576"/>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7" name="Google Shape;117;p12"/>
          <p:cNvSpPr/>
          <p:nvPr>
            <p:ph idx="4" type="pic"/>
          </p:nvPr>
        </p:nvSpPr>
        <p:spPr>
          <a:xfrm>
            <a:off x="411480" y="3438144"/>
            <a:ext cx="3246120" cy="2688336"/>
          </a:xfrm>
          <a:prstGeom prst="rect">
            <a:avLst/>
          </a:prstGeom>
          <a:noFill/>
          <a:ln>
            <a:noFill/>
          </a:ln>
        </p:spPr>
      </p:sp>
      <p:sp>
        <p:nvSpPr>
          <p:cNvPr id="118" name="Google Shape;118;p12"/>
          <p:cNvSpPr txBox="1"/>
          <p:nvPr>
            <p:ph idx="10" type="dt"/>
          </p:nvPr>
        </p:nvSpPr>
        <p:spPr>
          <a:xfrm>
            <a:off x="905256"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2"/>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12"/>
          <p:cNvSpPr/>
          <p:nvPr/>
        </p:nvSpPr>
        <p:spPr>
          <a:xfrm>
            <a:off x="7792216" y="2185416"/>
            <a:ext cx="3683187" cy="9144"/>
          </a:xfrm>
          <a:prstGeom prst="rect">
            <a:avLst/>
          </a:prstGeom>
          <a:solidFill>
            <a:srgbClr val="C8C8C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22" name="Google Shape;122;p12"/>
          <p:cNvSpPr/>
          <p:nvPr>
            <p:ph idx="5" type="pic"/>
          </p:nvPr>
        </p:nvSpPr>
        <p:spPr>
          <a:xfrm>
            <a:off x="3767328" y="3438144"/>
            <a:ext cx="3246120" cy="2688336"/>
          </a:xfrm>
          <a:prstGeom prst="rect">
            <a:avLst/>
          </a:prstGeom>
          <a:noFill/>
          <a:ln>
            <a:noFill/>
          </a:ln>
        </p:spPr>
      </p:sp>
      <p:sp>
        <p:nvSpPr>
          <p:cNvPr id="123" name="Google Shape;123;p12"/>
          <p:cNvSpPr txBox="1"/>
          <p:nvPr>
            <p:ph idx="1" type="body"/>
          </p:nvPr>
        </p:nvSpPr>
        <p:spPr>
          <a:xfrm>
            <a:off x="7772400" y="3099816"/>
            <a:ext cx="3721100" cy="44767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600"/>
              <a:buNone/>
              <a:defRPr sz="1600"/>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12"/>
          <p:cNvSpPr txBox="1"/>
          <p:nvPr>
            <p:ph idx="6" type="body"/>
          </p:nvPr>
        </p:nvSpPr>
        <p:spPr>
          <a:xfrm>
            <a:off x="7772400" y="4215384"/>
            <a:ext cx="3721100" cy="44767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600"/>
              <a:buNone/>
              <a:defRPr sz="1600"/>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12"/>
          <p:cNvSpPr txBox="1"/>
          <p:nvPr>
            <p:ph idx="7" type="body"/>
          </p:nvPr>
        </p:nvSpPr>
        <p:spPr>
          <a:xfrm>
            <a:off x="7772400" y="5321808"/>
            <a:ext cx="3721100" cy="44767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600"/>
              <a:buNone/>
              <a:defRPr sz="1600"/>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12"/>
          <p:cNvSpPr/>
          <p:nvPr>
            <p:ph idx="8" type="pic"/>
          </p:nvPr>
        </p:nvSpPr>
        <p:spPr>
          <a:xfrm>
            <a:off x="7772400" y="2532888"/>
            <a:ext cx="457200" cy="457200"/>
          </a:xfrm>
          <a:prstGeom prst="rect">
            <a:avLst/>
          </a:prstGeom>
          <a:noFill/>
          <a:ln>
            <a:noFill/>
          </a:ln>
        </p:spPr>
      </p:sp>
      <p:sp>
        <p:nvSpPr>
          <p:cNvPr id="127" name="Google Shape;127;p12"/>
          <p:cNvSpPr/>
          <p:nvPr>
            <p:ph idx="9" type="pic"/>
          </p:nvPr>
        </p:nvSpPr>
        <p:spPr>
          <a:xfrm>
            <a:off x="7772400" y="3630168"/>
            <a:ext cx="457200" cy="457200"/>
          </a:xfrm>
          <a:prstGeom prst="rect">
            <a:avLst/>
          </a:prstGeom>
          <a:noFill/>
          <a:ln>
            <a:noFill/>
          </a:ln>
        </p:spPr>
      </p:sp>
      <p:sp>
        <p:nvSpPr>
          <p:cNvPr id="128" name="Google Shape;128;p12"/>
          <p:cNvSpPr/>
          <p:nvPr>
            <p:ph idx="13" type="pic"/>
          </p:nvPr>
        </p:nvSpPr>
        <p:spPr>
          <a:xfrm>
            <a:off x="7772400" y="4754880"/>
            <a:ext cx="457200" cy="457200"/>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13"/>
          <p:cNvSpPr/>
          <p:nvPr/>
        </p:nvSpPr>
        <p:spPr>
          <a:xfrm>
            <a:off x="665853" y="1533525"/>
            <a:ext cx="10917063" cy="3790950"/>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31" name="Google Shape;131;p13"/>
          <p:cNvSpPr/>
          <p:nvPr/>
        </p:nvSpPr>
        <p:spPr>
          <a:xfrm>
            <a:off x="609084" y="2971798"/>
            <a:ext cx="128016"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32" name="Google Shape;132;p13"/>
          <p:cNvSpPr txBox="1"/>
          <p:nvPr>
            <p:ph type="title"/>
          </p:nvPr>
        </p:nvSpPr>
        <p:spPr>
          <a:xfrm>
            <a:off x="1078992" y="1938528"/>
            <a:ext cx="10177272" cy="29900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5400"/>
              <a:buFont typeface="Avenir"/>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6" name="Shape 136"/>
        <p:cNvGrpSpPr/>
        <p:nvPr/>
      </p:nvGrpSpPr>
      <p:grpSpPr>
        <a:xfrm>
          <a:off x="0" y="0"/>
          <a:ext cx="0" cy="0"/>
          <a:chOff x="0" y="0"/>
          <a:chExt cx="0" cy="0"/>
        </a:xfrm>
      </p:grpSpPr>
      <p:sp>
        <p:nvSpPr>
          <p:cNvPr id="137" name="Google Shape;13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0" name="Shape 140"/>
        <p:cNvGrpSpPr/>
        <p:nvPr/>
      </p:nvGrpSpPr>
      <p:grpSpPr>
        <a:xfrm>
          <a:off x="0" y="0"/>
          <a:ext cx="0" cy="0"/>
          <a:chOff x="0" y="0"/>
          <a:chExt cx="0" cy="0"/>
        </a:xfrm>
      </p:grpSpPr>
      <p:sp>
        <p:nvSpPr>
          <p:cNvPr id="141" name="Google Shape;141;p15"/>
          <p:cNvSpPr/>
          <p:nvPr/>
        </p:nvSpPr>
        <p:spPr>
          <a:xfrm>
            <a:off x="558210" y="1162033"/>
            <a:ext cx="3740740" cy="4643344"/>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42" name="Google Shape;142;p15"/>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43" name="Google Shape;143;p15"/>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venir"/>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15"/>
          <p:cNvSpPr txBox="1"/>
          <p:nvPr>
            <p:ph idx="1" type="body"/>
          </p:nvPr>
        </p:nvSpPr>
        <p:spPr>
          <a:xfrm>
            <a:off x="4965192" y="1709928"/>
            <a:ext cx="6729984" cy="4096512"/>
          </a:xfrm>
          <a:prstGeom prst="rect">
            <a:avLst/>
          </a:prstGeom>
          <a:noFill/>
          <a:ln>
            <a:noFill/>
          </a:ln>
        </p:spPr>
        <p:txBody>
          <a:bodyPr anchorCtr="0" anchor="t" bIns="45700" lIns="91425" spcFirstLastPara="1" rIns="91425" wrap="square" tIns="45700">
            <a:normAutofit/>
          </a:bodyPr>
          <a:lstStyle>
            <a:lvl1pPr indent="-406400" lvl="0" marL="457200" algn="l">
              <a:lnSpc>
                <a:spcPct val="110000"/>
              </a:lnSpc>
              <a:spcBef>
                <a:spcPts val="1000"/>
              </a:spcBef>
              <a:spcAft>
                <a:spcPts val="0"/>
              </a:spcAft>
              <a:buClr>
                <a:schemeClr val="dk1"/>
              </a:buClr>
              <a:buSzPts val="2800"/>
              <a:buChar char="•"/>
              <a:defRPr sz="2800"/>
            </a:lvl1pPr>
            <a:lvl2pPr indent="-381000" lvl="1" marL="914400" algn="l">
              <a:lnSpc>
                <a:spcPct val="110000"/>
              </a:lnSpc>
              <a:spcBef>
                <a:spcPts val="500"/>
              </a:spcBef>
              <a:spcAft>
                <a:spcPts val="0"/>
              </a:spcAft>
              <a:buClr>
                <a:schemeClr val="dk1"/>
              </a:buClr>
              <a:buSzPts val="2400"/>
              <a:buChar char="•"/>
              <a:defRPr sz="2400"/>
            </a:lvl2pPr>
            <a:lvl3pPr indent="-355600" lvl="2" marL="1371600" algn="l">
              <a:lnSpc>
                <a:spcPct val="110000"/>
              </a:lnSpc>
              <a:spcBef>
                <a:spcPts val="500"/>
              </a:spcBef>
              <a:spcAft>
                <a:spcPts val="0"/>
              </a:spcAft>
              <a:buClr>
                <a:schemeClr val="dk1"/>
              </a:buClr>
              <a:buSzPts val="2000"/>
              <a:buChar char="•"/>
              <a:defRPr sz="20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5" name="Google Shape;145;p15"/>
          <p:cNvSpPr txBox="1"/>
          <p:nvPr>
            <p:ph idx="2" type="body"/>
          </p:nvPr>
        </p:nvSpPr>
        <p:spPr>
          <a:xfrm>
            <a:off x="868680" y="3429000"/>
            <a:ext cx="3099816" cy="206654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6" name="Google Shape;146;p15"/>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9" name="Shape 149"/>
        <p:cNvGrpSpPr/>
        <p:nvPr/>
      </p:nvGrpSpPr>
      <p:grpSpPr>
        <a:xfrm>
          <a:off x="0" y="0"/>
          <a:ext cx="0" cy="0"/>
          <a:chOff x="0" y="0"/>
          <a:chExt cx="0" cy="0"/>
        </a:xfrm>
      </p:grpSpPr>
      <p:sp>
        <p:nvSpPr>
          <p:cNvPr id="150" name="Google Shape;150;p16"/>
          <p:cNvSpPr/>
          <p:nvPr/>
        </p:nvSpPr>
        <p:spPr>
          <a:xfrm>
            <a:off x="558210" y="1162033"/>
            <a:ext cx="3740740" cy="4643344"/>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51" name="Google Shape;151;p16"/>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52" name="Google Shape;152;p16"/>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venir"/>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16"/>
          <p:cNvSpPr/>
          <p:nvPr>
            <p:ph idx="2" type="pic"/>
          </p:nvPr>
        </p:nvSpPr>
        <p:spPr>
          <a:xfrm>
            <a:off x="4965192" y="1161288"/>
            <a:ext cx="6729984" cy="4645152"/>
          </a:xfrm>
          <a:prstGeom prst="rect">
            <a:avLst/>
          </a:prstGeom>
          <a:noFill/>
          <a:ln>
            <a:noFill/>
          </a:ln>
        </p:spPr>
      </p:sp>
      <p:sp>
        <p:nvSpPr>
          <p:cNvPr id="154" name="Google Shape;154;p16"/>
          <p:cNvSpPr txBox="1"/>
          <p:nvPr>
            <p:ph idx="1" type="body"/>
          </p:nvPr>
        </p:nvSpPr>
        <p:spPr>
          <a:xfrm>
            <a:off x="868680" y="3438144"/>
            <a:ext cx="3099816" cy="20574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5" name="Google Shape;155;p16"/>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pictures">
  <p:cSld name="Title and Content with pictures">
    <p:spTree>
      <p:nvGrpSpPr>
        <p:cNvPr id="19" name="Shape 19"/>
        <p:cNvGrpSpPr/>
        <p:nvPr/>
      </p:nvGrpSpPr>
      <p:grpSpPr>
        <a:xfrm>
          <a:off x="0" y="0"/>
          <a:ext cx="0" cy="0"/>
          <a:chOff x="0" y="0"/>
          <a:chExt cx="0" cy="0"/>
        </a:xfrm>
      </p:grpSpPr>
      <p:sp>
        <p:nvSpPr>
          <p:cNvPr id="20" name="Google Shape;20;p3"/>
          <p:cNvSpPr txBox="1"/>
          <p:nvPr>
            <p:ph type="title"/>
          </p:nvPr>
        </p:nvSpPr>
        <p:spPr>
          <a:xfrm>
            <a:off x="5084064" y="1078992"/>
            <a:ext cx="6272784" cy="15361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200"/>
              <a:buFont typeface="Avenir"/>
              <a:buNone/>
              <a:defRPr sz="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5084064" y="3355848"/>
            <a:ext cx="6272784" cy="282549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
          <p:cNvSpPr txBox="1"/>
          <p:nvPr>
            <p:ph idx="10" type="dt"/>
          </p:nvPr>
        </p:nvSpPr>
        <p:spPr>
          <a:xfrm>
            <a:off x="905256"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41648"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3"/>
          <p:cNvSpPr/>
          <p:nvPr/>
        </p:nvSpPr>
        <p:spPr>
          <a:xfrm rot="5400000">
            <a:off x="5317960" y="363389"/>
            <a:ext cx="73152" cy="5486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6" name="Google Shape;26;p3"/>
          <p:cNvSpPr/>
          <p:nvPr/>
        </p:nvSpPr>
        <p:spPr>
          <a:xfrm>
            <a:off x="5099266" y="2935541"/>
            <a:ext cx="6217920" cy="18288"/>
          </a:xfrm>
          <a:prstGeom prst="rect">
            <a:avLst/>
          </a:prstGeom>
          <a:solidFill>
            <a:srgbClr val="C8C8C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7" name="Google Shape;27;p3"/>
          <p:cNvSpPr/>
          <p:nvPr>
            <p:ph idx="2" type="pic"/>
          </p:nvPr>
        </p:nvSpPr>
        <p:spPr>
          <a:xfrm>
            <a:off x="457200" y="603504"/>
            <a:ext cx="4050792" cy="557784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2 pictures">
  <p:cSld name="Title and Content with 2 pictures">
    <p:spTree>
      <p:nvGrpSpPr>
        <p:cNvPr id="28" name="Shape 28"/>
        <p:cNvGrpSpPr/>
        <p:nvPr/>
      </p:nvGrpSpPr>
      <p:grpSpPr>
        <a:xfrm>
          <a:off x="0" y="0"/>
          <a:ext cx="0" cy="0"/>
          <a:chOff x="0" y="0"/>
          <a:chExt cx="0" cy="0"/>
        </a:xfrm>
      </p:grpSpPr>
      <p:sp>
        <p:nvSpPr>
          <p:cNvPr id="29" name="Google Shape;29;p4"/>
          <p:cNvSpPr txBox="1"/>
          <p:nvPr>
            <p:ph type="title"/>
          </p:nvPr>
        </p:nvSpPr>
        <p:spPr>
          <a:xfrm>
            <a:off x="612648" y="1078992"/>
            <a:ext cx="6272784" cy="15361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200"/>
              <a:buFont typeface="Avenir"/>
              <a:buNone/>
              <a:defRPr sz="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612648" y="3355848"/>
            <a:ext cx="6272784" cy="282549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2" type="sldNum"/>
          </p:nvPr>
        </p:nvSpPr>
        <p:spPr>
          <a:xfrm>
            <a:off x="5605272" y="6356350"/>
            <a:ext cx="128016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4"/>
          <p:cNvSpPr/>
          <p:nvPr/>
        </p:nvSpPr>
        <p:spPr>
          <a:xfrm rot="5400000">
            <a:off x="850392" y="365760"/>
            <a:ext cx="73152" cy="5486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3" name="Google Shape;33;p4"/>
          <p:cNvSpPr/>
          <p:nvPr>
            <p:ph idx="2" type="pic"/>
          </p:nvPr>
        </p:nvSpPr>
        <p:spPr>
          <a:xfrm>
            <a:off x="7680960" y="4352544"/>
            <a:ext cx="4507992" cy="2505456"/>
          </a:xfrm>
          <a:prstGeom prst="rect">
            <a:avLst/>
          </a:prstGeom>
          <a:noFill/>
          <a:ln>
            <a:noFill/>
          </a:ln>
        </p:spPr>
      </p:sp>
      <p:sp>
        <p:nvSpPr>
          <p:cNvPr id="34" name="Google Shape;34;p4"/>
          <p:cNvSpPr/>
          <p:nvPr>
            <p:ph idx="3" type="pic"/>
          </p:nvPr>
        </p:nvSpPr>
        <p:spPr>
          <a:xfrm>
            <a:off x="7680960" y="0"/>
            <a:ext cx="4507992" cy="4123944"/>
          </a:xfrm>
          <a:prstGeom prst="rect">
            <a:avLst/>
          </a:prstGeom>
          <a:noFill/>
          <a:ln>
            <a:noFill/>
          </a:ln>
        </p:spPr>
      </p:sp>
      <p:sp>
        <p:nvSpPr>
          <p:cNvPr id="35" name="Google Shape;35;p4"/>
          <p:cNvSpPr/>
          <p:nvPr/>
        </p:nvSpPr>
        <p:spPr>
          <a:xfrm>
            <a:off x="621792" y="2935541"/>
            <a:ext cx="6217920" cy="18288"/>
          </a:xfrm>
          <a:prstGeom prst="rect">
            <a:avLst/>
          </a:prstGeom>
          <a:solidFill>
            <a:srgbClr val="C8C8C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
          <p:cNvSpPr/>
          <p:nvPr/>
        </p:nvSpPr>
        <p:spPr>
          <a:xfrm>
            <a:off x="665853" y="1533525"/>
            <a:ext cx="10917063" cy="3790950"/>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8" name="Google Shape;38;p5"/>
          <p:cNvSpPr txBox="1"/>
          <p:nvPr>
            <p:ph type="title"/>
          </p:nvPr>
        </p:nvSpPr>
        <p:spPr>
          <a:xfrm>
            <a:off x="1078992" y="1938528"/>
            <a:ext cx="7013448" cy="29900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5400"/>
              <a:buFont typeface="Avenir"/>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txBox="1"/>
          <p:nvPr>
            <p:ph idx="1" type="body"/>
          </p:nvPr>
        </p:nvSpPr>
        <p:spPr>
          <a:xfrm>
            <a:off x="8613648" y="1938528"/>
            <a:ext cx="2688336" cy="2990088"/>
          </a:xfrm>
          <a:prstGeom prst="rect">
            <a:avLst/>
          </a:prstGeom>
          <a:solidFill>
            <a:schemeClr val="accent1"/>
          </a:solidFill>
          <a:ln>
            <a:noFill/>
          </a:ln>
        </p:spPr>
        <p:txBody>
          <a:bodyPr anchorCtr="0" anchor="ctr" bIns="45700" lIns="91425" spcFirstLastPara="1" rIns="91425" wrap="square" tIns="45700">
            <a:normAutofit/>
          </a:bodyPr>
          <a:lstStyle>
            <a:lvl1pPr indent="-228600" lvl="0" marL="457200" algn="l">
              <a:lnSpc>
                <a:spcPct val="110000"/>
              </a:lnSpc>
              <a:spcBef>
                <a:spcPts val="1000"/>
              </a:spcBef>
              <a:spcAft>
                <a:spcPts val="0"/>
              </a:spcAft>
              <a:buClr>
                <a:schemeClr val="lt1"/>
              </a:buClr>
              <a:buSzPts val="2800"/>
              <a:buNone/>
              <a:defRPr sz="2800">
                <a:solidFill>
                  <a:schemeClr val="lt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0" name="Google Shape;40;p5"/>
          <p:cNvSpPr/>
          <p:nvPr/>
        </p:nvSpPr>
        <p:spPr>
          <a:xfrm>
            <a:off x="609084" y="2965074"/>
            <a:ext cx="128016"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1" name="Google Shape;41;p5"/>
          <p:cNvSpPr/>
          <p:nvPr/>
        </p:nvSpPr>
        <p:spPr>
          <a:xfrm rot="5400000">
            <a:off x="7360539" y="3424428"/>
            <a:ext cx="2103120" cy="9144"/>
          </a:xfrm>
          <a:prstGeom prst="rect">
            <a:avLst/>
          </a:prstGeom>
          <a:solidFill>
            <a:srgbClr val="C8C8C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2" name="Shape 42"/>
        <p:cNvGrpSpPr/>
        <p:nvPr/>
      </p:nvGrpSpPr>
      <p:grpSpPr>
        <a:xfrm>
          <a:off x="0" y="0"/>
          <a:ext cx="0" cy="0"/>
          <a:chOff x="0" y="0"/>
          <a:chExt cx="0" cy="0"/>
        </a:xfrm>
      </p:grpSpPr>
      <p:sp>
        <p:nvSpPr>
          <p:cNvPr id="43" name="Google Shape;43;p6"/>
          <p:cNvSpPr/>
          <p:nvPr/>
        </p:nvSpPr>
        <p:spPr>
          <a:xfrm>
            <a:off x="558209" y="0"/>
            <a:ext cx="11167447" cy="2018806"/>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4" name="Google Shape;44;p6"/>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5" name="Google Shape;45;p6"/>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6"/>
          <p:cNvSpPr txBox="1"/>
          <p:nvPr>
            <p:ph idx="10" type="dt"/>
          </p:nvPr>
        </p:nvSpPr>
        <p:spPr>
          <a:xfrm>
            <a:off x="1101852"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50" name="Shape 50"/>
        <p:cNvGrpSpPr/>
        <p:nvPr/>
      </p:nvGrpSpPr>
      <p:grpSpPr>
        <a:xfrm>
          <a:off x="0" y="0"/>
          <a:ext cx="0" cy="0"/>
          <a:chOff x="0" y="0"/>
          <a:chExt cx="0" cy="0"/>
        </a:xfrm>
      </p:grpSpPr>
      <p:sp>
        <p:nvSpPr>
          <p:cNvPr id="51" name="Google Shape;51;p7"/>
          <p:cNvSpPr txBox="1"/>
          <p:nvPr>
            <p:ph type="title"/>
          </p:nvPr>
        </p:nvSpPr>
        <p:spPr>
          <a:xfrm>
            <a:off x="557784" y="640080"/>
            <a:ext cx="10890504" cy="41148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800"/>
              <a:buFont typeface="Avenir"/>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p:nvPr/>
        </p:nvSpPr>
        <p:spPr>
          <a:xfrm>
            <a:off x="558210" y="4981421"/>
            <a:ext cx="11134956" cy="822960"/>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53" name="Google Shape;53;p7"/>
          <p:cNvSpPr/>
          <p:nvPr/>
        </p:nvSpPr>
        <p:spPr>
          <a:xfrm>
            <a:off x="498834" y="5118581"/>
            <a:ext cx="146304" cy="5486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54" name="Google Shape;54;p7"/>
          <p:cNvSpPr txBox="1"/>
          <p:nvPr>
            <p:ph idx="1" type="body"/>
          </p:nvPr>
        </p:nvSpPr>
        <p:spPr>
          <a:xfrm>
            <a:off x="841248" y="5102352"/>
            <a:ext cx="10607040" cy="585216"/>
          </a:xfrm>
          <a:prstGeom prst="rect">
            <a:avLst/>
          </a:prstGeom>
          <a:solidFill>
            <a:schemeClr val="accent1"/>
          </a:solidFill>
          <a:ln>
            <a:noFill/>
          </a:ln>
        </p:spPr>
        <p:txBody>
          <a:bodyPr anchorCtr="0" anchor="ctr" bIns="45700" lIns="91425" spcFirstLastPara="1" rIns="91425" wrap="square" tIns="45700">
            <a:normAutofit/>
          </a:bodyPr>
          <a:lstStyle>
            <a:lvl1pPr indent="-228600" lvl="0" marL="457200" algn="l">
              <a:lnSpc>
                <a:spcPct val="110000"/>
              </a:lnSpc>
              <a:spcBef>
                <a:spcPts val="1000"/>
              </a:spcBef>
              <a:spcAft>
                <a:spcPts val="0"/>
              </a:spcAft>
              <a:buClr>
                <a:schemeClr val="lt1"/>
              </a:buClr>
              <a:buSzPts val="2000"/>
              <a:buNone/>
              <a:defRPr sz="2000">
                <a:solidFill>
                  <a:schemeClr val="lt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5" name="Google Shape;55;p7"/>
          <p:cNvSpPr txBox="1"/>
          <p:nvPr>
            <p:ph idx="10" type="dt"/>
          </p:nvPr>
        </p:nvSpPr>
        <p:spPr>
          <a:xfrm>
            <a:off x="905256"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58" name="Shape 58"/>
        <p:cNvGrpSpPr/>
        <p:nvPr/>
      </p:nvGrpSpPr>
      <p:grpSpPr>
        <a:xfrm>
          <a:off x="0" y="0"/>
          <a:ext cx="0" cy="0"/>
          <a:chOff x="0" y="0"/>
          <a:chExt cx="0" cy="0"/>
        </a:xfrm>
      </p:grpSpPr>
      <p:sp>
        <p:nvSpPr>
          <p:cNvPr id="59" name="Google Shape;59;p8"/>
          <p:cNvSpPr/>
          <p:nvPr/>
        </p:nvSpPr>
        <p:spPr>
          <a:xfrm>
            <a:off x="558209" y="0"/>
            <a:ext cx="11167447" cy="2018806"/>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0" name="Google Shape;60;p8"/>
          <p:cNvSpPr/>
          <p:nvPr>
            <p:ph idx="2" type="pic"/>
          </p:nvPr>
        </p:nvSpPr>
        <p:spPr>
          <a:xfrm>
            <a:off x="5422392" y="2798064"/>
            <a:ext cx="1463040" cy="1481328"/>
          </a:xfrm>
          <a:prstGeom prst="rect">
            <a:avLst/>
          </a:prstGeom>
          <a:noFill/>
          <a:ln>
            <a:noFill/>
          </a:ln>
        </p:spPr>
      </p:sp>
      <p:sp>
        <p:nvSpPr>
          <p:cNvPr id="61" name="Google Shape;61;p8"/>
          <p:cNvSpPr/>
          <p:nvPr>
            <p:ph idx="3" type="pic"/>
          </p:nvPr>
        </p:nvSpPr>
        <p:spPr>
          <a:xfrm>
            <a:off x="576072" y="2798064"/>
            <a:ext cx="1463040" cy="1481328"/>
          </a:xfrm>
          <a:prstGeom prst="rect">
            <a:avLst/>
          </a:prstGeom>
          <a:noFill/>
          <a:ln>
            <a:noFill/>
          </a:ln>
        </p:spPr>
      </p:sp>
      <p:sp>
        <p:nvSpPr>
          <p:cNvPr id="62" name="Google Shape;62;p8"/>
          <p:cNvSpPr/>
          <p:nvPr>
            <p:ph idx="4" type="pic"/>
          </p:nvPr>
        </p:nvSpPr>
        <p:spPr>
          <a:xfrm>
            <a:off x="7845552" y="2798064"/>
            <a:ext cx="1463040" cy="1481328"/>
          </a:xfrm>
          <a:prstGeom prst="rect">
            <a:avLst/>
          </a:prstGeom>
          <a:noFill/>
          <a:ln>
            <a:noFill/>
          </a:ln>
        </p:spPr>
      </p:sp>
      <p:sp>
        <p:nvSpPr>
          <p:cNvPr id="63" name="Google Shape;63;p8"/>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4" name="Google Shape;64;p8"/>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8"/>
          <p:cNvSpPr/>
          <p:nvPr>
            <p:ph idx="5" type="pic"/>
          </p:nvPr>
        </p:nvSpPr>
        <p:spPr>
          <a:xfrm>
            <a:off x="2999232" y="2798064"/>
            <a:ext cx="1463040" cy="1481328"/>
          </a:xfrm>
          <a:prstGeom prst="rect">
            <a:avLst/>
          </a:prstGeom>
          <a:noFill/>
          <a:ln>
            <a:noFill/>
          </a:ln>
        </p:spPr>
      </p:sp>
      <p:sp>
        <p:nvSpPr>
          <p:cNvPr id="66" name="Google Shape;66;p8"/>
          <p:cNvSpPr/>
          <p:nvPr>
            <p:ph idx="6" type="pic"/>
          </p:nvPr>
        </p:nvSpPr>
        <p:spPr>
          <a:xfrm>
            <a:off x="10268712" y="2798064"/>
            <a:ext cx="1463040" cy="1481328"/>
          </a:xfrm>
          <a:prstGeom prst="rect">
            <a:avLst/>
          </a:prstGeom>
          <a:noFill/>
          <a:ln>
            <a:noFill/>
          </a:ln>
        </p:spPr>
      </p:sp>
      <p:sp>
        <p:nvSpPr>
          <p:cNvPr id="67" name="Google Shape;67;p8"/>
          <p:cNvSpPr txBox="1"/>
          <p:nvPr>
            <p:ph idx="10" type="dt"/>
          </p:nvPr>
        </p:nvSpPr>
        <p:spPr>
          <a:xfrm>
            <a:off x="905256"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p8"/>
          <p:cNvSpPr txBox="1"/>
          <p:nvPr>
            <p:ph idx="1" type="body"/>
          </p:nvPr>
        </p:nvSpPr>
        <p:spPr>
          <a:xfrm>
            <a:off x="5431536" y="4489704"/>
            <a:ext cx="1462088" cy="649288"/>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2000"/>
              <a:buNone/>
              <a:defRPr sz="2000"/>
            </a:lvl1pPr>
            <a:lvl2pPr indent="-228600" lvl="1" marL="914400" algn="ctr">
              <a:lnSpc>
                <a:spcPct val="100000"/>
              </a:lnSpc>
              <a:spcBef>
                <a:spcPts val="0"/>
              </a:spcBef>
              <a:spcAft>
                <a:spcPts val="0"/>
              </a:spcAft>
              <a:buClr>
                <a:schemeClr val="dk1"/>
              </a:buClr>
              <a:buSzPts val="1600"/>
              <a:buNone/>
              <a:defRPr sz="1600"/>
            </a:lvl2pPr>
            <a:lvl3pPr indent="-355600" lvl="2" marL="1371600" algn="l">
              <a:lnSpc>
                <a:spcPct val="110000"/>
              </a:lnSpc>
              <a:spcBef>
                <a:spcPts val="500"/>
              </a:spcBef>
              <a:spcAft>
                <a:spcPts val="0"/>
              </a:spcAft>
              <a:buClr>
                <a:schemeClr val="dk1"/>
              </a:buClr>
              <a:buSzPts val="2000"/>
              <a:buChar char="•"/>
              <a:defRPr sz="20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8"/>
          <p:cNvSpPr txBox="1"/>
          <p:nvPr>
            <p:ph idx="7" type="body"/>
          </p:nvPr>
        </p:nvSpPr>
        <p:spPr>
          <a:xfrm>
            <a:off x="7845552" y="4489704"/>
            <a:ext cx="1462088" cy="649288"/>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2000"/>
              <a:buNone/>
              <a:defRPr sz="2000"/>
            </a:lvl1pPr>
            <a:lvl2pPr indent="-228600" lvl="1" marL="914400" algn="ctr">
              <a:lnSpc>
                <a:spcPct val="100000"/>
              </a:lnSpc>
              <a:spcBef>
                <a:spcPts val="0"/>
              </a:spcBef>
              <a:spcAft>
                <a:spcPts val="0"/>
              </a:spcAft>
              <a:buClr>
                <a:schemeClr val="dk1"/>
              </a:buClr>
              <a:buSzPts val="1600"/>
              <a:buNone/>
              <a:defRPr sz="1600"/>
            </a:lvl2pPr>
            <a:lvl3pPr indent="-355600" lvl="2" marL="1371600" algn="l">
              <a:lnSpc>
                <a:spcPct val="110000"/>
              </a:lnSpc>
              <a:spcBef>
                <a:spcPts val="500"/>
              </a:spcBef>
              <a:spcAft>
                <a:spcPts val="0"/>
              </a:spcAft>
              <a:buClr>
                <a:schemeClr val="dk1"/>
              </a:buClr>
              <a:buSzPts val="2000"/>
              <a:buChar char="•"/>
              <a:defRPr sz="20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8"/>
          <p:cNvSpPr txBox="1"/>
          <p:nvPr>
            <p:ph idx="8" type="body"/>
          </p:nvPr>
        </p:nvSpPr>
        <p:spPr>
          <a:xfrm>
            <a:off x="10268712" y="4489704"/>
            <a:ext cx="1462088" cy="649288"/>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2000"/>
              <a:buNone/>
              <a:defRPr sz="2000"/>
            </a:lvl1pPr>
            <a:lvl2pPr indent="-228600" lvl="1" marL="914400" algn="ctr">
              <a:lnSpc>
                <a:spcPct val="100000"/>
              </a:lnSpc>
              <a:spcBef>
                <a:spcPts val="0"/>
              </a:spcBef>
              <a:spcAft>
                <a:spcPts val="0"/>
              </a:spcAft>
              <a:buClr>
                <a:schemeClr val="dk1"/>
              </a:buClr>
              <a:buSzPts val="1600"/>
              <a:buNone/>
              <a:defRPr sz="1600"/>
            </a:lvl2pPr>
            <a:lvl3pPr indent="-355600" lvl="2" marL="1371600" algn="l">
              <a:lnSpc>
                <a:spcPct val="110000"/>
              </a:lnSpc>
              <a:spcBef>
                <a:spcPts val="500"/>
              </a:spcBef>
              <a:spcAft>
                <a:spcPts val="0"/>
              </a:spcAft>
              <a:buClr>
                <a:schemeClr val="dk1"/>
              </a:buClr>
              <a:buSzPts val="2000"/>
              <a:buChar char="•"/>
              <a:defRPr sz="20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8"/>
          <p:cNvSpPr txBox="1"/>
          <p:nvPr>
            <p:ph idx="9" type="body"/>
          </p:nvPr>
        </p:nvSpPr>
        <p:spPr>
          <a:xfrm>
            <a:off x="594360" y="4489704"/>
            <a:ext cx="1462088" cy="649288"/>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2000"/>
              <a:buNone/>
              <a:defRPr sz="2000"/>
            </a:lvl1pPr>
            <a:lvl2pPr indent="-228600" lvl="1" marL="914400" algn="ctr">
              <a:lnSpc>
                <a:spcPct val="100000"/>
              </a:lnSpc>
              <a:spcBef>
                <a:spcPts val="0"/>
              </a:spcBef>
              <a:spcAft>
                <a:spcPts val="0"/>
              </a:spcAft>
              <a:buClr>
                <a:schemeClr val="dk1"/>
              </a:buClr>
              <a:buSzPts val="1600"/>
              <a:buNone/>
              <a:defRPr sz="1600"/>
            </a:lvl2pPr>
            <a:lvl3pPr indent="-355600" lvl="2" marL="1371600" algn="l">
              <a:lnSpc>
                <a:spcPct val="110000"/>
              </a:lnSpc>
              <a:spcBef>
                <a:spcPts val="500"/>
              </a:spcBef>
              <a:spcAft>
                <a:spcPts val="0"/>
              </a:spcAft>
              <a:buClr>
                <a:schemeClr val="dk1"/>
              </a:buClr>
              <a:buSzPts val="2000"/>
              <a:buChar char="•"/>
              <a:defRPr sz="20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8"/>
          <p:cNvSpPr txBox="1"/>
          <p:nvPr>
            <p:ph idx="13" type="body"/>
          </p:nvPr>
        </p:nvSpPr>
        <p:spPr>
          <a:xfrm>
            <a:off x="3008376" y="4489704"/>
            <a:ext cx="1462088" cy="649288"/>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2000"/>
              <a:buNone/>
              <a:defRPr sz="2000"/>
            </a:lvl1pPr>
            <a:lvl2pPr indent="-228600" lvl="1" marL="914400" algn="ctr">
              <a:lnSpc>
                <a:spcPct val="100000"/>
              </a:lnSpc>
              <a:spcBef>
                <a:spcPts val="0"/>
              </a:spcBef>
              <a:spcAft>
                <a:spcPts val="0"/>
              </a:spcAft>
              <a:buClr>
                <a:schemeClr val="dk1"/>
              </a:buClr>
              <a:buSzPts val="1600"/>
              <a:buNone/>
              <a:defRPr sz="1600"/>
            </a:lvl2pPr>
            <a:lvl3pPr indent="-355600" lvl="2" marL="1371600" algn="l">
              <a:lnSpc>
                <a:spcPct val="110000"/>
              </a:lnSpc>
              <a:spcBef>
                <a:spcPts val="500"/>
              </a:spcBef>
              <a:spcAft>
                <a:spcPts val="0"/>
              </a:spcAft>
              <a:buClr>
                <a:schemeClr val="dk1"/>
              </a:buClr>
              <a:buSzPts val="2000"/>
              <a:buChar char="•"/>
              <a:defRPr sz="20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5" name="Shape 75"/>
        <p:cNvGrpSpPr/>
        <p:nvPr/>
      </p:nvGrpSpPr>
      <p:grpSpPr>
        <a:xfrm>
          <a:off x="0" y="0"/>
          <a:ext cx="0" cy="0"/>
          <a:chOff x="0" y="0"/>
          <a:chExt cx="0" cy="0"/>
        </a:xfrm>
      </p:grpSpPr>
      <p:sp>
        <p:nvSpPr>
          <p:cNvPr id="76" name="Google Shape;76;p9"/>
          <p:cNvSpPr/>
          <p:nvPr/>
        </p:nvSpPr>
        <p:spPr>
          <a:xfrm>
            <a:off x="558209" y="0"/>
            <a:ext cx="11167447" cy="2018806"/>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77" name="Google Shape;77;p9"/>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78" name="Google Shape;78;p9"/>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9"/>
          <p:cNvSpPr txBox="1"/>
          <p:nvPr>
            <p:ph idx="1" type="body"/>
          </p:nvPr>
        </p:nvSpPr>
        <p:spPr>
          <a:xfrm>
            <a:off x="1115568"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0" name="Google Shape;80;p9"/>
          <p:cNvSpPr txBox="1"/>
          <p:nvPr>
            <p:ph idx="2" type="body"/>
          </p:nvPr>
        </p:nvSpPr>
        <p:spPr>
          <a:xfrm>
            <a:off x="1115568" y="3203688"/>
            <a:ext cx="4937760" cy="2968512"/>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sz="1800"/>
            </a:lvl1pPr>
            <a:lvl2pPr indent="-342900" lvl="1" marL="914400" algn="l">
              <a:lnSpc>
                <a:spcPct val="110000"/>
              </a:lnSpc>
              <a:spcBef>
                <a:spcPts val="1000"/>
              </a:spcBef>
              <a:spcAft>
                <a:spcPts val="0"/>
              </a:spcAft>
              <a:buClr>
                <a:schemeClr val="dk1"/>
              </a:buClr>
              <a:buSzPts val="1800"/>
              <a:buChar char="•"/>
              <a:defRPr sz="1800"/>
            </a:lvl2pPr>
            <a:lvl3pPr indent="-342900" lvl="2" marL="1371600" algn="l">
              <a:lnSpc>
                <a:spcPct val="110000"/>
              </a:lnSpc>
              <a:spcBef>
                <a:spcPts val="1000"/>
              </a:spcBef>
              <a:spcAft>
                <a:spcPts val="0"/>
              </a:spcAft>
              <a:buClr>
                <a:schemeClr val="dk1"/>
              </a:buClr>
              <a:buSzPts val="1800"/>
              <a:buChar char="•"/>
              <a:defRPr sz="1800"/>
            </a:lvl3pPr>
            <a:lvl4pPr indent="-342900" lvl="3" marL="1828800" algn="l">
              <a:lnSpc>
                <a:spcPct val="110000"/>
              </a:lnSpc>
              <a:spcBef>
                <a:spcPts val="1000"/>
              </a:spcBef>
              <a:spcAft>
                <a:spcPts val="0"/>
              </a:spcAft>
              <a:buClr>
                <a:schemeClr val="dk1"/>
              </a:buClr>
              <a:buSzPts val="1800"/>
              <a:buChar char="•"/>
              <a:defRPr sz="1800"/>
            </a:lvl4pPr>
            <a:lvl5pPr indent="-342900" lvl="4" marL="2286000" algn="l">
              <a:lnSpc>
                <a:spcPct val="110000"/>
              </a:lnSpc>
              <a:spcBef>
                <a:spcPts val="10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9"/>
          <p:cNvSpPr txBox="1"/>
          <p:nvPr>
            <p:ph idx="3" type="body"/>
          </p:nvPr>
        </p:nvSpPr>
        <p:spPr>
          <a:xfrm>
            <a:off x="6345936"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2" name="Google Shape;82;p9"/>
          <p:cNvSpPr txBox="1"/>
          <p:nvPr>
            <p:ph idx="4" type="body"/>
          </p:nvPr>
        </p:nvSpPr>
        <p:spPr>
          <a:xfrm>
            <a:off x="6345936" y="3203687"/>
            <a:ext cx="4937760" cy="2968511"/>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sz="1800"/>
            </a:lvl1pPr>
            <a:lvl2pPr indent="-342900" lvl="1" marL="914400" algn="l">
              <a:lnSpc>
                <a:spcPct val="110000"/>
              </a:lnSpc>
              <a:spcBef>
                <a:spcPts val="1000"/>
              </a:spcBef>
              <a:spcAft>
                <a:spcPts val="0"/>
              </a:spcAft>
              <a:buClr>
                <a:schemeClr val="dk1"/>
              </a:buClr>
              <a:buSzPts val="1800"/>
              <a:buChar char="•"/>
              <a:defRPr sz="1800"/>
            </a:lvl2pPr>
            <a:lvl3pPr indent="-342900" lvl="2" marL="1371600" algn="l">
              <a:lnSpc>
                <a:spcPct val="110000"/>
              </a:lnSpc>
              <a:spcBef>
                <a:spcPts val="1000"/>
              </a:spcBef>
              <a:spcAft>
                <a:spcPts val="0"/>
              </a:spcAft>
              <a:buClr>
                <a:schemeClr val="dk1"/>
              </a:buClr>
              <a:buSzPts val="1800"/>
              <a:buChar char="•"/>
              <a:defRPr sz="1800"/>
            </a:lvl3pPr>
            <a:lvl4pPr indent="-342900" lvl="3" marL="1828800" algn="l">
              <a:lnSpc>
                <a:spcPct val="110000"/>
              </a:lnSpc>
              <a:spcBef>
                <a:spcPts val="1000"/>
              </a:spcBef>
              <a:spcAft>
                <a:spcPts val="0"/>
              </a:spcAft>
              <a:buClr>
                <a:schemeClr val="dk1"/>
              </a:buClr>
              <a:buSzPts val="1800"/>
              <a:buChar char="•"/>
              <a:defRPr sz="1800"/>
            </a:lvl4pPr>
            <a:lvl5pPr indent="-342900" lvl="4" marL="2286000" algn="l">
              <a:lnSpc>
                <a:spcPct val="110000"/>
              </a:lnSpc>
              <a:spcBef>
                <a:spcPts val="10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9"/>
          <p:cNvSpPr txBox="1"/>
          <p:nvPr>
            <p:ph idx="10" type="dt"/>
          </p:nvPr>
        </p:nvSpPr>
        <p:spPr>
          <a:xfrm>
            <a:off x="905256"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3 column">
  <p:cSld name="Comparison 3 column">
    <p:spTree>
      <p:nvGrpSpPr>
        <p:cNvPr id="86" name="Shape 86"/>
        <p:cNvGrpSpPr/>
        <p:nvPr/>
      </p:nvGrpSpPr>
      <p:grpSpPr>
        <a:xfrm>
          <a:off x="0" y="0"/>
          <a:ext cx="0" cy="0"/>
          <a:chOff x="0" y="0"/>
          <a:chExt cx="0" cy="0"/>
        </a:xfrm>
      </p:grpSpPr>
      <p:sp>
        <p:nvSpPr>
          <p:cNvPr id="87" name="Google Shape;87;p10"/>
          <p:cNvSpPr/>
          <p:nvPr/>
        </p:nvSpPr>
        <p:spPr>
          <a:xfrm>
            <a:off x="558209" y="0"/>
            <a:ext cx="11167447" cy="2018806"/>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88" name="Google Shape;88;p10"/>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89" name="Google Shape;89;p10"/>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0"/>
          <p:cNvSpPr txBox="1"/>
          <p:nvPr>
            <p:ph idx="1" type="body"/>
          </p:nvPr>
        </p:nvSpPr>
        <p:spPr>
          <a:xfrm>
            <a:off x="576072" y="2372650"/>
            <a:ext cx="32918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1" name="Google Shape;91;p10"/>
          <p:cNvSpPr txBox="1"/>
          <p:nvPr>
            <p:ph idx="2" type="body"/>
          </p:nvPr>
        </p:nvSpPr>
        <p:spPr>
          <a:xfrm>
            <a:off x="576072" y="3203688"/>
            <a:ext cx="3291840" cy="2968512"/>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sz="1800"/>
            </a:lvl1pPr>
            <a:lvl2pPr indent="-342900" lvl="1" marL="914400" algn="l">
              <a:lnSpc>
                <a:spcPct val="110000"/>
              </a:lnSpc>
              <a:spcBef>
                <a:spcPts val="1000"/>
              </a:spcBef>
              <a:spcAft>
                <a:spcPts val="0"/>
              </a:spcAft>
              <a:buClr>
                <a:schemeClr val="dk1"/>
              </a:buClr>
              <a:buSzPts val="1800"/>
              <a:buChar char="•"/>
              <a:defRPr sz="1800"/>
            </a:lvl2pPr>
            <a:lvl3pPr indent="-342900" lvl="2" marL="1371600" algn="l">
              <a:lnSpc>
                <a:spcPct val="110000"/>
              </a:lnSpc>
              <a:spcBef>
                <a:spcPts val="1000"/>
              </a:spcBef>
              <a:spcAft>
                <a:spcPts val="0"/>
              </a:spcAft>
              <a:buClr>
                <a:schemeClr val="dk1"/>
              </a:buClr>
              <a:buSzPts val="1800"/>
              <a:buChar char="•"/>
              <a:defRPr sz="1800"/>
            </a:lvl3pPr>
            <a:lvl4pPr indent="-342900" lvl="3" marL="1828800" algn="l">
              <a:lnSpc>
                <a:spcPct val="110000"/>
              </a:lnSpc>
              <a:spcBef>
                <a:spcPts val="1000"/>
              </a:spcBef>
              <a:spcAft>
                <a:spcPts val="0"/>
              </a:spcAft>
              <a:buClr>
                <a:schemeClr val="dk1"/>
              </a:buClr>
              <a:buSzPts val="1800"/>
              <a:buChar char="•"/>
              <a:defRPr sz="1800"/>
            </a:lvl4pPr>
            <a:lvl5pPr indent="-342900" lvl="4" marL="2286000" algn="l">
              <a:lnSpc>
                <a:spcPct val="110000"/>
              </a:lnSpc>
              <a:spcBef>
                <a:spcPts val="10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10"/>
          <p:cNvSpPr txBox="1"/>
          <p:nvPr>
            <p:ph idx="3" type="body"/>
          </p:nvPr>
        </p:nvSpPr>
        <p:spPr>
          <a:xfrm>
            <a:off x="4507992" y="2372650"/>
            <a:ext cx="32918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3" name="Google Shape;93;p10"/>
          <p:cNvSpPr txBox="1"/>
          <p:nvPr>
            <p:ph idx="4" type="body"/>
          </p:nvPr>
        </p:nvSpPr>
        <p:spPr>
          <a:xfrm>
            <a:off x="4507992" y="3203687"/>
            <a:ext cx="3291840" cy="2968511"/>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sz="1800"/>
            </a:lvl1pPr>
            <a:lvl2pPr indent="-342900" lvl="1" marL="914400" algn="l">
              <a:lnSpc>
                <a:spcPct val="110000"/>
              </a:lnSpc>
              <a:spcBef>
                <a:spcPts val="1000"/>
              </a:spcBef>
              <a:spcAft>
                <a:spcPts val="0"/>
              </a:spcAft>
              <a:buClr>
                <a:schemeClr val="dk1"/>
              </a:buClr>
              <a:buSzPts val="1800"/>
              <a:buChar char="•"/>
              <a:defRPr sz="1800"/>
            </a:lvl2pPr>
            <a:lvl3pPr indent="-342900" lvl="2" marL="1371600" algn="l">
              <a:lnSpc>
                <a:spcPct val="110000"/>
              </a:lnSpc>
              <a:spcBef>
                <a:spcPts val="1000"/>
              </a:spcBef>
              <a:spcAft>
                <a:spcPts val="0"/>
              </a:spcAft>
              <a:buClr>
                <a:schemeClr val="dk1"/>
              </a:buClr>
              <a:buSzPts val="1800"/>
              <a:buChar char="•"/>
              <a:defRPr sz="1800"/>
            </a:lvl3pPr>
            <a:lvl4pPr indent="-342900" lvl="3" marL="1828800" algn="l">
              <a:lnSpc>
                <a:spcPct val="110000"/>
              </a:lnSpc>
              <a:spcBef>
                <a:spcPts val="1000"/>
              </a:spcBef>
              <a:spcAft>
                <a:spcPts val="0"/>
              </a:spcAft>
              <a:buClr>
                <a:schemeClr val="dk1"/>
              </a:buClr>
              <a:buSzPts val="1800"/>
              <a:buChar char="•"/>
              <a:defRPr sz="1800"/>
            </a:lvl4pPr>
            <a:lvl5pPr indent="-342900" lvl="4" marL="2286000" algn="l">
              <a:lnSpc>
                <a:spcPct val="110000"/>
              </a:lnSpc>
              <a:spcBef>
                <a:spcPts val="10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10"/>
          <p:cNvSpPr txBox="1"/>
          <p:nvPr>
            <p:ph idx="10" type="dt"/>
          </p:nvPr>
        </p:nvSpPr>
        <p:spPr>
          <a:xfrm>
            <a:off x="905256"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0"/>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7" name="Google Shape;97;p10"/>
          <p:cNvSpPr txBox="1"/>
          <p:nvPr>
            <p:ph idx="5" type="body"/>
          </p:nvPr>
        </p:nvSpPr>
        <p:spPr>
          <a:xfrm>
            <a:off x="8439912" y="2372650"/>
            <a:ext cx="32918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8" name="Google Shape;98;p10"/>
          <p:cNvSpPr txBox="1"/>
          <p:nvPr>
            <p:ph idx="6" type="body"/>
          </p:nvPr>
        </p:nvSpPr>
        <p:spPr>
          <a:xfrm>
            <a:off x="8439912" y="3203687"/>
            <a:ext cx="3291840" cy="2968511"/>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sz="1800"/>
            </a:lvl1pPr>
            <a:lvl2pPr indent="-342900" lvl="1" marL="914400" algn="l">
              <a:lnSpc>
                <a:spcPct val="110000"/>
              </a:lnSpc>
              <a:spcBef>
                <a:spcPts val="1000"/>
              </a:spcBef>
              <a:spcAft>
                <a:spcPts val="0"/>
              </a:spcAft>
              <a:buClr>
                <a:schemeClr val="dk1"/>
              </a:buClr>
              <a:buSzPts val="1800"/>
              <a:buChar char="•"/>
              <a:defRPr sz="1800"/>
            </a:lvl2pPr>
            <a:lvl3pPr indent="-342900" lvl="2" marL="1371600" algn="l">
              <a:lnSpc>
                <a:spcPct val="110000"/>
              </a:lnSpc>
              <a:spcBef>
                <a:spcPts val="1000"/>
              </a:spcBef>
              <a:spcAft>
                <a:spcPts val="0"/>
              </a:spcAft>
              <a:buClr>
                <a:schemeClr val="dk1"/>
              </a:buClr>
              <a:buSzPts val="1800"/>
              <a:buChar char="•"/>
              <a:defRPr sz="1800"/>
            </a:lvl3pPr>
            <a:lvl4pPr indent="-342900" lvl="3" marL="1828800" algn="l">
              <a:lnSpc>
                <a:spcPct val="110000"/>
              </a:lnSpc>
              <a:spcBef>
                <a:spcPts val="1000"/>
              </a:spcBef>
              <a:spcAft>
                <a:spcPts val="0"/>
              </a:spcAft>
              <a:buClr>
                <a:schemeClr val="dk1"/>
              </a:buClr>
              <a:buSzPts val="1800"/>
              <a:buChar char="•"/>
              <a:defRPr sz="1800"/>
            </a:lvl4pPr>
            <a:lvl5pPr indent="-342900" lvl="4" marL="2286000" algn="l">
              <a:lnSpc>
                <a:spcPct val="110000"/>
              </a:lnSpc>
              <a:spcBef>
                <a:spcPts val="10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venir"/>
              <a:buNone/>
              <a:defRPr b="0" i="0" sz="4400" u="none" cap="none" strike="noStrike">
                <a:solidFill>
                  <a:schemeClr val="dk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1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11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venir"/>
                <a:ea typeface="Avenir"/>
                <a:cs typeface="Avenir"/>
                <a:sym typeface="Avenir"/>
              </a:defRPr>
            </a:lvl1pPr>
            <a:lvl2pPr indent="0" lvl="1" marL="0" marR="0" rtl="0" algn="r">
              <a:spcBef>
                <a:spcPts val="0"/>
              </a:spcBef>
              <a:buNone/>
              <a:defRPr b="0" i="0" sz="1200" u="none" cap="none" strike="noStrike">
                <a:solidFill>
                  <a:srgbClr val="888888"/>
                </a:solidFill>
                <a:latin typeface="Avenir"/>
                <a:ea typeface="Avenir"/>
                <a:cs typeface="Avenir"/>
                <a:sym typeface="Avenir"/>
              </a:defRPr>
            </a:lvl2pPr>
            <a:lvl3pPr indent="0" lvl="2" marL="0" marR="0" rtl="0" algn="r">
              <a:spcBef>
                <a:spcPts val="0"/>
              </a:spcBef>
              <a:buNone/>
              <a:defRPr b="0" i="0" sz="1200" u="none" cap="none" strike="noStrike">
                <a:solidFill>
                  <a:srgbClr val="888888"/>
                </a:solidFill>
                <a:latin typeface="Avenir"/>
                <a:ea typeface="Avenir"/>
                <a:cs typeface="Avenir"/>
                <a:sym typeface="Avenir"/>
              </a:defRPr>
            </a:lvl3pPr>
            <a:lvl4pPr indent="0" lvl="3" marL="0" marR="0" rtl="0" algn="r">
              <a:spcBef>
                <a:spcPts val="0"/>
              </a:spcBef>
              <a:buNone/>
              <a:defRPr b="0" i="0" sz="1200" u="none" cap="none" strike="noStrike">
                <a:solidFill>
                  <a:srgbClr val="888888"/>
                </a:solidFill>
                <a:latin typeface="Avenir"/>
                <a:ea typeface="Avenir"/>
                <a:cs typeface="Avenir"/>
                <a:sym typeface="Avenir"/>
              </a:defRPr>
            </a:lvl4pPr>
            <a:lvl5pPr indent="0" lvl="4" marL="0" marR="0" rtl="0" algn="r">
              <a:spcBef>
                <a:spcPts val="0"/>
              </a:spcBef>
              <a:buNone/>
              <a:defRPr b="0" i="0" sz="1200" u="none" cap="none" strike="noStrike">
                <a:solidFill>
                  <a:srgbClr val="888888"/>
                </a:solidFill>
                <a:latin typeface="Avenir"/>
                <a:ea typeface="Avenir"/>
                <a:cs typeface="Avenir"/>
                <a:sym typeface="Avenir"/>
              </a:defRPr>
            </a:lvl5pPr>
            <a:lvl6pPr indent="0" lvl="5" marL="0" marR="0" rtl="0" algn="r">
              <a:spcBef>
                <a:spcPts val="0"/>
              </a:spcBef>
              <a:buNone/>
              <a:defRPr b="0" i="0" sz="1200" u="none" cap="none" strike="noStrike">
                <a:solidFill>
                  <a:srgbClr val="888888"/>
                </a:solidFill>
                <a:latin typeface="Avenir"/>
                <a:ea typeface="Avenir"/>
                <a:cs typeface="Avenir"/>
                <a:sym typeface="Avenir"/>
              </a:defRPr>
            </a:lvl6pPr>
            <a:lvl7pPr indent="0" lvl="6" marL="0" marR="0" rtl="0" algn="r">
              <a:spcBef>
                <a:spcPts val="0"/>
              </a:spcBef>
              <a:buNone/>
              <a:defRPr b="0" i="0" sz="1200" u="none" cap="none" strike="noStrike">
                <a:solidFill>
                  <a:srgbClr val="888888"/>
                </a:solidFill>
                <a:latin typeface="Avenir"/>
                <a:ea typeface="Avenir"/>
                <a:cs typeface="Avenir"/>
                <a:sym typeface="Avenir"/>
              </a:defRPr>
            </a:lvl7pPr>
            <a:lvl8pPr indent="0" lvl="7" marL="0" marR="0" rtl="0" algn="r">
              <a:spcBef>
                <a:spcPts val="0"/>
              </a:spcBef>
              <a:buNone/>
              <a:defRPr b="0" i="0" sz="1200" u="none" cap="none" strike="noStrike">
                <a:solidFill>
                  <a:srgbClr val="888888"/>
                </a:solidFill>
                <a:latin typeface="Avenir"/>
                <a:ea typeface="Avenir"/>
                <a:cs typeface="Avenir"/>
                <a:sym typeface="Avenir"/>
              </a:defRPr>
            </a:lvl8pPr>
            <a:lvl9pPr indent="0" lvl="8" marL="0" marR="0" rtl="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ctrTitle"/>
          </p:nvPr>
        </p:nvSpPr>
        <p:spPr>
          <a:xfrm>
            <a:off x="1802843" y="2503671"/>
            <a:ext cx="8586300" cy="2176200"/>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600"/>
              <a:buFont typeface="Avenir"/>
              <a:buNone/>
            </a:pPr>
            <a:r>
              <a:rPr b="1" lang="en-US" sz="4800">
                <a:solidFill>
                  <a:schemeClr val="accent1"/>
                </a:solidFill>
              </a:rPr>
              <a:t>Attire Fit-In</a:t>
            </a:r>
            <a:endParaRPr b="1" sz="4800">
              <a:solidFill>
                <a:schemeClr val="accent1"/>
              </a:solidFill>
            </a:endParaRPr>
          </a:p>
        </p:txBody>
      </p:sp>
      <p:sp>
        <p:nvSpPr>
          <p:cNvPr id="164" name="Google Shape;164;p17"/>
          <p:cNvSpPr txBox="1"/>
          <p:nvPr>
            <p:ph idx="1" type="subTitle"/>
          </p:nvPr>
        </p:nvSpPr>
        <p:spPr>
          <a:xfrm>
            <a:off x="1265700" y="4679875"/>
            <a:ext cx="9660600" cy="1812300"/>
          </a:xfrm>
          <a:prstGeom prst="rect">
            <a:avLst/>
          </a:prstGeom>
          <a:solidFill>
            <a:schemeClr val="accent1"/>
          </a:solidFill>
          <a:ln>
            <a:noFill/>
          </a:ln>
        </p:spPr>
        <p:txBody>
          <a:bodyPr anchorCtr="0" anchor="ctr" bIns="45700" lIns="91425" spcFirstLastPara="1" rIns="91425" wrap="square" tIns="45700">
            <a:normAutofit/>
          </a:bodyPr>
          <a:lstStyle/>
          <a:p>
            <a:pPr indent="0" lvl="0" marL="0" rtl="0" algn="just">
              <a:lnSpc>
                <a:spcPct val="110000"/>
              </a:lnSpc>
              <a:spcBef>
                <a:spcPts val="0"/>
              </a:spcBef>
              <a:spcAft>
                <a:spcPts val="0"/>
              </a:spcAft>
              <a:buClr>
                <a:schemeClr val="lt1"/>
              </a:buClr>
              <a:buSzPts val="2800"/>
              <a:buNone/>
            </a:pPr>
            <a:r>
              <a:rPr b="1" lang="en-US"/>
              <a:t> </a:t>
            </a:r>
            <a:endParaRPr b="1" sz="2500"/>
          </a:p>
        </p:txBody>
      </p:sp>
      <p:pic>
        <p:nvPicPr>
          <p:cNvPr id="165" name="Google Shape;165;p17"/>
          <p:cNvPicPr preferRelativeResize="0"/>
          <p:nvPr/>
        </p:nvPicPr>
        <p:blipFill>
          <a:blip r:embed="rId3">
            <a:alphaModFix/>
          </a:blip>
          <a:stretch>
            <a:fillRect/>
          </a:stretch>
        </p:blipFill>
        <p:spPr>
          <a:xfrm>
            <a:off x="5359362" y="199075"/>
            <a:ext cx="1473274" cy="1473274"/>
          </a:xfrm>
          <a:prstGeom prst="rect">
            <a:avLst/>
          </a:prstGeom>
          <a:noFill/>
          <a:ln>
            <a:noFill/>
          </a:ln>
        </p:spPr>
      </p:pic>
      <p:sp>
        <p:nvSpPr>
          <p:cNvPr id="166" name="Google Shape;166;p17"/>
          <p:cNvSpPr txBox="1"/>
          <p:nvPr/>
        </p:nvSpPr>
        <p:spPr>
          <a:xfrm>
            <a:off x="2042838" y="1777550"/>
            <a:ext cx="81063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100">
                <a:latin typeface="Avenir"/>
                <a:ea typeface="Avenir"/>
                <a:cs typeface="Avenir"/>
                <a:sym typeface="Avenir"/>
              </a:rPr>
              <a:t>INSTITUTE OF </a:t>
            </a:r>
            <a:r>
              <a:rPr b="1" lang="en-US" sz="2100">
                <a:latin typeface="Avenir"/>
                <a:ea typeface="Avenir"/>
                <a:cs typeface="Avenir"/>
                <a:sym typeface="Avenir"/>
              </a:rPr>
              <a:t>ENGINEERING</a:t>
            </a:r>
            <a:r>
              <a:rPr b="1" lang="en-US" sz="2100">
                <a:latin typeface="Avenir"/>
                <a:ea typeface="Avenir"/>
                <a:cs typeface="Avenir"/>
                <a:sym typeface="Avenir"/>
              </a:rPr>
              <a:t> AND TECHNOLOGY, LUCKNOW</a:t>
            </a:r>
            <a:endParaRPr b="1" sz="2100">
              <a:latin typeface="Avenir"/>
              <a:ea typeface="Avenir"/>
              <a:cs typeface="Avenir"/>
              <a:sym typeface="Avenir"/>
            </a:endParaRPr>
          </a:p>
          <a:p>
            <a:pPr indent="0" lvl="0" marL="0" rtl="0" algn="ctr">
              <a:spcBef>
                <a:spcPts val="0"/>
              </a:spcBef>
              <a:spcAft>
                <a:spcPts val="0"/>
              </a:spcAft>
              <a:buNone/>
            </a:pPr>
            <a:r>
              <a:rPr lang="en-US" sz="2100">
                <a:latin typeface="Avenir"/>
                <a:ea typeface="Avenir"/>
                <a:cs typeface="Avenir"/>
                <a:sym typeface="Avenir"/>
              </a:rPr>
              <a:t>DEPARTMENT OF COMPUTER SCIENCE &amp; ENGINEERING</a:t>
            </a:r>
            <a:endParaRPr sz="2100">
              <a:latin typeface="Avenir"/>
              <a:ea typeface="Avenir"/>
              <a:cs typeface="Avenir"/>
              <a:sym typeface="Avenir"/>
            </a:endParaRPr>
          </a:p>
        </p:txBody>
      </p:sp>
      <p:sp>
        <p:nvSpPr>
          <p:cNvPr id="167" name="Google Shape;167;p17"/>
          <p:cNvSpPr txBox="1"/>
          <p:nvPr/>
        </p:nvSpPr>
        <p:spPr>
          <a:xfrm>
            <a:off x="1467675" y="4878025"/>
            <a:ext cx="4332600" cy="1416000"/>
          </a:xfrm>
          <a:prstGeom prst="rect">
            <a:avLst/>
          </a:prstGeom>
          <a:solidFill>
            <a:schemeClr val="accent1"/>
          </a:solid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US" sz="2000">
                <a:solidFill>
                  <a:schemeClr val="lt1"/>
                </a:solidFill>
                <a:latin typeface="Avenir"/>
                <a:ea typeface="Avenir"/>
                <a:cs typeface="Avenir"/>
                <a:sym typeface="Avenir"/>
              </a:rPr>
              <a:t>Submitted</a:t>
            </a:r>
            <a:r>
              <a:rPr b="1" lang="en-US" sz="2000">
                <a:solidFill>
                  <a:schemeClr val="lt1"/>
                </a:solidFill>
                <a:latin typeface="Avenir"/>
                <a:ea typeface="Avenir"/>
                <a:cs typeface="Avenir"/>
                <a:sym typeface="Avenir"/>
              </a:rPr>
              <a:t> By:</a:t>
            </a:r>
            <a:endParaRPr b="1" sz="2000">
              <a:solidFill>
                <a:schemeClr val="lt1"/>
              </a:solidFill>
              <a:latin typeface="Avenir"/>
              <a:ea typeface="Avenir"/>
              <a:cs typeface="Avenir"/>
              <a:sym typeface="Avenir"/>
            </a:endParaRPr>
          </a:p>
          <a:p>
            <a:pPr indent="0" lvl="0" marL="0" rtl="0" algn="l">
              <a:spcBef>
                <a:spcPts val="0"/>
              </a:spcBef>
              <a:spcAft>
                <a:spcPts val="0"/>
              </a:spcAft>
              <a:buNone/>
            </a:pPr>
            <a:r>
              <a:rPr b="1" lang="en-US" sz="2000">
                <a:solidFill>
                  <a:schemeClr val="lt1"/>
                </a:solidFill>
                <a:latin typeface="Avenir"/>
                <a:ea typeface="Avenir"/>
                <a:cs typeface="Avenir"/>
                <a:sym typeface="Avenir"/>
              </a:rPr>
              <a:t>Rishabh Balaiwar (1805210042)</a:t>
            </a:r>
            <a:endParaRPr b="1" sz="2000">
              <a:solidFill>
                <a:schemeClr val="lt1"/>
              </a:solidFill>
              <a:latin typeface="Avenir"/>
              <a:ea typeface="Avenir"/>
              <a:cs typeface="Avenir"/>
              <a:sym typeface="Avenir"/>
            </a:endParaRPr>
          </a:p>
          <a:p>
            <a:pPr indent="0" lvl="0" marL="0" rtl="0" algn="l">
              <a:spcBef>
                <a:spcPts val="0"/>
              </a:spcBef>
              <a:spcAft>
                <a:spcPts val="0"/>
              </a:spcAft>
              <a:buNone/>
            </a:pPr>
            <a:r>
              <a:rPr b="1" lang="en-US" sz="2000">
                <a:solidFill>
                  <a:schemeClr val="lt1"/>
                </a:solidFill>
                <a:latin typeface="Avenir"/>
                <a:ea typeface="Avenir"/>
                <a:cs typeface="Avenir"/>
                <a:sym typeface="Avenir"/>
              </a:rPr>
              <a:t>Nishtha Shukla (1805232038)</a:t>
            </a:r>
            <a:endParaRPr b="1" sz="2000">
              <a:solidFill>
                <a:schemeClr val="lt1"/>
              </a:solidFill>
              <a:latin typeface="Avenir"/>
              <a:ea typeface="Avenir"/>
              <a:cs typeface="Avenir"/>
              <a:sym typeface="Avenir"/>
            </a:endParaRPr>
          </a:p>
          <a:p>
            <a:pPr indent="0" lvl="0" marL="0" rtl="0" algn="l">
              <a:spcBef>
                <a:spcPts val="0"/>
              </a:spcBef>
              <a:spcAft>
                <a:spcPts val="0"/>
              </a:spcAft>
              <a:buNone/>
            </a:pPr>
            <a:r>
              <a:rPr b="1" lang="en-US" sz="2000">
                <a:solidFill>
                  <a:schemeClr val="lt1"/>
                </a:solidFill>
                <a:latin typeface="Avenir"/>
                <a:ea typeface="Avenir"/>
                <a:cs typeface="Avenir"/>
                <a:sym typeface="Avenir"/>
              </a:rPr>
              <a:t>Himani Srivastava (1805232026)</a:t>
            </a:r>
            <a:endParaRPr b="1" sz="2000">
              <a:solidFill>
                <a:schemeClr val="lt1"/>
              </a:solidFill>
              <a:latin typeface="Avenir"/>
              <a:ea typeface="Avenir"/>
              <a:cs typeface="Avenir"/>
              <a:sym typeface="Avenir"/>
            </a:endParaRPr>
          </a:p>
        </p:txBody>
      </p:sp>
      <p:sp>
        <p:nvSpPr>
          <p:cNvPr id="168" name="Google Shape;168;p17"/>
          <p:cNvSpPr txBox="1"/>
          <p:nvPr/>
        </p:nvSpPr>
        <p:spPr>
          <a:xfrm>
            <a:off x="6094775" y="4878025"/>
            <a:ext cx="4676700" cy="1108200"/>
          </a:xfrm>
          <a:prstGeom prst="rect">
            <a:avLst/>
          </a:prstGeom>
          <a:noFill/>
          <a:ln>
            <a:noFill/>
          </a:ln>
        </p:spPr>
        <p:txBody>
          <a:bodyPr anchorCtr="0" anchor="ctr" bIns="91425" lIns="91425" spcFirstLastPara="1" rIns="91425" wrap="square" tIns="91425">
            <a:spAutoFit/>
          </a:bodyPr>
          <a:lstStyle/>
          <a:p>
            <a:pPr indent="0" lvl="0" marL="0" rtl="0" algn="r">
              <a:spcBef>
                <a:spcPts val="0"/>
              </a:spcBef>
              <a:spcAft>
                <a:spcPts val="0"/>
              </a:spcAft>
              <a:buNone/>
            </a:pPr>
            <a:r>
              <a:rPr b="1" lang="en-US" sz="2000">
                <a:solidFill>
                  <a:schemeClr val="lt1"/>
                </a:solidFill>
                <a:latin typeface="Avenir"/>
                <a:ea typeface="Avenir"/>
                <a:cs typeface="Avenir"/>
                <a:sym typeface="Avenir"/>
              </a:rPr>
              <a:t>Submitted To:</a:t>
            </a:r>
            <a:endParaRPr b="1" sz="2000">
              <a:solidFill>
                <a:schemeClr val="lt1"/>
              </a:solidFill>
              <a:latin typeface="Avenir"/>
              <a:ea typeface="Avenir"/>
              <a:cs typeface="Avenir"/>
              <a:sym typeface="Avenir"/>
            </a:endParaRPr>
          </a:p>
          <a:p>
            <a:pPr indent="0" lvl="0" marL="0" rtl="0" algn="r">
              <a:spcBef>
                <a:spcPts val="0"/>
              </a:spcBef>
              <a:spcAft>
                <a:spcPts val="0"/>
              </a:spcAft>
              <a:buNone/>
            </a:pPr>
            <a:r>
              <a:rPr b="1" lang="en-US" sz="2000">
                <a:solidFill>
                  <a:schemeClr val="lt1"/>
                </a:solidFill>
                <a:latin typeface="Avenir"/>
                <a:ea typeface="Avenir"/>
                <a:cs typeface="Avenir"/>
                <a:sym typeface="Avenir"/>
              </a:rPr>
              <a:t>Dr. Upendra Kumar</a:t>
            </a:r>
            <a:endParaRPr b="1" sz="2000">
              <a:solidFill>
                <a:schemeClr val="lt1"/>
              </a:solidFill>
              <a:latin typeface="Avenir"/>
              <a:ea typeface="Avenir"/>
              <a:cs typeface="Avenir"/>
              <a:sym typeface="Avenir"/>
            </a:endParaRPr>
          </a:p>
          <a:p>
            <a:pPr indent="0" lvl="0" marL="0" rtl="0" algn="r">
              <a:spcBef>
                <a:spcPts val="0"/>
              </a:spcBef>
              <a:spcAft>
                <a:spcPts val="0"/>
              </a:spcAft>
              <a:buNone/>
            </a:pPr>
            <a:r>
              <a:rPr b="1" lang="en-US" sz="2000">
                <a:solidFill>
                  <a:schemeClr val="lt1"/>
                </a:solidFill>
                <a:latin typeface="Avenir"/>
                <a:ea typeface="Avenir"/>
                <a:cs typeface="Avenir"/>
                <a:sym typeface="Avenir"/>
              </a:rPr>
              <a:t>Ms. Deepa Verma</a:t>
            </a:r>
            <a:endParaRPr b="1" sz="2000">
              <a:solidFill>
                <a:schemeClr val="lt1"/>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6"/>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en-US"/>
              <a:t>PHASE 3: </a:t>
            </a:r>
            <a:r>
              <a:rPr lang="en-US"/>
              <a:t>Clothing Image Deformation</a:t>
            </a:r>
            <a:endParaRPr/>
          </a:p>
        </p:txBody>
      </p:sp>
      <p:sp>
        <p:nvSpPr>
          <p:cNvPr id="234" name="Google Shape;234;p26"/>
          <p:cNvSpPr txBox="1"/>
          <p:nvPr>
            <p:ph idx="2" type="body"/>
          </p:nvPr>
        </p:nvSpPr>
        <p:spPr>
          <a:xfrm>
            <a:off x="576082" y="3203700"/>
            <a:ext cx="11158800" cy="29685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1200"/>
              </a:spcBef>
              <a:spcAft>
                <a:spcPts val="0"/>
              </a:spcAft>
              <a:buSzPts val="1800"/>
              <a:buFont typeface="Avenir"/>
              <a:buChar char="•"/>
            </a:pPr>
            <a:r>
              <a:rPr lang="en-US"/>
              <a:t>In this phase </a:t>
            </a:r>
            <a:r>
              <a:rPr lang="en-US"/>
              <a:t>the target clothing item </a:t>
            </a:r>
            <a:r>
              <a:rPr i="1" lang="en-US"/>
              <a:t>c</a:t>
            </a:r>
            <a:r>
              <a:rPr lang="en-US"/>
              <a:t>  is deformed to align it with </a:t>
            </a:r>
            <a:r>
              <a:rPr i="1" lang="en-US"/>
              <a:t>^S</a:t>
            </a:r>
            <a:r>
              <a:rPr baseline="-25000" i="1" lang="en-US"/>
              <a:t>c</a:t>
            </a:r>
            <a:r>
              <a:rPr lang="en-US"/>
              <a:t>, which is the clothing area of </a:t>
            </a:r>
            <a:r>
              <a:rPr i="1" lang="en-US"/>
              <a:t>^S</a:t>
            </a:r>
            <a:r>
              <a:rPr lang="en-US"/>
              <a:t>.</a:t>
            </a:r>
            <a:endParaRPr/>
          </a:p>
          <a:p>
            <a:pPr indent="-228600" lvl="0" marL="228600" rtl="0" algn="just">
              <a:lnSpc>
                <a:spcPct val="100000"/>
              </a:lnSpc>
              <a:spcBef>
                <a:spcPts val="1200"/>
              </a:spcBef>
              <a:spcAft>
                <a:spcPts val="0"/>
              </a:spcAft>
              <a:buSzPts val="1800"/>
              <a:buFont typeface="Avenir"/>
              <a:buChar char="•"/>
            </a:pPr>
            <a:r>
              <a:rPr lang="en-US"/>
              <a:t>A  correlation matrix will be generated between the features retrieved from (</a:t>
            </a:r>
            <a:r>
              <a:rPr i="1" lang="en-US"/>
              <a:t>I</a:t>
            </a:r>
            <a:r>
              <a:rPr baseline="-25000" i="1" lang="en-US"/>
              <a:t>a</a:t>
            </a:r>
            <a:r>
              <a:rPr lang="en-US"/>
              <a:t>, </a:t>
            </a:r>
            <a:r>
              <a:rPr i="1" lang="en-US"/>
              <a:t>P</a:t>
            </a:r>
            <a:r>
              <a:rPr lang="en-US"/>
              <a:t>) and </a:t>
            </a:r>
            <a:r>
              <a:rPr i="1" lang="en-US"/>
              <a:t>c</a:t>
            </a:r>
            <a:r>
              <a:rPr lang="en-US"/>
              <a:t>.</a:t>
            </a:r>
            <a:endParaRPr/>
          </a:p>
          <a:p>
            <a:pPr indent="-228600" lvl="0" marL="228600" rtl="0" algn="just">
              <a:lnSpc>
                <a:spcPct val="100000"/>
              </a:lnSpc>
              <a:spcBef>
                <a:spcPts val="1200"/>
              </a:spcBef>
              <a:spcAft>
                <a:spcPts val="0"/>
              </a:spcAft>
              <a:buSzPts val="1800"/>
              <a:buFont typeface="Avenir"/>
              <a:buChar char="•"/>
            </a:pPr>
            <a:r>
              <a:rPr lang="en-US"/>
              <a:t>The regression network predicts the TPS transformation parameters using the correlation matrix as input, and then </a:t>
            </a:r>
            <a:r>
              <a:rPr i="1" lang="en-US"/>
              <a:t>c</a:t>
            </a:r>
            <a:r>
              <a:rPr lang="en-US"/>
              <a:t> will be warped by. </a:t>
            </a:r>
            <a:endParaRPr/>
          </a:p>
          <a:p>
            <a:pPr indent="0" lvl="0" marL="0" rtl="0" algn="just">
              <a:lnSpc>
                <a:spcPct val="100000"/>
              </a:lnSpc>
              <a:spcBef>
                <a:spcPts val="1200"/>
              </a:spcBef>
              <a:spcAft>
                <a:spcPts val="1200"/>
              </a:spcAft>
              <a:buNone/>
            </a:pPr>
            <a:r>
              <a:t/>
            </a:r>
            <a:endParaRPr/>
          </a:p>
        </p:txBody>
      </p:sp>
      <p:sp>
        <p:nvSpPr>
          <p:cNvPr id="235" name="Google Shape;235;p26"/>
          <p:cNvSpPr txBox="1"/>
          <p:nvPr>
            <p:ph idx="12" type="sldNum"/>
          </p:nvPr>
        </p:nvSpPr>
        <p:spPr>
          <a:xfrm>
            <a:off x="8540496"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venir"/>
              <a:buNone/>
            </a:pPr>
            <a:r>
              <a:rPr lang="en-US"/>
              <a:t>PHASE 4: </a:t>
            </a:r>
            <a:r>
              <a:rPr lang="en-US"/>
              <a:t>Try-On Synthesis via Alias Normalization</a:t>
            </a:r>
            <a:endParaRPr/>
          </a:p>
        </p:txBody>
      </p:sp>
      <p:sp>
        <p:nvSpPr>
          <p:cNvPr id="241" name="Google Shape;241;p27"/>
          <p:cNvSpPr txBox="1"/>
          <p:nvPr>
            <p:ph idx="2" type="body"/>
          </p:nvPr>
        </p:nvSpPr>
        <p:spPr>
          <a:xfrm>
            <a:off x="516600" y="2327875"/>
            <a:ext cx="11158800" cy="4199700"/>
          </a:xfrm>
          <a:prstGeom prst="rect">
            <a:avLst/>
          </a:prstGeom>
          <a:noFill/>
          <a:ln>
            <a:noFill/>
          </a:ln>
        </p:spPr>
        <p:txBody>
          <a:bodyPr anchorCtr="0" anchor="t" bIns="45700" lIns="91425" spcFirstLastPara="1" rIns="91425" wrap="square" tIns="45700">
            <a:normAutofit/>
          </a:bodyPr>
          <a:lstStyle/>
          <a:p>
            <a:pPr indent="-342900" lvl="0" marL="457200" rtl="0" algn="just">
              <a:lnSpc>
                <a:spcPct val="100000"/>
              </a:lnSpc>
              <a:spcBef>
                <a:spcPts val="0"/>
              </a:spcBef>
              <a:spcAft>
                <a:spcPts val="0"/>
              </a:spcAft>
              <a:buSzPts val="1800"/>
              <a:buFont typeface="Avenir"/>
              <a:buChar char="•"/>
            </a:pPr>
            <a:r>
              <a:rPr lang="en-US"/>
              <a:t>This phase </a:t>
            </a:r>
            <a:r>
              <a:rPr lang="en-US"/>
              <a:t>generates the final synthetic image </a:t>
            </a:r>
            <a:r>
              <a:rPr i="1" lang="en-US"/>
              <a:t>^I</a:t>
            </a:r>
            <a:r>
              <a:rPr lang="en-US"/>
              <a:t>  based on the outputs from the previous stages</a:t>
            </a:r>
            <a:endParaRPr/>
          </a:p>
          <a:p>
            <a:pPr indent="-342900" lvl="0" marL="457200" rtl="0" algn="just">
              <a:lnSpc>
                <a:spcPct val="100000"/>
              </a:lnSpc>
              <a:spcBef>
                <a:spcPts val="0"/>
              </a:spcBef>
              <a:spcAft>
                <a:spcPts val="0"/>
              </a:spcAft>
              <a:buSzPts val="1800"/>
              <a:buFont typeface="Avenir"/>
              <a:buChar char="•"/>
            </a:pPr>
            <a:r>
              <a:rPr lang="en-US"/>
              <a:t>At this stage, </a:t>
            </a:r>
            <a:r>
              <a:rPr lang="en-US"/>
              <a:t>intention</a:t>
            </a:r>
            <a:r>
              <a:rPr lang="en-US"/>
              <a:t> is to combine the clothing-agnostic human representation (</a:t>
            </a:r>
            <a:r>
              <a:rPr i="1" lang="en-US"/>
              <a:t>I</a:t>
            </a:r>
            <a:r>
              <a:rPr baseline="-25000" i="1" lang="en-US"/>
              <a:t>a</a:t>
            </a:r>
            <a:r>
              <a:rPr lang="en-US"/>
              <a:t>, </a:t>
            </a:r>
            <a:r>
              <a:rPr i="1" lang="en-US"/>
              <a:t>P</a:t>
            </a:r>
            <a:r>
              <a:rPr lang="en-US"/>
              <a:t>) and the distorted clothing picture </a:t>
            </a:r>
            <a:r>
              <a:rPr i="1" lang="en-US"/>
              <a:t>W(c, θ)</a:t>
            </a:r>
            <a:endParaRPr i="1"/>
          </a:p>
          <a:p>
            <a:pPr indent="-342900" lvl="0" marL="457200" rtl="0" algn="just">
              <a:lnSpc>
                <a:spcPct val="100000"/>
              </a:lnSpc>
              <a:spcBef>
                <a:spcPts val="0"/>
              </a:spcBef>
              <a:spcAft>
                <a:spcPts val="0"/>
              </a:spcAft>
              <a:buSzPts val="1800"/>
              <a:buFont typeface="Avenir"/>
              <a:buChar char="•"/>
            </a:pPr>
            <a:r>
              <a:rPr lang="en-US"/>
              <a:t>Each layer of the generator is injected with (</a:t>
            </a:r>
            <a:r>
              <a:rPr i="1" lang="en-US"/>
              <a:t>I</a:t>
            </a:r>
            <a:r>
              <a:rPr baseline="-25000" i="1" lang="en-US"/>
              <a:t>a</a:t>
            </a:r>
            <a:r>
              <a:rPr lang="en-US"/>
              <a:t>, </a:t>
            </a:r>
            <a:r>
              <a:rPr i="1" lang="en-US"/>
              <a:t>P</a:t>
            </a:r>
            <a:r>
              <a:rPr lang="en-US"/>
              <a:t>, </a:t>
            </a:r>
            <a:r>
              <a:rPr i="1" lang="en-US"/>
              <a:t>W(c, θ)</a:t>
            </a:r>
            <a:r>
              <a:rPr lang="en-US"/>
              <a:t>)</a:t>
            </a:r>
            <a:endParaRPr/>
          </a:p>
          <a:p>
            <a:pPr indent="-342900" lvl="0" marL="457200" rtl="0" algn="just">
              <a:lnSpc>
                <a:spcPct val="100000"/>
              </a:lnSpc>
              <a:spcBef>
                <a:spcPts val="0"/>
              </a:spcBef>
              <a:spcAft>
                <a:spcPts val="0"/>
              </a:spcAft>
              <a:buSzPts val="1800"/>
              <a:buFont typeface="Avenir"/>
              <a:buChar char="•"/>
            </a:pPr>
            <a:r>
              <a:rPr lang="en-US"/>
              <a:t>ALIAS normalisation allows for the preservation of semantic information as well as the elimination of misleading information from misaligned regions. </a:t>
            </a:r>
            <a:endParaRPr/>
          </a:p>
          <a:p>
            <a:pPr indent="-342900" lvl="0" marL="457200" rtl="0" algn="just">
              <a:lnSpc>
                <a:spcPct val="100000"/>
              </a:lnSpc>
              <a:spcBef>
                <a:spcPts val="0"/>
              </a:spcBef>
              <a:spcAft>
                <a:spcPts val="0"/>
              </a:spcAft>
              <a:buSzPts val="1800"/>
              <a:buFont typeface="Avenir"/>
              <a:buChar char="•"/>
            </a:pPr>
            <a:r>
              <a:rPr lang="en-US"/>
              <a:t>ALIgnment-Aware Segment (ALIAS) normalisation is a conditional normalisation method .</a:t>
            </a:r>
            <a:endParaRPr/>
          </a:p>
          <a:p>
            <a:pPr indent="-342900" lvl="0" marL="457200" rtl="0" algn="just">
              <a:lnSpc>
                <a:spcPct val="100000"/>
              </a:lnSpc>
              <a:spcBef>
                <a:spcPts val="0"/>
              </a:spcBef>
              <a:spcAft>
                <a:spcPts val="0"/>
              </a:spcAft>
              <a:buSzPts val="1800"/>
              <a:buFont typeface="Avenir"/>
              <a:buChar char="•"/>
            </a:pPr>
            <a:r>
              <a:rPr lang="en-US"/>
              <a:t>Three convolution layers and three ALIAS normalisation layers make up each ALIAS residual block. </a:t>
            </a:r>
            <a:endParaRPr/>
          </a:p>
          <a:p>
            <a:pPr indent="-342900" lvl="0" marL="457200" rtl="0" algn="just">
              <a:lnSpc>
                <a:spcPct val="100000"/>
              </a:lnSpc>
              <a:spcBef>
                <a:spcPts val="0"/>
              </a:spcBef>
              <a:spcAft>
                <a:spcPts val="0"/>
              </a:spcAft>
              <a:buSzPts val="1800"/>
              <a:buFont typeface="Avenir"/>
              <a:buChar char="•"/>
            </a:pPr>
            <a:r>
              <a:rPr lang="en-US"/>
              <a:t>The inputs of the normalisation layers, </a:t>
            </a:r>
            <a:r>
              <a:rPr i="1" lang="en-US"/>
              <a:t>are adjusted </a:t>
            </a:r>
            <a:r>
              <a:rPr lang="en-US"/>
              <a:t> before injecting them into each layer as  residual blocks function at various resolutions. Similarly, the generator's input  is resized to various resolutions.</a:t>
            </a:r>
            <a:endParaRPr/>
          </a:p>
          <a:p>
            <a:pPr indent="-342900" lvl="0" marL="457200" rtl="0" algn="just">
              <a:lnSpc>
                <a:spcPct val="100000"/>
              </a:lnSpc>
              <a:spcBef>
                <a:spcPts val="0"/>
              </a:spcBef>
              <a:spcAft>
                <a:spcPts val="0"/>
              </a:spcAft>
              <a:buSzPts val="1800"/>
              <a:buFont typeface="Avenir"/>
              <a:buChar char="•"/>
            </a:pPr>
            <a:r>
              <a:rPr lang="en-US"/>
              <a:t>The resized inputs are concatenated to the activation of the previous layer, and each residual block uses the concatenated inputs to refine the activation.</a:t>
            </a:r>
            <a:endParaRPr/>
          </a:p>
          <a:p>
            <a:pPr indent="-342900" lvl="0" marL="457200" rtl="0" algn="just">
              <a:lnSpc>
                <a:spcPct val="100000"/>
              </a:lnSpc>
              <a:spcBef>
                <a:spcPts val="0"/>
              </a:spcBef>
              <a:spcAft>
                <a:spcPts val="0"/>
              </a:spcAft>
              <a:buSzPts val="1800"/>
              <a:buFont typeface="Avenir"/>
              <a:buChar char="•"/>
            </a:pPr>
            <a:r>
              <a:rPr lang="en-US"/>
              <a:t>Thus multi-scale refinement at a feature level is </a:t>
            </a:r>
            <a:r>
              <a:rPr lang="en-US"/>
              <a:t>achieved</a:t>
            </a:r>
            <a:r>
              <a:rPr lang="en-US"/>
              <a:t>.</a:t>
            </a:r>
            <a:endParaRPr/>
          </a:p>
        </p:txBody>
      </p:sp>
      <p:sp>
        <p:nvSpPr>
          <p:cNvPr id="242" name="Google Shape;242;p27"/>
          <p:cNvSpPr txBox="1"/>
          <p:nvPr>
            <p:ph idx="12" type="sldNum"/>
          </p:nvPr>
        </p:nvSpPr>
        <p:spPr>
          <a:xfrm>
            <a:off x="8540496"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8"/>
          <p:cNvSpPr txBox="1"/>
          <p:nvPr>
            <p:ph type="title"/>
          </p:nvPr>
        </p:nvSpPr>
        <p:spPr>
          <a:xfrm>
            <a:off x="1115568" y="548640"/>
            <a:ext cx="10168200" cy="117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Implementation Details</a:t>
            </a:r>
            <a:endParaRPr/>
          </a:p>
        </p:txBody>
      </p:sp>
      <p:sp>
        <p:nvSpPr>
          <p:cNvPr id="249" name="Google Shape;249;p28"/>
          <p:cNvSpPr txBox="1"/>
          <p:nvPr>
            <p:ph idx="1" type="body"/>
          </p:nvPr>
        </p:nvSpPr>
        <p:spPr>
          <a:xfrm>
            <a:off x="1011893" y="2662149"/>
            <a:ext cx="10168200" cy="3694200"/>
          </a:xfrm>
          <a:prstGeom prst="rect">
            <a:avLst/>
          </a:prstGeom>
        </p:spPr>
        <p:txBody>
          <a:bodyPr anchorCtr="0" anchor="t" bIns="45700" lIns="91425" spcFirstLastPara="1" rIns="91425" wrap="square" tIns="45700">
            <a:normAutofit/>
          </a:bodyPr>
          <a:lstStyle/>
          <a:p>
            <a:pPr indent="0" lvl="0" marL="0" rtl="0" algn="just">
              <a:lnSpc>
                <a:spcPct val="90000"/>
              </a:lnSpc>
              <a:spcBef>
                <a:spcPts val="1000"/>
              </a:spcBef>
              <a:spcAft>
                <a:spcPts val="0"/>
              </a:spcAft>
              <a:buNone/>
            </a:pPr>
            <a:r>
              <a:t/>
            </a:r>
            <a:endParaRPr sz="1800"/>
          </a:p>
          <a:p>
            <a:pPr indent="0" lvl="0" marL="0" rtl="0" algn="just">
              <a:lnSpc>
                <a:spcPct val="90000"/>
              </a:lnSpc>
              <a:spcBef>
                <a:spcPts val="1000"/>
              </a:spcBef>
              <a:spcAft>
                <a:spcPts val="0"/>
              </a:spcAft>
              <a:buNone/>
            </a:pPr>
            <a:r>
              <a:t/>
            </a:r>
            <a:endParaRPr sz="1800"/>
          </a:p>
          <a:p>
            <a:pPr indent="-342900" lvl="0" marL="457200" rtl="0" algn="just">
              <a:lnSpc>
                <a:spcPct val="90000"/>
              </a:lnSpc>
              <a:spcBef>
                <a:spcPts val="1000"/>
              </a:spcBef>
              <a:spcAft>
                <a:spcPts val="0"/>
              </a:spcAft>
              <a:buSzPts val="1800"/>
              <a:buChar char="•"/>
            </a:pPr>
            <a:r>
              <a:rPr lang="en-US" sz="1800"/>
              <a:t>With the goal of reconstructing I from (Ia, c), the training of each stage proceeds individually.</a:t>
            </a:r>
            <a:endParaRPr sz="1800"/>
          </a:p>
          <a:p>
            <a:pPr indent="-342900" lvl="0" marL="457200" rtl="0" algn="just">
              <a:lnSpc>
                <a:spcPct val="90000"/>
              </a:lnSpc>
              <a:spcBef>
                <a:spcPts val="0"/>
              </a:spcBef>
              <a:spcAft>
                <a:spcPts val="0"/>
              </a:spcAft>
              <a:buSzPts val="1800"/>
              <a:buChar char="•"/>
            </a:pPr>
            <a:r>
              <a:rPr lang="en-US" sz="1800"/>
              <a:t>In the pre processing stage we generate the clothing-agnostic image Ia and remove the arms and legs from the reference image I.</a:t>
            </a:r>
            <a:endParaRPr sz="1800"/>
          </a:p>
          <a:p>
            <a:pPr indent="-342900" lvl="0" marL="457200" rtl="0" algn="just">
              <a:lnSpc>
                <a:spcPct val="90000"/>
              </a:lnSpc>
              <a:spcBef>
                <a:spcPts val="0"/>
              </a:spcBef>
              <a:spcAft>
                <a:spcPts val="0"/>
              </a:spcAft>
              <a:buSzPts val="1800"/>
              <a:buChar char="•"/>
            </a:pPr>
            <a:r>
              <a:rPr lang="en-US" sz="1800"/>
              <a:t>The training process starts with the segmentation generator.</a:t>
            </a:r>
            <a:endParaRPr sz="1800"/>
          </a:p>
          <a:p>
            <a:pPr indent="-342900" lvl="0" marL="457200" rtl="0" algn="just">
              <a:lnSpc>
                <a:spcPct val="90000"/>
              </a:lnSpc>
              <a:spcBef>
                <a:spcPts val="0"/>
              </a:spcBef>
              <a:spcAft>
                <a:spcPts val="0"/>
              </a:spcAft>
              <a:buSzPts val="1800"/>
              <a:buChar char="•"/>
            </a:pPr>
            <a:r>
              <a:rPr lang="en-US" sz="1800"/>
              <a:t>While we aim to generate 1024×768 try-on images, we train the segmentation generator and the geometric matching module at 256×192.</a:t>
            </a:r>
            <a:endParaRPr sz="1800"/>
          </a:p>
          <a:p>
            <a:pPr indent="-342900" lvl="0" marL="457200" rtl="0" algn="just">
              <a:lnSpc>
                <a:spcPct val="90000"/>
              </a:lnSpc>
              <a:spcBef>
                <a:spcPts val="0"/>
              </a:spcBef>
              <a:spcAft>
                <a:spcPts val="0"/>
              </a:spcAft>
              <a:buSzPts val="1800"/>
              <a:buChar char="•"/>
            </a:pPr>
            <a:r>
              <a:rPr lang="en-US" sz="1800"/>
              <a:t>The segmentation generator Gs uses the clothing-agnostic segmentation map Sa, the pose map P and the clothing item c as inputs for the prediction of the segmentation map ^S.</a:t>
            </a:r>
            <a:endParaRPr sz="1800"/>
          </a:p>
        </p:txBody>
      </p:sp>
      <p:sp>
        <p:nvSpPr>
          <p:cNvPr id="250" name="Google Shape;250;p28"/>
          <p:cNvSpPr txBox="1"/>
          <p:nvPr>
            <p:ph idx="12" type="sldNum"/>
          </p:nvPr>
        </p:nvSpPr>
        <p:spPr>
          <a:xfrm>
            <a:off x="8540496"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9"/>
          <p:cNvSpPr txBox="1"/>
          <p:nvPr>
            <p:ph idx="4294967295" type="body"/>
          </p:nvPr>
        </p:nvSpPr>
        <p:spPr>
          <a:xfrm>
            <a:off x="940275" y="649350"/>
            <a:ext cx="10168200" cy="5559300"/>
          </a:xfrm>
          <a:prstGeom prst="rect">
            <a:avLst/>
          </a:prstGeom>
        </p:spPr>
        <p:txBody>
          <a:bodyPr anchorCtr="0" anchor="t" bIns="45700" lIns="91425" spcFirstLastPara="1" rIns="91425" wrap="square" tIns="45700">
            <a:normAutofit lnSpcReduction="10000"/>
          </a:bodyPr>
          <a:lstStyle/>
          <a:p>
            <a:pPr indent="-342900" lvl="0" marL="457200" rtl="0" algn="just">
              <a:spcBef>
                <a:spcPts val="1000"/>
              </a:spcBef>
              <a:spcAft>
                <a:spcPts val="0"/>
              </a:spcAft>
              <a:buSzPts val="1800"/>
              <a:buChar char="●"/>
            </a:pPr>
            <a:r>
              <a:rPr lang="en-US" sz="1800"/>
              <a:t>Next in the training process comes the Geometric Matching Module, which assists in the clothing image deformation process.</a:t>
            </a:r>
            <a:endParaRPr sz="1800"/>
          </a:p>
          <a:p>
            <a:pPr indent="-406400" lvl="0" marL="457200" rtl="0" algn="just">
              <a:spcBef>
                <a:spcPts val="0"/>
              </a:spcBef>
              <a:spcAft>
                <a:spcPts val="0"/>
              </a:spcAft>
              <a:buSzPts val="2800"/>
              <a:buChar char="•"/>
            </a:pPr>
            <a:r>
              <a:rPr lang="en-US" sz="1800"/>
              <a:t>During the training of the geometric matching module and the ALIAS generator, we use S instead of Sˆ.</a:t>
            </a:r>
            <a:endParaRPr sz="1800"/>
          </a:p>
          <a:p>
            <a:pPr indent="-406400" lvl="0" marL="457200" rtl="0" algn="just">
              <a:spcBef>
                <a:spcPts val="0"/>
              </a:spcBef>
              <a:spcAft>
                <a:spcPts val="0"/>
              </a:spcAft>
              <a:buSzPts val="2800"/>
              <a:buChar char="•"/>
            </a:pPr>
            <a:r>
              <a:rPr lang="en-US" sz="1800"/>
              <a:t>After being predicted by the segmentation generator at 256×192, the segmentation map is upscaled to 1024×768 and passed to subsequent stages.</a:t>
            </a:r>
            <a:endParaRPr sz="1800"/>
          </a:p>
          <a:p>
            <a:pPr indent="-406400" lvl="0" marL="457200" rtl="0" algn="just">
              <a:spcBef>
                <a:spcPts val="0"/>
              </a:spcBef>
              <a:spcAft>
                <a:spcPts val="0"/>
              </a:spcAft>
              <a:buSzPts val="2800"/>
              <a:buChar char="•"/>
            </a:pPr>
            <a:r>
              <a:rPr lang="en-US" sz="1800"/>
              <a:t>Similarly, the geometric matching module predicts the TPS parameters θ at 256×192, and the 1024×768 clothing image deformed by the parameters θ is used in the ALIAS generator.</a:t>
            </a:r>
            <a:endParaRPr sz="1800"/>
          </a:p>
          <a:p>
            <a:pPr indent="-406400" lvl="0" marL="457200" rtl="0" algn="just">
              <a:spcBef>
                <a:spcPts val="0"/>
              </a:spcBef>
              <a:spcAft>
                <a:spcPts val="0"/>
              </a:spcAft>
              <a:buSzPts val="2800"/>
              <a:buChar char="•"/>
            </a:pPr>
            <a:r>
              <a:rPr lang="en-US" sz="1800"/>
              <a:t>The segmentation map S and the misalignment mask M</a:t>
            </a:r>
            <a:r>
              <a:rPr baseline="-25000" lang="en-US" sz="1800"/>
              <a:t>misalign</a:t>
            </a:r>
            <a:r>
              <a:rPr lang="en-US" sz="1800"/>
              <a:t> are passed to the generator through ALIAS.</a:t>
            </a:r>
            <a:endParaRPr sz="1800"/>
          </a:p>
          <a:p>
            <a:pPr indent="-406400" lvl="0" marL="457200" rtl="0" algn="just">
              <a:spcBef>
                <a:spcPts val="0"/>
              </a:spcBef>
              <a:spcAft>
                <a:spcPts val="0"/>
              </a:spcAft>
              <a:buSzPts val="2800"/>
              <a:buChar char="•"/>
            </a:pPr>
            <a:r>
              <a:rPr lang="en-US" sz="1800"/>
              <a:t>ALIAS Generator aims to generate the final synthetic image ^I after the application of the conditional normalization method.</a:t>
            </a:r>
            <a:endParaRPr sz="1800"/>
          </a:p>
          <a:p>
            <a:pPr indent="-406400" lvl="0" marL="457200" rtl="0" algn="just">
              <a:spcBef>
                <a:spcPts val="0"/>
              </a:spcBef>
              <a:spcAft>
                <a:spcPts val="0"/>
              </a:spcAft>
              <a:buSzPts val="2800"/>
              <a:buChar char="•"/>
            </a:pPr>
            <a:r>
              <a:rPr lang="en-US" sz="1800"/>
              <a:t>The ALIAS normalization holds the semantic information.</a:t>
            </a:r>
            <a:endParaRPr sz="1800"/>
          </a:p>
          <a:p>
            <a:pPr indent="-406400" lvl="0" marL="457200" rtl="0" algn="just">
              <a:spcBef>
                <a:spcPts val="0"/>
              </a:spcBef>
              <a:spcAft>
                <a:spcPts val="0"/>
              </a:spcAft>
              <a:buSzPts val="2800"/>
              <a:buChar char="•"/>
            </a:pPr>
            <a:r>
              <a:rPr lang="en-US" sz="1800"/>
              <a:t>To show our results to the customers, we are presenting the output using the Tkinter GUI library for python.</a:t>
            </a:r>
            <a:endParaRPr sz="1800"/>
          </a:p>
        </p:txBody>
      </p:sp>
      <p:sp>
        <p:nvSpPr>
          <p:cNvPr id="257" name="Google Shape;257;p2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64" name="Google Shape;264;p30"/>
          <p:cNvPicPr preferRelativeResize="0"/>
          <p:nvPr/>
        </p:nvPicPr>
        <p:blipFill>
          <a:blip r:embed="rId3">
            <a:alphaModFix/>
          </a:blip>
          <a:stretch>
            <a:fillRect/>
          </a:stretch>
        </p:blipFill>
        <p:spPr>
          <a:xfrm>
            <a:off x="716850" y="403225"/>
            <a:ext cx="10758312" cy="60515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71" name="Google Shape;271;p31"/>
          <p:cNvPicPr preferRelativeResize="0"/>
          <p:nvPr/>
        </p:nvPicPr>
        <p:blipFill>
          <a:blip r:embed="rId3">
            <a:alphaModFix/>
          </a:blip>
          <a:stretch>
            <a:fillRect/>
          </a:stretch>
        </p:blipFill>
        <p:spPr>
          <a:xfrm>
            <a:off x="2569400" y="299150"/>
            <a:ext cx="7053200" cy="3129850"/>
          </a:xfrm>
          <a:prstGeom prst="rect">
            <a:avLst/>
          </a:prstGeom>
          <a:noFill/>
          <a:ln>
            <a:noFill/>
          </a:ln>
        </p:spPr>
      </p:pic>
      <p:pic>
        <p:nvPicPr>
          <p:cNvPr id="272" name="Google Shape;272;p31"/>
          <p:cNvPicPr preferRelativeResize="0"/>
          <p:nvPr/>
        </p:nvPicPr>
        <p:blipFill>
          <a:blip r:embed="rId4">
            <a:alphaModFix/>
          </a:blip>
          <a:stretch>
            <a:fillRect/>
          </a:stretch>
        </p:blipFill>
        <p:spPr>
          <a:xfrm>
            <a:off x="2569401" y="3603551"/>
            <a:ext cx="6703424" cy="29746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79" name="Google Shape;279;p32"/>
          <p:cNvPicPr preferRelativeResize="0"/>
          <p:nvPr/>
        </p:nvPicPr>
        <p:blipFill>
          <a:blip r:embed="rId3">
            <a:alphaModFix/>
          </a:blip>
          <a:stretch>
            <a:fillRect/>
          </a:stretch>
        </p:blipFill>
        <p:spPr>
          <a:xfrm>
            <a:off x="523850" y="956363"/>
            <a:ext cx="11144301" cy="4945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3"/>
          <p:cNvSpPr txBox="1"/>
          <p:nvPr>
            <p:ph type="title"/>
          </p:nvPr>
        </p:nvSpPr>
        <p:spPr>
          <a:xfrm>
            <a:off x="1115568" y="548640"/>
            <a:ext cx="10168200" cy="117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Applications</a:t>
            </a:r>
            <a:endParaRPr/>
          </a:p>
        </p:txBody>
      </p:sp>
      <p:sp>
        <p:nvSpPr>
          <p:cNvPr id="286" name="Google Shape;286;p33"/>
          <p:cNvSpPr txBox="1"/>
          <p:nvPr>
            <p:ph idx="1" type="body"/>
          </p:nvPr>
        </p:nvSpPr>
        <p:spPr>
          <a:xfrm>
            <a:off x="1115568" y="2478024"/>
            <a:ext cx="10168200" cy="36942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342900" lvl="0" marL="457200" rtl="0" algn="just">
              <a:spcBef>
                <a:spcPts val="1000"/>
              </a:spcBef>
              <a:spcAft>
                <a:spcPts val="0"/>
              </a:spcAft>
              <a:buSzPts val="1800"/>
              <a:buChar char="•"/>
            </a:pPr>
            <a:r>
              <a:rPr lang="en-US" sz="1800"/>
              <a:t>We propose this model to be fitted in a system and </a:t>
            </a:r>
            <a:r>
              <a:rPr lang="en-US" sz="1800"/>
              <a:t>which</a:t>
            </a:r>
            <a:r>
              <a:rPr lang="en-US" sz="1800"/>
              <a:t> can be installed in shopping complexes. The system would allow people to capture their pictures through a camera and select the clothing they wish to try from a screen instead of wearing them.</a:t>
            </a:r>
            <a:endParaRPr sz="1800"/>
          </a:p>
          <a:p>
            <a:pPr indent="-342900" lvl="0" marL="457200" rtl="0" algn="just">
              <a:spcBef>
                <a:spcPts val="0"/>
              </a:spcBef>
              <a:spcAft>
                <a:spcPts val="0"/>
              </a:spcAft>
              <a:buSzPts val="1800"/>
              <a:buChar char="•"/>
            </a:pPr>
            <a:r>
              <a:rPr lang="en-US" sz="1800"/>
              <a:t>This would save the time they usually spend in changing clothing items.</a:t>
            </a:r>
            <a:endParaRPr sz="1800"/>
          </a:p>
          <a:p>
            <a:pPr indent="-342900" lvl="0" marL="457200" rtl="0" algn="just">
              <a:spcBef>
                <a:spcPts val="0"/>
              </a:spcBef>
              <a:spcAft>
                <a:spcPts val="0"/>
              </a:spcAft>
              <a:buSzPts val="1800"/>
              <a:buChar char="•"/>
            </a:pPr>
            <a:r>
              <a:rPr lang="en-US" sz="1800"/>
              <a:t>Also, in the future, this model could replace shopping complexes, as the different brands could instead just set up these systems that would showcase all their clothing pieces. The customer would use it to select their choice of clothing and make purchases.</a:t>
            </a:r>
            <a:endParaRPr sz="1800"/>
          </a:p>
        </p:txBody>
      </p:sp>
      <p:sp>
        <p:nvSpPr>
          <p:cNvPr id="287" name="Google Shape;287;p33"/>
          <p:cNvSpPr txBox="1"/>
          <p:nvPr>
            <p:ph idx="12" type="sldNum"/>
          </p:nvPr>
        </p:nvSpPr>
        <p:spPr>
          <a:xfrm>
            <a:off x="8540496"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4"/>
          <p:cNvSpPr txBox="1"/>
          <p:nvPr>
            <p:ph type="title"/>
          </p:nvPr>
        </p:nvSpPr>
        <p:spPr>
          <a:xfrm>
            <a:off x="1115568" y="548640"/>
            <a:ext cx="10168200" cy="117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Limitations</a:t>
            </a:r>
            <a:endParaRPr/>
          </a:p>
        </p:txBody>
      </p:sp>
      <p:sp>
        <p:nvSpPr>
          <p:cNvPr id="294" name="Google Shape;294;p34"/>
          <p:cNvSpPr txBox="1"/>
          <p:nvPr>
            <p:ph idx="1" type="body"/>
          </p:nvPr>
        </p:nvSpPr>
        <p:spPr>
          <a:xfrm>
            <a:off x="1115568" y="3027249"/>
            <a:ext cx="10168200" cy="3694200"/>
          </a:xfrm>
          <a:prstGeom prst="rect">
            <a:avLst/>
          </a:prstGeom>
        </p:spPr>
        <p:txBody>
          <a:bodyPr anchorCtr="0" anchor="t" bIns="45700" lIns="91425" spcFirstLastPara="1" rIns="91425" wrap="square" tIns="45700">
            <a:normAutofit/>
          </a:bodyPr>
          <a:lstStyle/>
          <a:p>
            <a:pPr indent="-342900" lvl="0" marL="457200" rtl="0" algn="just">
              <a:spcBef>
                <a:spcPts val="1000"/>
              </a:spcBef>
              <a:spcAft>
                <a:spcPts val="0"/>
              </a:spcAft>
              <a:buSzPts val="1800"/>
              <a:buChar char="•"/>
            </a:pPr>
            <a:r>
              <a:rPr lang="en-US" sz="1800"/>
              <a:t>This model is unable to visualise bottom wear apparels on to the reference image.</a:t>
            </a:r>
            <a:endParaRPr sz="1800"/>
          </a:p>
          <a:p>
            <a:pPr indent="-342900" lvl="0" marL="457200" rtl="0" algn="just">
              <a:spcBef>
                <a:spcPts val="0"/>
              </a:spcBef>
              <a:spcAft>
                <a:spcPts val="0"/>
              </a:spcAft>
              <a:buSzPts val="1800"/>
              <a:buChar char="•"/>
            </a:pPr>
            <a:r>
              <a:rPr lang="en-US" sz="1800"/>
              <a:t>The execution time for current model </a:t>
            </a:r>
            <a:r>
              <a:rPr lang="en-US" sz="1800"/>
              <a:t>starting</a:t>
            </a:r>
            <a:r>
              <a:rPr lang="en-US" sz="1800"/>
              <a:t> from pre processing of raw image to final visualisation is up for improvement.</a:t>
            </a:r>
            <a:endParaRPr sz="1800"/>
          </a:p>
          <a:p>
            <a:pPr indent="-342900" lvl="0" marL="457200" rtl="0" algn="just">
              <a:spcBef>
                <a:spcPts val="0"/>
              </a:spcBef>
              <a:spcAft>
                <a:spcPts val="0"/>
              </a:spcAft>
              <a:buSzPts val="1800"/>
              <a:buChar char="•"/>
            </a:pPr>
            <a:r>
              <a:rPr lang="en-US" sz="1800"/>
              <a:t>The </a:t>
            </a:r>
            <a:r>
              <a:rPr lang="en-US" sz="1800"/>
              <a:t>current GUI is very basic and does not offer the feature to select the clothing item of choice from given options.</a:t>
            </a:r>
            <a:endParaRPr sz="1800"/>
          </a:p>
          <a:p>
            <a:pPr indent="0" lvl="0" marL="0" rtl="0" algn="just">
              <a:spcBef>
                <a:spcPts val="1000"/>
              </a:spcBef>
              <a:spcAft>
                <a:spcPts val="0"/>
              </a:spcAft>
              <a:buNone/>
            </a:pPr>
            <a:r>
              <a:rPr lang="en-US" sz="1800"/>
              <a:t> </a:t>
            </a:r>
            <a:endParaRPr sz="1800"/>
          </a:p>
        </p:txBody>
      </p:sp>
      <p:sp>
        <p:nvSpPr>
          <p:cNvPr id="295" name="Google Shape;295;p34"/>
          <p:cNvSpPr txBox="1"/>
          <p:nvPr>
            <p:ph idx="12" type="sldNum"/>
          </p:nvPr>
        </p:nvSpPr>
        <p:spPr>
          <a:xfrm>
            <a:off x="8540496"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5"/>
          <p:cNvSpPr txBox="1"/>
          <p:nvPr>
            <p:ph type="title"/>
          </p:nvPr>
        </p:nvSpPr>
        <p:spPr>
          <a:xfrm>
            <a:off x="1115568" y="548640"/>
            <a:ext cx="10168200" cy="117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302" name="Google Shape;302;p35"/>
          <p:cNvSpPr txBox="1"/>
          <p:nvPr>
            <p:ph idx="1" type="body"/>
          </p:nvPr>
        </p:nvSpPr>
        <p:spPr>
          <a:xfrm>
            <a:off x="1115568" y="2478024"/>
            <a:ext cx="10168200" cy="36942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t/>
            </a:r>
            <a:endParaRPr sz="1800"/>
          </a:p>
          <a:p>
            <a:pPr indent="0" lvl="0" marL="0" rtl="0" algn="just">
              <a:spcBef>
                <a:spcPts val="1000"/>
              </a:spcBef>
              <a:spcAft>
                <a:spcPts val="0"/>
              </a:spcAft>
              <a:buNone/>
            </a:pPr>
            <a:r>
              <a:rPr lang="en-US" sz="1800"/>
              <a:t>As we have approached the end of the project, we can successfully wrap the images of clothing garments onto the target person's body by deforming it following the client's body shape and posture, thereby aiding the customer to visualize the attire's fitting virtually.</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rPr lang="en-US" sz="1800"/>
              <a:t>To synthesize the photo-realistically, we have used the Attire Fit-In for the virtual try-on. The ALIAS generator help normalize and process staggered areas, propagate semantic information throughout the ALIAS generator, and retain clothing details through multiscale improvements.</a:t>
            </a:r>
            <a:endParaRPr sz="1800"/>
          </a:p>
        </p:txBody>
      </p:sp>
      <p:sp>
        <p:nvSpPr>
          <p:cNvPr id="303" name="Google Shape;303;p35"/>
          <p:cNvSpPr txBox="1"/>
          <p:nvPr>
            <p:ph idx="12" type="sldNum"/>
          </p:nvPr>
        </p:nvSpPr>
        <p:spPr>
          <a:xfrm>
            <a:off x="8540496"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5462014" y="1078992"/>
            <a:ext cx="6272700" cy="1536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200"/>
              <a:buFont typeface="Avenir"/>
              <a:buNone/>
            </a:pPr>
            <a:r>
              <a:rPr lang="en-US"/>
              <a:t>Table of Contents</a:t>
            </a:r>
            <a:endParaRPr/>
          </a:p>
        </p:txBody>
      </p:sp>
      <p:sp>
        <p:nvSpPr>
          <p:cNvPr id="174" name="Google Shape;174;p18"/>
          <p:cNvSpPr txBox="1"/>
          <p:nvPr>
            <p:ph idx="1" type="body"/>
          </p:nvPr>
        </p:nvSpPr>
        <p:spPr>
          <a:xfrm>
            <a:off x="5462025" y="3205200"/>
            <a:ext cx="6272700" cy="3029700"/>
          </a:xfrm>
          <a:prstGeom prst="rect">
            <a:avLst/>
          </a:prstGeom>
          <a:noFill/>
          <a:ln>
            <a:noFill/>
          </a:ln>
        </p:spPr>
        <p:txBody>
          <a:bodyPr anchorCtr="0" anchor="t" bIns="45700" lIns="91425" spcFirstLastPara="1" rIns="91425" wrap="square" tIns="45700">
            <a:normAutofit fontScale="85000" lnSpcReduction="20000"/>
          </a:bodyPr>
          <a:lstStyle/>
          <a:p>
            <a:pPr indent="-268605" lvl="0" marL="285750" rtl="0" algn="l">
              <a:lnSpc>
                <a:spcPct val="110000"/>
              </a:lnSpc>
              <a:spcBef>
                <a:spcPts val="0"/>
              </a:spcBef>
              <a:spcAft>
                <a:spcPts val="0"/>
              </a:spcAft>
              <a:buClr>
                <a:schemeClr val="dk1"/>
              </a:buClr>
              <a:buSzPct val="100000"/>
              <a:buFont typeface="Arial"/>
              <a:buChar char="•"/>
            </a:pPr>
            <a:r>
              <a:rPr lang="en-US"/>
              <a:t>Problem Statement</a:t>
            </a:r>
            <a:endParaRPr/>
          </a:p>
          <a:p>
            <a:pPr indent="-268605" lvl="0" marL="285750" rtl="0" algn="l">
              <a:lnSpc>
                <a:spcPct val="110000"/>
              </a:lnSpc>
              <a:spcBef>
                <a:spcPts val="1000"/>
              </a:spcBef>
              <a:spcAft>
                <a:spcPts val="0"/>
              </a:spcAft>
              <a:buClr>
                <a:schemeClr val="dk1"/>
              </a:buClr>
              <a:buSzPct val="100000"/>
              <a:buFont typeface="Arial"/>
              <a:buChar char="•"/>
            </a:pPr>
            <a:r>
              <a:rPr lang="en-US"/>
              <a:t>What is a Virtual Try-On?</a:t>
            </a:r>
            <a:endParaRPr/>
          </a:p>
          <a:p>
            <a:pPr indent="-268605" lvl="0" marL="285750" rtl="0" algn="l">
              <a:lnSpc>
                <a:spcPct val="110000"/>
              </a:lnSpc>
              <a:spcBef>
                <a:spcPts val="1000"/>
              </a:spcBef>
              <a:spcAft>
                <a:spcPts val="0"/>
              </a:spcAft>
              <a:buClr>
                <a:schemeClr val="dk1"/>
              </a:buClr>
              <a:buSzPct val="100000"/>
              <a:buFont typeface="Arial"/>
              <a:buChar char="•"/>
            </a:pPr>
            <a:r>
              <a:rPr lang="en-US"/>
              <a:t>Dataset</a:t>
            </a:r>
            <a:endParaRPr/>
          </a:p>
          <a:p>
            <a:pPr indent="-268605" lvl="0" marL="285750" rtl="0" algn="l">
              <a:lnSpc>
                <a:spcPct val="110000"/>
              </a:lnSpc>
              <a:spcBef>
                <a:spcPts val="1000"/>
              </a:spcBef>
              <a:spcAft>
                <a:spcPts val="0"/>
              </a:spcAft>
              <a:buClr>
                <a:schemeClr val="dk1"/>
              </a:buClr>
              <a:buSzPct val="100000"/>
              <a:buFont typeface="Arial"/>
              <a:buChar char="•"/>
            </a:pPr>
            <a:r>
              <a:rPr lang="en-US"/>
              <a:t>Methodology</a:t>
            </a:r>
            <a:endParaRPr/>
          </a:p>
          <a:p>
            <a:pPr indent="-268605" lvl="0" marL="285750" rtl="0" algn="l">
              <a:lnSpc>
                <a:spcPct val="110000"/>
              </a:lnSpc>
              <a:spcBef>
                <a:spcPts val="1000"/>
              </a:spcBef>
              <a:spcAft>
                <a:spcPts val="0"/>
              </a:spcAft>
              <a:buClr>
                <a:schemeClr val="dk1"/>
              </a:buClr>
              <a:buSzPct val="100000"/>
              <a:buFont typeface="Arial"/>
              <a:buChar char="•"/>
            </a:pPr>
            <a:r>
              <a:rPr lang="en-US"/>
              <a:t>Implementation</a:t>
            </a:r>
            <a:endParaRPr/>
          </a:p>
          <a:p>
            <a:pPr indent="-268605" lvl="0" marL="285750" rtl="0" algn="l">
              <a:lnSpc>
                <a:spcPct val="110000"/>
              </a:lnSpc>
              <a:spcBef>
                <a:spcPts val="1000"/>
              </a:spcBef>
              <a:spcAft>
                <a:spcPts val="0"/>
              </a:spcAft>
              <a:buSzPct val="100000"/>
              <a:buChar char="•"/>
            </a:pPr>
            <a:r>
              <a:rPr lang="en-US"/>
              <a:t>Application</a:t>
            </a:r>
            <a:endParaRPr/>
          </a:p>
          <a:p>
            <a:pPr indent="-268605" lvl="0" marL="285750" rtl="0" algn="l">
              <a:lnSpc>
                <a:spcPct val="110000"/>
              </a:lnSpc>
              <a:spcBef>
                <a:spcPts val="1000"/>
              </a:spcBef>
              <a:spcAft>
                <a:spcPts val="0"/>
              </a:spcAft>
              <a:buSzPct val="100000"/>
              <a:buChar char="•"/>
            </a:pPr>
            <a:r>
              <a:rPr lang="en-US"/>
              <a:t>Limitations</a:t>
            </a:r>
            <a:endParaRPr/>
          </a:p>
          <a:p>
            <a:pPr indent="-268605" lvl="0" marL="285750" rtl="0" algn="l">
              <a:lnSpc>
                <a:spcPct val="110000"/>
              </a:lnSpc>
              <a:spcBef>
                <a:spcPts val="1000"/>
              </a:spcBef>
              <a:spcAft>
                <a:spcPts val="0"/>
              </a:spcAft>
              <a:buSzPct val="100000"/>
              <a:buChar char="•"/>
            </a:pPr>
            <a:r>
              <a:rPr lang="en-US"/>
              <a:t>Conclusion</a:t>
            </a:r>
            <a:endParaRPr/>
          </a:p>
          <a:p>
            <a:pPr indent="-268605" lvl="0" marL="285750" rtl="0" algn="l">
              <a:lnSpc>
                <a:spcPct val="110000"/>
              </a:lnSpc>
              <a:spcBef>
                <a:spcPts val="1000"/>
              </a:spcBef>
              <a:spcAft>
                <a:spcPts val="0"/>
              </a:spcAft>
              <a:buClr>
                <a:schemeClr val="dk1"/>
              </a:buClr>
              <a:buSzPct val="100000"/>
              <a:buFont typeface="Arial"/>
              <a:buChar char="•"/>
            </a:pPr>
            <a:r>
              <a:rPr lang="en-US"/>
              <a:t>References</a:t>
            </a:r>
            <a:endParaRPr/>
          </a:p>
        </p:txBody>
      </p:sp>
      <p:sp>
        <p:nvSpPr>
          <p:cNvPr id="175" name="Google Shape;175;p18"/>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6" name="Google Shape;176;p18"/>
          <p:cNvPicPr preferRelativeResize="0"/>
          <p:nvPr/>
        </p:nvPicPr>
        <p:blipFill>
          <a:blip r:embed="rId3">
            <a:alphaModFix/>
          </a:blip>
          <a:stretch>
            <a:fillRect/>
          </a:stretch>
        </p:blipFill>
        <p:spPr>
          <a:xfrm>
            <a:off x="116600" y="1853475"/>
            <a:ext cx="5029200" cy="3676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6"/>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en-US"/>
              <a:t>References</a:t>
            </a:r>
            <a:endParaRPr/>
          </a:p>
        </p:txBody>
      </p:sp>
      <p:sp>
        <p:nvSpPr>
          <p:cNvPr id="309" name="Google Shape;309;p36"/>
          <p:cNvSpPr txBox="1"/>
          <p:nvPr>
            <p:ph idx="2" type="body"/>
          </p:nvPr>
        </p:nvSpPr>
        <p:spPr>
          <a:xfrm>
            <a:off x="1115575" y="2524750"/>
            <a:ext cx="10168200" cy="36474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110000"/>
              </a:lnSpc>
              <a:spcBef>
                <a:spcPts val="1000"/>
              </a:spcBef>
              <a:spcAft>
                <a:spcPts val="0"/>
              </a:spcAft>
              <a:buSzPts val="1800"/>
              <a:buChar char="•"/>
            </a:pPr>
            <a:r>
              <a:rPr lang="en-US"/>
              <a:t>Seunghwan Choi, Sunghyun Park, Minsoo Lee, Jaegul Choo. VITON-HD: High-Resolution Virtual Try-On via Misalignment-Aware Normalization. In Computer Vision and Pattern Recognition (cs.CV) and accepted to CVPR 2021.</a:t>
            </a:r>
            <a:endParaRPr/>
          </a:p>
          <a:p>
            <a:pPr indent="-228600" lvl="0" marL="228600" rtl="0" algn="l">
              <a:lnSpc>
                <a:spcPct val="110000"/>
              </a:lnSpc>
              <a:spcBef>
                <a:spcPts val="1000"/>
              </a:spcBef>
              <a:spcAft>
                <a:spcPts val="0"/>
              </a:spcAft>
              <a:buSzPts val="1800"/>
              <a:buChar char="•"/>
            </a:pPr>
            <a:r>
              <a:rPr lang="en-US"/>
              <a:t> Bochao Wang, Huabin Zheng, Xiaodan Liang, Yimin Chen, Liang Lin, and Meng Yang. Toward Characteristic-Preserving Image-based Virtual Try-On Network. In Computer Vision and Pattern Recognition (cs.CV) and accepted by ECCV 2018.</a:t>
            </a:r>
            <a:endParaRPr/>
          </a:p>
          <a:p>
            <a:pPr indent="-228600" lvl="0" marL="228600" rtl="0" algn="l">
              <a:lnSpc>
                <a:spcPct val="110000"/>
              </a:lnSpc>
              <a:spcBef>
                <a:spcPts val="1000"/>
              </a:spcBef>
              <a:spcAft>
                <a:spcPts val="0"/>
              </a:spcAft>
              <a:buSzPts val="1800"/>
              <a:buChar char="•"/>
            </a:pPr>
            <a:r>
              <a:rPr lang="en-US"/>
              <a:t>Olaf Ronneberger, Philipp Fischer, and Thomas Brox, U-Net: Convolutional Networks for Biomedical Image Segmentation. Part of the Lecture Notes in Computer Science book series (LNIP,volume 9351) </a:t>
            </a:r>
            <a:endParaRPr/>
          </a:p>
          <a:p>
            <a:pPr indent="-228600" lvl="0" marL="228600" rtl="0" algn="l">
              <a:lnSpc>
                <a:spcPct val="110000"/>
              </a:lnSpc>
              <a:spcBef>
                <a:spcPts val="1000"/>
              </a:spcBef>
              <a:spcAft>
                <a:spcPts val="0"/>
              </a:spcAft>
              <a:buSzPts val="1800"/>
              <a:buChar char="•"/>
            </a:pPr>
            <a:r>
              <a:rPr lang="en-US"/>
              <a:t>Sergey Ioffe and Christian Szegedy. Batch normalization: Accelerating deep network training by reducing internal co-variate shift. In Proc. the International Conference on Machine Learning (ICML), pages 448–456, 2015. </a:t>
            </a:r>
            <a:endParaRPr/>
          </a:p>
        </p:txBody>
      </p:sp>
      <p:sp>
        <p:nvSpPr>
          <p:cNvPr id="310" name="Google Shape;310;p36"/>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7"/>
          <p:cNvSpPr txBox="1"/>
          <p:nvPr>
            <p:ph type="title"/>
          </p:nvPr>
        </p:nvSpPr>
        <p:spPr>
          <a:xfrm>
            <a:off x="1078992" y="1938528"/>
            <a:ext cx="10177200" cy="29901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t>Thank You</a:t>
            </a:r>
            <a:endParaRPr b="1"/>
          </a:p>
        </p:txBody>
      </p:sp>
      <p:sp>
        <p:nvSpPr>
          <p:cNvPr id="317" name="Google Shape;317;p3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18" name="Google Shape;318;p37"/>
          <p:cNvSpPr txBox="1"/>
          <p:nvPr/>
        </p:nvSpPr>
        <p:spPr>
          <a:xfrm>
            <a:off x="623450" y="2277525"/>
            <a:ext cx="1111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612648" y="1078992"/>
            <a:ext cx="6272700" cy="1536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200"/>
              <a:buFont typeface="Avenir"/>
              <a:buNone/>
            </a:pPr>
            <a:r>
              <a:rPr lang="en-US"/>
              <a:t>Problem Statement</a:t>
            </a:r>
            <a:endParaRPr/>
          </a:p>
        </p:txBody>
      </p:sp>
      <p:sp>
        <p:nvSpPr>
          <p:cNvPr id="182" name="Google Shape;182;p19"/>
          <p:cNvSpPr txBox="1"/>
          <p:nvPr>
            <p:ph idx="1" type="body"/>
          </p:nvPr>
        </p:nvSpPr>
        <p:spPr>
          <a:xfrm>
            <a:off x="612648" y="3355848"/>
            <a:ext cx="6272784" cy="2825496"/>
          </a:xfrm>
          <a:prstGeom prst="rect">
            <a:avLst/>
          </a:prstGeom>
          <a:noFill/>
          <a:ln>
            <a:noFill/>
          </a:ln>
        </p:spPr>
        <p:txBody>
          <a:bodyPr anchorCtr="0" anchor="t" bIns="45700" lIns="91425" spcFirstLastPara="1" rIns="91425" wrap="square" tIns="45700">
            <a:normAutofit lnSpcReduction="20000"/>
          </a:bodyPr>
          <a:lstStyle/>
          <a:p>
            <a:pPr indent="-342900" lvl="0" marL="457200" rtl="0" algn="just">
              <a:lnSpc>
                <a:spcPct val="110000"/>
              </a:lnSpc>
              <a:spcBef>
                <a:spcPts val="0"/>
              </a:spcBef>
              <a:spcAft>
                <a:spcPts val="0"/>
              </a:spcAft>
              <a:buSzPts val="1800"/>
              <a:buChar char="●"/>
            </a:pPr>
            <a:r>
              <a:rPr lang="en-US"/>
              <a:t>We aim to build a virtual try-on, ‘Attire Fit-in’, which would help people visualize how a particular piece of clothing would look on them. Our model would generate a synthetic image of the client trying the clothing item.</a:t>
            </a:r>
            <a:endParaRPr/>
          </a:p>
          <a:p>
            <a:pPr indent="-342900" lvl="0" marL="457200" rtl="0" algn="just">
              <a:lnSpc>
                <a:spcPct val="110000"/>
              </a:lnSpc>
              <a:spcBef>
                <a:spcPts val="0"/>
              </a:spcBef>
              <a:spcAft>
                <a:spcPts val="0"/>
              </a:spcAft>
              <a:buSzPts val="1800"/>
              <a:buChar char="●"/>
            </a:pPr>
            <a:r>
              <a:rPr lang="en-US"/>
              <a:t>For the use of this project in everyday life, we can deploy it at shopping malls to help people understand how the clothes would look on them without physically trying them on. It would be beneficial when people maintain social distancing in </a:t>
            </a:r>
            <a:r>
              <a:rPr lang="en-US"/>
              <a:t>extraordinary</a:t>
            </a:r>
            <a:r>
              <a:rPr lang="en-US"/>
              <a:t> situations like the COVID-19.  </a:t>
            </a:r>
            <a:endParaRPr/>
          </a:p>
        </p:txBody>
      </p:sp>
      <p:sp>
        <p:nvSpPr>
          <p:cNvPr id="183" name="Google Shape;183;p19"/>
          <p:cNvSpPr txBox="1"/>
          <p:nvPr>
            <p:ph idx="12" type="sldNum"/>
          </p:nvPr>
        </p:nvSpPr>
        <p:spPr>
          <a:xfrm>
            <a:off x="5605272" y="6356350"/>
            <a:ext cx="128016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4" name="Google Shape;184;p19"/>
          <p:cNvPicPr preferRelativeResize="0"/>
          <p:nvPr/>
        </p:nvPicPr>
        <p:blipFill>
          <a:blip r:embed="rId3">
            <a:alphaModFix/>
          </a:blip>
          <a:stretch>
            <a:fillRect/>
          </a:stretch>
        </p:blipFill>
        <p:spPr>
          <a:xfrm>
            <a:off x="7002032" y="1484888"/>
            <a:ext cx="5001768" cy="449783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1115568" y="548640"/>
            <a:ext cx="10168200" cy="117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What is Virtual Try-On</a:t>
            </a:r>
            <a:endParaRPr/>
          </a:p>
        </p:txBody>
      </p:sp>
      <p:sp>
        <p:nvSpPr>
          <p:cNvPr id="191" name="Google Shape;191;p20"/>
          <p:cNvSpPr txBox="1"/>
          <p:nvPr>
            <p:ph idx="1" type="body"/>
          </p:nvPr>
        </p:nvSpPr>
        <p:spPr>
          <a:xfrm>
            <a:off x="1115568" y="2478024"/>
            <a:ext cx="10168200" cy="3694200"/>
          </a:xfrm>
          <a:prstGeom prst="rect">
            <a:avLst/>
          </a:prstGeom>
        </p:spPr>
        <p:txBody>
          <a:bodyPr anchorCtr="0" anchor="t" bIns="45700" lIns="91425" spcFirstLastPara="1" rIns="91425" wrap="square" tIns="45700">
            <a:normAutofit/>
          </a:bodyPr>
          <a:lstStyle/>
          <a:p>
            <a:pPr indent="-342900" lvl="0" marL="457200" rtl="0" algn="just">
              <a:lnSpc>
                <a:spcPct val="110000"/>
              </a:lnSpc>
              <a:spcBef>
                <a:spcPts val="0"/>
              </a:spcBef>
              <a:spcAft>
                <a:spcPts val="0"/>
              </a:spcAft>
              <a:buSzPts val="1800"/>
              <a:buChar char="•"/>
            </a:pPr>
            <a:r>
              <a:rPr lang="en-US" sz="1800"/>
              <a:t>Image-based virtual try-on basically refers to the image generation task of changing the clothing item on a person into a different item, given in a separate product image.</a:t>
            </a:r>
            <a:endParaRPr sz="1800"/>
          </a:p>
          <a:p>
            <a:pPr indent="-342900" lvl="0" marL="457200" rtl="0" algn="just">
              <a:lnSpc>
                <a:spcPct val="110000"/>
              </a:lnSpc>
              <a:spcBef>
                <a:spcPts val="0"/>
              </a:spcBef>
              <a:spcAft>
                <a:spcPts val="0"/>
              </a:spcAft>
              <a:buSzPts val="1800"/>
              <a:buChar char="•"/>
            </a:pPr>
            <a:r>
              <a:rPr lang="en-US" sz="1800"/>
              <a:t>Virtual try-on is similar to image synthesis, but it brings with it certain aspects that need to be looked after in order to provide a satisfactory experience to the user.</a:t>
            </a:r>
            <a:endParaRPr sz="1800"/>
          </a:p>
          <a:p>
            <a:pPr indent="-342900" lvl="0" marL="457200" rtl="0" algn="just">
              <a:lnSpc>
                <a:spcPct val="110000"/>
              </a:lnSpc>
              <a:spcBef>
                <a:spcPts val="0"/>
              </a:spcBef>
              <a:spcAft>
                <a:spcPts val="0"/>
              </a:spcAft>
              <a:buSzPts val="1800"/>
              <a:buChar char="•"/>
            </a:pPr>
            <a:r>
              <a:rPr lang="en-US" sz="1800"/>
              <a:t>Provided the image of the client and the garment they need to try, the synthesised output image must preserve: </a:t>
            </a:r>
            <a:endParaRPr sz="1800"/>
          </a:p>
          <a:p>
            <a:pPr indent="0" lvl="0" marL="457200" rtl="0" algn="just">
              <a:lnSpc>
                <a:spcPct val="110000"/>
              </a:lnSpc>
              <a:spcBef>
                <a:spcPts val="0"/>
              </a:spcBef>
              <a:spcAft>
                <a:spcPts val="0"/>
              </a:spcAft>
              <a:buNone/>
            </a:pPr>
            <a:r>
              <a:rPr lang="en-US" sz="1800"/>
              <a:t>(1) The clients’ pose, body shape, and identity.</a:t>
            </a:r>
            <a:endParaRPr sz="1800"/>
          </a:p>
          <a:p>
            <a:pPr indent="0" lvl="0" marL="457200" rtl="0" algn="just">
              <a:lnSpc>
                <a:spcPct val="110000"/>
              </a:lnSpc>
              <a:spcBef>
                <a:spcPts val="0"/>
              </a:spcBef>
              <a:spcAft>
                <a:spcPts val="0"/>
              </a:spcAft>
              <a:buNone/>
            </a:pPr>
            <a:r>
              <a:rPr lang="en-US" sz="1800"/>
              <a:t>(2) Natural deformity in the clothing product in accordance with the desired clothing region of the given person, by reflecting his/her pose and body shape.</a:t>
            </a:r>
            <a:endParaRPr sz="1800"/>
          </a:p>
          <a:p>
            <a:pPr indent="0" lvl="0" marL="457200" rtl="0" algn="just">
              <a:lnSpc>
                <a:spcPct val="110000"/>
              </a:lnSpc>
              <a:spcBef>
                <a:spcPts val="0"/>
              </a:spcBef>
              <a:spcAft>
                <a:spcPts val="0"/>
              </a:spcAft>
              <a:buNone/>
            </a:pPr>
            <a:r>
              <a:rPr lang="en-US" sz="1800"/>
              <a:t>(3) Intricacies of the clothing product.</a:t>
            </a:r>
            <a:endParaRPr sz="1800"/>
          </a:p>
          <a:p>
            <a:pPr indent="-342900" lvl="0" marL="457200" rtl="0" algn="just">
              <a:lnSpc>
                <a:spcPct val="110000"/>
              </a:lnSpc>
              <a:spcBef>
                <a:spcPts val="0"/>
              </a:spcBef>
              <a:spcAft>
                <a:spcPts val="0"/>
              </a:spcAft>
              <a:buSzPts val="1800"/>
              <a:buChar char="•"/>
            </a:pPr>
            <a:r>
              <a:rPr lang="en-US" sz="1800"/>
              <a:t>In this era of online shopping, virtually trying on the clothes would enhance a customer’s experience, providing the customer an idea about what look would it give on them.</a:t>
            </a:r>
            <a:endParaRPr sz="1800"/>
          </a:p>
        </p:txBody>
      </p:sp>
      <p:sp>
        <p:nvSpPr>
          <p:cNvPr id="192" name="Google Shape;192;p20"/>
          <p:cNvSpPr txBox="1"/>
          <p:nvPr>
            <p:ph idx="12" type="sldNum"/>
          </p:nvPr>
        </p:nvSpPr>
        <p:spPr>
          <a:xfrm>
            <a:off x="8540496"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ph type="title"/>
          </p:nvPr>
        </p:nvSpPr>
        <p:spPr>
          <a:xfrm>
            <a:off x="1115568" y="548640"/>
            <a:ext cx="10168200" cy="117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a:t>
            </a:r>
            <a:endParaRPr/>
          </a:p>
        </p:txBody>
      </p:sp>
      <p:sp>
        <p:nvSpPr>
          <p:cNvPr id="199" name="Google Shape;199;p21"/>
          <p:cNvSpPr txBox="1"/>
          <p:nvPr>
            <p:ph idx="1" type="body"/>
          </p:nvPr>
        </p:nvSpPr>
        <p:spPr>
          <a:xfrm>
            <a:off x="1115568" y="2478024"/>
            <a:ext cx="10168200" cy="3694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279400" lvl="0" marL="457200" rtl="0" algn="l">
              <a:spcBef>
                <a:spcPts val="1000"/>
              </a:spcBef>
              <a:spcAft>
                <a:spcPts val="0"/>
              </a:spcAft>
              <a:buSzPts val="800"/>
              <a:buChar char="•"/>
            </a:pPr>
            <a:r>
              <a:rPr lang="en-US" sz="1800"/>
              <a:t>13,679 frontal-view women and top clothing image pairings were collected from an online shopping mall website.</a:t>
            </a:r>
            <a:endParaRPr sz="1800"/>
          </a:p>
          <a:p>
            <a:pPr indent="-279400" lvl="0" marL="457200" rtl="0" algn="l">
              <a:spcBef>
                <a:spcPts val="0"/>
              </a:spcBef>
              <a:spcAft>
                <a:spcPts val="0"/>
              </a:spcAft>
              <a:buSzPts val="800"/>
              <a:buChar char="•"/>
            </a:pPr>
            <a:r>
              <a:rPr lang="en-US" sz="1800"/>
              <a:t>The complete pair set was broken into training and test set of 11,647 and 2,032 pairs, respectively.</a:t>
            </a:r>
            <a:endParaRPr sz="1800"/>
          </a:p>
          <a:p>
            <a:pPr indent="0" lvl="0" marL="457200" rtl="0" algn="l">
              <a:spcBef>
                <a:spcPts val="1000"/>
              </a:spcBef>
              <a:spcAft>
                <a:spcPts val="0"/>
              </a:spcAft>
              <a:buNone/>
            </a:pPr>
            <a:r>
              <a:t/>
            </a:r>
            <a:endParaRPr sz="1800"/>
          </a:p>
        </p:txBody>
      </p:sp>
      <p:sp>
        <p:nvSpPr>
          <p:cNvPr id="200" name="Google Shape;200;p21"/>
          <p:cNvSpPr txBox="1"/>
          <p:nvPr>
            <p:ph idx="12" type="sldNum"/>
          </p:nvPr>
        </p:nvSpPr>
        <p:spPr>
          <a:xfrm>
            <a:off x="8540496"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07" name="Google Shape;207;p22"/>
          <p:cNvPicPr preferRelativeResize="0"/>
          <p:nvPr/>
        </p:nvPicPr>
        <p:blipFill rotWithShape="1">
          <a:blip r:embed="rId3">
            <a:alphaModFix/>
          </a:blip>
          <a:srcRect b="0" l="0" r="33346" t="0"/>
          <a:stretch/>
        </p:blipFill>
        <p:spPr>
          <a:xfrm>
            <a:off x="2134400" y="788050"/>
            <a:ext cx="7923200" cy="52818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venir"/>
              <a:buNone/>
            </a:pPr>
            <a:r>
              <a:rPr lang="en-US" sz="4000"/>
              <a:t>Methodology</a:t>
            </a:r>
            <a:endParaRPr sz="4000"/>
          </a:p>
        </p:txBody>
      </p:sp>
      <p:pic>
        <p:nvPicPr>
          <p:cNvPr id="213" name="Google Shape;213;p23"/>
          <p:cNvPicPr preferRelativeResize="0"/>
          <p:nvPr/>
        </p:nvPicPr>
        <p:blipFill>
          <a:blip r:embed="rId3">
            <a:alphaModFix/>
          </a:blip>
          <a:stretch>
            <a:fillRect/>
          </a:stretch>
        </p:blipFill>
        <p:spPr>
          <a:xfrm>
            <a:off x="1466838" y="1728250"/>
            <a:ext cx="9258324" cy="4886325"/>
          </a:xfrm>
          <a:prstGeom prst="rect">
            <a:avLst/>
          </a:prstGeom>
          <a:noFill/>
          <a:ln>
            <a:noFill/>
          </a:ln>
        </p:spPr>
      </p:pic>
      <p:sp>
        <p:nvSpPr>
          <p:cNvPr id="214" name="Google Shape;214;p23"/>
          <p:cNvSpPr txBox="1"/>
          <p:nvPr>
            <p:ph idx="12" type="sldNum"/>
          </p:nvPr>
        </p:nvSpPr>
        <p:spPr>
          <a:xfrm>
            <a:off x="8540496"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4"/>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en-US"/>
              <a:t>PHASE 1: Pre-Processing</a:t>
            </a:r>
            <a:endParaRPr/>
          </a:p>
        </p:txBody>
      </p:sp>
      <p:sp>
        <p:nvSpPr>
          <p:cNvPr id="220" name="Google Shape;220;p24"/>
          <p:cNvSpPr txBox="1"/>
          <p:nvPr>
            <p:ph idx="2" type="body"/>
          </p:nvPr>
        </p:nvSpPr>
        <p:spPr>
          <a:xfrm>
            <a:off x="620282" y="2881400"/>
            <a:ext cx="11158800" cy="29685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0000"/>
              </a:lnSpc>
              <a:spcBef>
                <a:spcPts val="0"/>
              </a:spcBef>
              <a:spcAft>
                <a:spcPts val="0"/>
              </a:spcAft>
              <a:buSzPts val="1800"/>
              <a:buChar char="•"/>
            </a:pPr>
            <a:r>
              <a:rPr lang="en-US"/>
              <a:t>It is the first step of the try-on model.</a:t>
            </a:r>
            <a:endParaRPr/>
          </a:p>
          <a:p>
            <a:pPr indent="-228600" lvl="0" marL="228600" rtl="0" algn="just">
              <a:lnSpc>
                <a:spcPct val="110000"/>
              </a:lnSpc>
              <a:spcBef>
                <a:spcPts val="0"/>
              </a:spcBef>
              <a:spcAft>
                <a:spcPts val="0"/>
              </a:spcAft>
              <a:buSzPts val="1800"/>
              <a:buChar char="•"/>
            </a:pPr>
            <a:r>
              <a:rPr lang="en-US"/>
              <a:t>Given a reference image, </a:t>
            </a:r>
            <a:r>
              <a:rPr i="1" lang="en-US"/>
              <a:t>I</a:t>
            </a:r>
            <a:r>
              <a:rPr lang="en-US"/>
              <a:t>, containing a target person, we predict the segmentation map </a:t>
            </a:r>
            <a:r>
              <a:rPr i="1" lang="en-US"/>
              <a:t>S </a:t>
            </a:r>
            <a:r>
              <a:rPr lang="en-US"/>
              <a:t>and the pose map </a:t>
            </a:r>
            <a:r>
              <a:rPr i="1" lang="en-US"/>
              <a:t>P</a:t>
            </a:r>
            <a:r>
              <a:rPr lang="en-US"/>
              <a:t>.</a:t>
            </a:r>
            <a:endParaRPr/>
          </a:p>
          <a:p>
            <a:pPr indent="-228600" lvl="0" marL="228600" rtl="0" algn="just">
              <a:lnSpc>
                <a:spcPct val="110000"/>
              </a:lnSpc>
              <a:spcBef>
                <a:spcPts val="0"/>
              </a:spcBef>
              <a:spcAft>
                <a:spcPts val="0"/>
              </a:spcAft>
              <a:buSzPts val="1800"/>
              <a:buChar char="•"/>
            </a:pPr>
            <a:r>
              <a:rPr lang="en-US"/>
              <a:t>A segmentation map is used to remove the clothing region to be replaced and preserve the rest of the image.</a:t>
            </a:r>
            <a:endParaRPr/>
          </a:p>
          <a:p>
            <a:pPr indent="-228600" lvl="0" marL="228600" rtl="0" algn="just">
              <a:lnSpc>
                <a:spcPct val="110000"/>
              </a:lnSpc>
              <a:spcBef>
                <a:spcPts val="0"/>
              </a:spcBef>
              <a:spcAft>
                <a:spcPts val="0"/>
              </a:spcAft>
              <a:buSzPts val="1800"/>
              <a:buChar char="•"/>
            </a:pPr>
            <a:r>
              <a:rPr lang="en-US"/>
              <a:t>A pose map is utilized to remove the arms only. </a:t>
            </a:r>
            <a:endParaRPr/>
          </a:p>
          <a:p>
            <a:pPr indent="-228600" lvl="0" marL="228600" rtl="0" algn="just">
              <a:lnSpc>
                <a:spcPct val="110000"/>
              </a:lnSpc>
              <a:spcBef>
                <a:spcPts val="0"/>
              </a:spcBef>
              <a:spcAft>
                <a:spcPts val="0"/>
              </a:spcAft>
              <a:buSzPts val="1800"/>
              <a:buChar char="•"/>
            </a:pPr>
            <a:r>
              <a:rPr lang="en-US"/>
              <a:t>We generate the clothing agnostic image </a:t>
            </a:r>
            <a:r>
              <a:rPr i="1" lang="en-US"/>
              <a:t>I</a:t>
            </a:r>
            <a:r>
              <a:rPr baseline="-25000" i="1" lang="en-US"/>
              <a:t>a</a:t>
            </a:r>
            <a:r>
              <a:rPr lang="en-US"/>
              <a:t> and the segmentation map </a:t>
            </a:r>
            <a:r>
              <a:rPr i="1" lang="en-US"/>
              <a:t>S</a:t>
            </a:r>
            <a:r>
              <a:rPr baseline="-25000" i="1" lang="en-US"/>
              <a:t>a</a:t>
            </a:r>
            <a:r>
              <a:rPr lang="en-US"/>
              <a:t> using </a:t>
            </a:r>
            <a:r>
              <a:rPr i="1" lang="en-US"/>
              <a:t>S </a:t>
            </a:r>
            <a:r>
              <a:rPr lang="en-US"/>
              <a:t>and </a:t>
            </a:r>
            <a:r>
              <a:rPr i="1" lang="en-US"/>
              <a:t>P</a:t>
            </a:r>
            <a:r>
              <a:rPr lang="en-US"/>
              <a:t>.</a:t>
            </a:r>
            <a:endParaRPr/>
          </a:p>
          <a:p>
            <a:pPr indent="-228600" lvl="0" marL="228600" rtl="0" algn="just">
              <a:lnSpc>
                <a:spcPct val="110000"/>
              </a:lnSpc>
              <a:spcBef>
                <a:spcPts val="0"/>
              </a:spcBef>
              <a:spcAft>
                <a:spcPts val="0"/>
              </a:spcAft>
              <a:buSzPts val="1800"/>
              <a:buChar char="•"/>
            </a:pPr>
            <a:r>
              <a:rPr lang="en-US"/>
              <a:t>Using </a:t>
            </a:r>
            <a:r>
              <a:rPr i="1" lang="en-US"/>
              <a:t>I</a:t>
            </a:r>
            <a:r>
              <a:rPr baseline="-25000" i="1" lang="en-US"/>
              <a:t>a</a:t>
            </a:r>
            <a:r>
              <a:rPr lang="en-US"/>
              <a:t> and </a:t>
            </a:r>
            <a:r>
              <a:rPr i="1" lang="en-US"/>
              <a:t>S</a:t>
            </a:r>
            <a:r>
              <a:rPr baseline="-25000" i="1" lang="en-US"/>
              <a:t>a</a:t>
            </a:r>
            <a:r>
              <a:rPr lang="en-US"/>
              <a:t>, the model thoroughly removes the original clothing information and preserves the rest of the image.</a:t>
            </a:r>
            <a:endParaRPr/>
          </a:p>
        </p:txBody>
      </p:sp>
      <p:sp>
        <p:nvSpPr>
          <p:cNvPr id="221" name="Google Shape;221;p24"/>
          <p:cNvSpPr txBox="1"/>
          <p:nvPr>
            <p:ph idx="12" type="sldNum"/>
          </p:nvPr>
        </p:nvSpPr>
        <p:spPr>
          <a:xfrm>
            <a:off x="8540496"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5"/>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en-US"/>
              <a:t>PHASE 2: </a:t>
            </a:r>
            <a:r>
              <a:rPr lang="en-US"/>
              <a:t>Segmentation Generator</a:t>
            </a:r>
            <a:endParaRPr/>
          </a:p>
        </p:txBody>
      </p:sp>
      <p:sp>
        <p:nvSpPr>
          <p:cNvPr id="227" name="Google Shape;227;p25"/>
          <p:cNvSpPr txBox="1"/>
          <p:nvPr>
            <p:ph idx="2" type="body"/>
          </p:nvPr>
        </p:nvSpPr>
        <p:spPr>
          <a:xfrm>
            <a:off x="576082" y="3203700"/>
            <a:ext cx="11158800" cy="29685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0000"/>
              </a:lnSpc>
              <a:spcBef>
                <a:spcPts val="0"/>
              </a:spcBef>
              <a:spcAft>
                <a:spcPts val="0"/>
              </a:spcAft>
              <a:buSzPts val="1800"/>
              <a:buChar char="•"/>
            </a:pPr>
            <a:r>
              <a:rPr lang="en-US"/>
              <a:t>The segmentation generator consist of convolution layers, downsampling layers and upsampling layer.</a:t>
            </a:r>
            <a:endParaRPr/>
          </a:p>
          <a:p>
            <a:pPr indent="-228600" lvl="0" marL="228600" rtl="0" algn="just">
              <a:lnSpc>
                <a:spcPct val="110000"/>
              </a:lnSpc>
              <a:spcBef>
                <a:spcPts val="0"/>
              </a:spcBef>
              <a:spcAft>
                <a:spcPts val="0"/>
              </a:spcAft>
              <a:buSzPts val="1800"/>
              <a:buChar char="•"/>
            </a:pPr>
            <a:r>
              <a:rPr lang="en-US"/>
              <a:t>Downsampling layer is a pooling layer responsible for the reducing the spatial dimensions of the image.</a:t>
            </a:r>
            <a:endParaRPr/>
          </a:p>
          <a:p>
            <a:pPr indent="-228600" lvl="0" marL="228600" rtl="0" algn="just">
              <a:lnSpc>
                <a:spcPct val="110000"/>
              </a:lnSpc>
              <a:spcBef>
                <a:spcPts val="0"/>
              </a:spcBef>
              <a:spcAft>
                <a:spcPts val="0"/>
              </a:spcAft>
              <a:buSzPts val="1800"/>
              <a:buChar char="•"/>
            </a:pPr>
            <a:r>
              <a:rPr lang="en-US"/>
              <a:t>Upsampling layers is a version of an unpooling or opposite of pooling layer.</a:t>
            </a:r>
            <a:endParaRPr/>
          </a:p>
          <a:p>
            <a:pPr indent="-228600" lvl="0" marL="228600" rtl="0" algn="just">
              <a:lnSpc>
                <a:spcPct val="110000"/>
              </a:lnSpc>
              <a:spcBef>
                <a:spcPts val="0"/>
              </a:spcBef>
              <a:spcAft>
                <a:spcPts val="0"/>
              </a:spcAft>
              <a:buSzPts val="1800"/>
              <a:buChar char="•"/>
            </a:pPr>
            <a:r>
              <a:rPr lang="en-US"/>
              <a:t>Segmentation generator predicts the segmentation map </a:t>
            </a:r>
            <a:r>
              <a:rPr i="1" lang="en-US"/>
              <a:t>S</a:t>
            </a:r>
            <a:r>
              <a:rPr baseline="30000" i="1" lang="en-US"/>
              <a:t>^</a:t>
            </a:r>
            <a:r>
              <a:rPr lang="en-US"/>
              <a:t>.</a:t>
            </a:r>
            <a:endParaRPr/>
          </a:p>
          <a:p>
            <a:pPr indent="-228600" lvl="0" marL="228600" rtl="0" algn="just">
              <a:lnSpc>
                <a:spcPct val="110000"/>
              </a:lnSpc>
              <a:spcBef>
                <a:spcPts val="0"/>
              </a:spcBef>
              <a:spcAft>
                <a:spcPts val="0"/>
              </a:spcAft>
              <a:buSzPts val="1800"/>
              <a:buChar char="•"/>
            </a:pPr>
            <a:r>
              <a:rPr lang="en-US"/>
              <a:t>The segmentation map maps the person in the reference image wearing the target clothing.</a:t>
            </a:r>
            <a:endParaRPr/>
          </a:p>
        </p:txBody>
      </p:sp>
      <p:sp>
        <p:nvSpPr>
          <p:cNvPr id="228" name="Google Shape;228;p25"/>
          <p:cNvSpPr txBox="1"/>
          <p:nvPr>
            <p:ph idx="12" type="sldNum"/>
          </p:nvPr>
        </p:nvSpPr>
        <p:spPr>
          <a:xfrm>
            <a:off x="8540496"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AccentBoxVTI">
  <a:themeElements>
    <a:clrScheme name="AccentBoxVTI">
      <a:dk1>
        <a:srgbClr val="000000"/>
      </a:dk1>
      <a:lt1>
        <a:srgbClr val="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