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866672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866672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8666722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8666722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d8666722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d866672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8666722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8666722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d8666722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d8666722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alesforce.com/crm/what-is-cr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Administration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Salesforce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50">
                <a:solidFill>
                  <a:srgbClr val="181818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Salesforce is the world’s #1 </a:t>
            </a:r>
            <a:r>
              <a:rPr b="1" lang="en" sz="1350">
                <a:solidFill>
                  <a:srgbClr val="0B5CAB"/>
                </a:solidFill>
                <a:highlight>
                  <a:srgbClr val="F4F4F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customer relationship management</a:t>
            </a:r>
            <a:r>
              <a:rPr b="1" lang="en" sz="1350">
                <a:solidFill>
                  <a:srgbClr val="181818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(CRM) platform. We help your marketing, sales, commerce, service and IT teams work as one from anywhere — so you can keep your customers happy everywhere.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Salesforce Administrator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Salesforce Administrators work with stakeholders to define system requirements and customize the platform. To put it simply, they enable users to get the most out of Salesforce technology. A Salesforce Admin best understands how to make the platform work for their company's goals.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 Of Salesforce Administrator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5516" lvl="0" marL="457200" rtl="0" algn="l">
              <a:spcBef>
                <a:spcPts val="4800"/>
              </a:spcBef>
              <a:spcAft>
                <a:spcPts val="0"/>
              </a:spcAft>
              <a:buClr>
                <a:srgbClr val="2C3241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2C3241"/>
                </a:solidFill>
                <a:latin typeface="Arial"/>
                <a:ea typeface="Arial"/>
                <a:cs typeface="Arial"/>
                <a:sym typeface="Arial"/>
              </a:rPr>
              <a:t>Ensuring optimal performance of Salesforce systems and products.</a:t>
            </a:r>
            <a:endParaRPr sz="1650">
              <a:solidFill>
                <a:srgbClr val="2C32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516" lvl="0" marL="457200" rtl="0" algn="l">
              <a:spcBef>
                <a:spcPts val="0"/>
              </a:spcBef>
              <a:spcAft>
                <a:spcPts val="0"/>
              </a:spcAft>
              <a:buClr>
                <a:srgbClr val="2C3241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2C3241"/>
                </a:solidFill>
                <a:latin typeface="Arial"/>
                <a:ea typeface="Arial"/>
                <a:cs typeface="Arial"/>
                <a:sym typeface="Arial"/>
              </a:rPr>
              <a:t>Upgrading and configuring Salesforce systems for optimized integration.</a:t>
            </a:r>
            <a:endParaRPr sz="1650">
              <a:solidFill>
                <a:srgbClr val="2C32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516" lvl="0" marL="457200" rtl="0" algn="l">
              <a:spcBef>
                <a:spcPts val="0"/>
              </a:spcBef>
              <a:spcAft>
                <a:spcPts val="0"/>
              </a:spcAft>
              <a:buClr>
                <a:srgbClr val="2C3241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2C3241"/>
                </a:solidFill>
                <a:latin typeface="Arial"/>
                <a:ea typeface="Arial"/>
                <a:cs typeface="Arial"/>
                <a:sym typeface="Arial"/>
              </a:rPr>
              <a:t>Managing Salesforce roles, profiles, sharing rules, workflows, and groups.</a:t>
            </a:r>
            <a:endParaRPr sz="1650">
              <a:solidFill>
                <a:srgbClr val="2C32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516" lvl="0" marL="457200" rtl="0" algn="l">
              <a:spcBef>
                <a:spcPts val="0"/>
              </a:spcBef>
              <a:spcAft>
                <a:spcPts val="0"/>
              </a:spcAft>
              <a:buClr>
                <a:srgbClr val="2C3241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2C3241"/>
                </a:solidFill>
                <a:latin typeface="Arial"/>
                <a:ea typeface="Arial"/>
                <a:cs typeface="Arial"/>
                <a:sym typeface="Arial"/>
              </a:rPr>
              <a:t>Importing sales department leads, contacts, and other data.</a:t>
            </a:r>
            <a:endParaRPr sz="1650">
              <a:solidFill>
                <a:srgbClr val="2C32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516" lvl="0" marL="457200" rtl="0" algn="l">
              <a:spcBef>
                <a:spcPts val="0"/>
              </a:spcBef>
              <a:spcAft>
                <a:spcPts val="0"/>
              </a:spcAft>
              <a:buClr>
                <a:srgbClr val="2C3241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2C3241"/>
                </a:solidFill>
                <a:latin typeface="Arial"/>
                <a:ea typeface="Arial"/>
                <a:cs typeface="Arial"/>
                <a:sym typeface="Arial"/>
              </a:rPr>
              <a:t>Maintaining the sales cloud, as well as building custom reports and dashboards.</a:t>
            </a:r>
            <a:endParaRPr sz="1650">
              <a:solidFill>
                <a:srgbClr val="2C32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Configuration and Setup is Important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Salesforce configuration is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process that is performed within the CRM system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This means you can add a new field to your Salesforce that uses a formula or a specific rule to achieve business outcomes.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E1E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Describing the information found in the company settings (for example: company settings fiscal year, business hours, currency management, default settings). </a:t>
            </a:r>
            <a:endParaRPr sz="1200">
              <a:solidFill>
                <a:srgbClr val="1E1E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E1E1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E1E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explain the various organization Security Controls. (for example: Setup Audit Trail, Login Hours, Session Settings)</a:t>
            </a:r>
            <a:endParaRPr sz="1200">
              <a:solidFill>
                <a:srgbClr val="1E1E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E1E1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E1E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determine the appropriate use of a custom profile or permission set using the various profile settings and permissions. </a:t>
            </a:r>
            <a:endParaRPr sz="1200">
              <a:solidFill>
                <a:srgbClr val="1E1E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Lightning Component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Lightning Components are </a:t>
            </a:r>
            <a:r>
              <a:rPr b="1" lang="en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user interface (UI) framework that is used to create applications for desktop and mobile technologies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Salesforce Admins deploy these components to construct single-page web applications that provide an end-to-end experience on the platform for a variety of functions.</a:t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Empowers teams to work faster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out-of-the-box components that function seamlessly with desktop and mobile devices. Building an app with components facilitates parallel design, improving overall development efficiency.</a:t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