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6" d="100"/>
          <a:sy n="76" d="100"/>
        </p:scale>
        <p:origin x="-1642" y="-3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pPr/>
              <a:t>18-09-2019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63071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:checker/>
      </p:transition>
    </mc:Choice>
    <mc:Fallback>
      <p:transition spd="slow">
        <p:checker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pPr/>
              <a:t>18-09-2019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81954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:checker/>
      </p:transition>
    </mc:Choice>
    <mc:Fallback>
      <p:transition spd="slow">
        <p:checker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pPr/>
              <a:t>18-09-2019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15365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:checker/>
      </p:transition>
    </mc:Choice>
    <mc:Fallback>
      <p:transition spd="slow">
        <p:checker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pPr/>
              <a:t>18-09-2019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31833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:checker/>
      </p:transition>
    </mc:Choice>
    <mc:Fallback>
      <p:transition spd="slow">
        <p:checker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pPr/>
              <a:t>18-09-2019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94518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:checker/>
      </p:transition>
    </mc:Choice>
    <mc:Fallback>
      <p:transition spd="slow">
        <p:checker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pPr/>
              <a:t>18-09-2019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75413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:checker/>
      </p:transition>
    </mc:Choice>
    <mc:Fallback>
      <p:transition spd="slow">
        <p:checker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pPr/>
              <a:t>18-09-2019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11581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:checker/>
      </p:transition>
    </mc:Choice>
    <mc:Fallback>
      <p:transition spd="slow">
        <p:checker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pPr/>
              <a:t>18-09-2019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1722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:checker/>
      </p:transition>
    </mc:Choice>
    <mc:Fallback>
      <p:transition spd="slow">
        <p:checker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pPr/>
              <a:t>18-09-2019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35040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:checker/>
      </p:transition>
    </mc:Choice>
    <mc:Fallback>
      <p:transition spd="slow">
        <p:checker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pPr/>
              <a:t>18-09-2019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83235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:checker/>
      </p:transition>
    </mc:Choice>
    <mc:Fallback>
      <p:transition spd="slow">
        <p:checker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pPr/>
              <a:t>18-09-2019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68883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:checker/>
      </p:transition>
    </mc:Choice>
    <mc:Fallback>
      <p:transition spd="slow">
        <p:checker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DF47F-9D3C-4DA8-895C-D2EA9350DB0F}" type="datetimeFigureOut">
              <a:rPr lang="en-IN" smtClean="0"/>
              <a:pPr/>
              <a:t>18-09-2019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B9F5F-3ED2-4B39-8C4A-422A49F85CA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76562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2500">
        <p:checker/>
      </p:transition>
    </mc:Choice>
    <mc:Fallback>
      <p:transition spd="slow">
        <p:checker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teamspartans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Anti Drunk &amp; Drive</a:t>
            </a:r>
            <a:endParaRPr lang="en-IN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>
                <a:solidFill>
                  <a:schemeClr val="tx1"/>
                </a:solidFill>
                <a:latin typeface="Elephant" panose="02020904090505020303" pitchFamily="18" charset="0"/>
              </a:rPr>
              <a:t>Presented By</a:t>
            </a:r>
          </a:p>
          <a:p>
            <a:r>
              <a:rPr lang="en-IN" dirty="0" smtClean="0">
                <a:solidFill>
                  <a:srgbClr val="FF0000"/>
                </a:solidFill>
                <a:latin typeface="Maiandra GD" panose="020E0502030308020204" pitchFamily="34" charset="0"/>
              </a:rPr>
              <a:t>M Sunil Kumar – 162N1A0552</a:t>
            </a:r>
          </a:p>
          <a:p>
            <a:r>
              <a:rPr lang="en-IN" dirty="0" smtClean="0">
                <a:solidFill>
                  <a:srgbClr val="FF0000"/>
                </a:solidFill>
                <a:latin typeface="Maiandra GD" panose="020E0502030308020204" pitchFamily="34" charset="0"/>
              </a:rPr>
              <a:t>Md Imdaad – 162N1A0559</a:t>
            </a:r>
          </a:p>
          <a:p>
            <a:r>
              <a:rPr lang="en-IN" dirty="0" smtClean="0">
                <a:solidFill>
                  <a:srgbClr val="FF0000"/>
                </a:solidFill>
                <a:latin typeface="Maiandra GD" panose="020E0502030308020204" pitchFamily="34" charset="0"/>
              </a:rPr>
              <a:t>M Vineeth – 162N1A0551</a:t>
            </a:r>
          </a:p>
          <a:p>
            <a:endParaRPr lang="en-IN" dirty="0">
              <a:solidFill>
                <a:srgbClr val="FF0000"/>
              </a:solidFill>
              <a:latin typeface="Maiandra GD" panose="020E0502030308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16016" y="60473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Elephant" panose="02020904090505020303" pitchFamily="18" charset="0"/>
              </a:rPr>
              <a:t>Team Name: </a:t>
            </a:r>
            <a:r>
              <a:rPr lang="en-IN" dirty="0" smtClean="0">
                <a:solidFill>
                  <a:srgbClr val="FF0000"/>
                </a:solidFill>
                <a:latin typeface="Elephant" panose="02020904090505020303" pitchFamily="18" charset="0"/>
              </a:rPr>
              <a:t>3 Idiots</a:t>
            </a:r>
            <a:endParaRPr lang="en-IN" dirty="0">
              <a:solidFill>
                <a:srgbClr val="FF0000"/>
              </a:solidFill>
              <a:latin typeface="Elephant" panose="020209040905050203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116" y="5085184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IoT Hackathon 2019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5536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5976" y="332656"/>
            <a:ext cx="4608512" cy="922114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2"/>
                </a:solidFill>
              </a:rPr>
              <a:t>Product Software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idx="1"/>
          </p:nvPr>
        </p:nvSpPr>
        <p:spPr>
          <a:xfrm>
            <a:off x="539552" y="2420888"/>
            <a:ext cx="8229600" cy="3013795"/>
          </a:xfrm>
        </p:spPr>
        <p:txBody>
          <a:bodyPr>
            <a:normAutofit/>
          </a:bodyPr>
          <a:lstStyle/>
          <a:p>
            <a:r>
              <a:rPr lang="en-IN" sz="2400" dirty="0" smtClean="0"/>
              <a:t>We use a software application called </a:t>
            </a:r>
            <a:r>
              <a:rPr lang="en-IN" sz="2400" dirty="0" err="1" smtClean="0"/>
              <a:t>Arduino</a:t>
            </a:r>
            <a:r>
              <a:rPr lang="en-IN" sz="2400" dirty="0" smtClean="0"/>
              <a:t> where we can write source code and upload it on the </a:t>
            </a:r>
            <a:r>
              <a:rPr lang="en-IN" sz="2400" dirty="0" err="1" smtClean="0"/>
              <a:t>arduino</a:t>
            </a:r>
            <a:r>
              <a:rPr lang="en-IN" sz="2400" dirty="0" smtClean="0"/>
              <a:t> board (hardware).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 smtClean="0"/>
              <a:t>technology used in our project is Internet Of Things. </a:t>
            </a:r>
          </a:p>
          <a:p>
            <a:endParaRPr lang="en-IN" sz="2400" dirty="0" smtClean="0"/>
          </a:p>
          <a:p>
            <a:r>
              <a:rPr lang="en-IN" sz="2400" dirty="0" smtClean="0"/>
              <a:t>For programming we use simple C++ source code.</a:t>
            </a:r>
          </a:p>
          <a:p>
            <a:pPr>
              <a:buNone/>
            </a:pPr>
            <a:endParaRPr lang="en-IN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00116" y="5085184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IoT Hackathon 2019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18500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24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7944" y="404664"/>
            <a:ext cx="4896544" cy="922114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tx2"/>
                </a:solidFill>
              </a:rPr>
              <a:t>Design &amp; Development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idx="1"/>
          </p:nvPr>
        </p:nvSpPr>
        <p:spPr>
          <a:xfrm>
            <a:off x="539552" y="2132856"/>
            <a:ext cx="8229600" cy="3661867"/>
          </a:xfrm>
        </p:spPr>
        <p:txBody>
          <a:bodyPr>
            <a:normAutofit/>
          </a:bodyPr>
          <a:lstStyle/>
          <a:p>
            <a:r>
              <a:rPr lang="en-IN" sz="2200" dirty="0" smtClean="0">
                <a:latin typeface="Maiandra GD" panose="020E0502030308020204" pitchFamily="34" charset="0"/>
              </a:rPr>
              <a:t>Explain us the design of your product with blueprints or through block diagrams or photos of your design?</a:t>
            </a:r>
          </a:p>
          <a:p>
            <a:endParaRPr lang="en-IN" sz="2200" dirty="0" smtClean="0">
              <a:latin typeface="Maiandra GD" panose="020E0502030308020204" pitchFamily="34" charset="0"/>
            </a:endParaRPr>
          </a:p>
          <a:p>
            <a:r>
              <a:rPr lang="en-IN" sz="2200" dirty="0" smtClean="0">
                <a:latin typeface="Maiandra GD" panose="020E0502030308020204" pitchFamily="34" charset="0"/>
              </a:rPr>
              <a:t>And, also explain us what you have built and show us the live demo of your project ?</a:t>
            </a:r>
          </a:p>
          <a:p>
            <a:endParaRPr lang="en-IN" sz="2200" dirty="0">
              <a:latin typeface="Maiandra GD" panose="020E0502030308020204" pitchFamily="34" charset="0"/>
            </a:endParaRPr>
          </a:p>
          <a:p>
            <a:r>
              <a:rPr lang="en-IN" sz="2200" dirty="0" smtClean="0">
                <a:latin typeface="Maiandra GD" panose="020E0502030308020204" pitchFamily="34" charset="0"/>
              </a:rPr>
              <a:t>If time permits, tell us what extra mile you can design or develop for making the product so catchy?</a:t>
            </a:r>
            <a:endParaRPr lang="en-IN" sz="2200" dirty="0">
              <a:latin typeface="Maiandra GD" panose="020E0502030308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116" y="5085184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IoT Hackathon 2019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2973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24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7416" y="332656"/>
            <a:ext cx="5256584" cy="922114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2"/>
                </a:solidFill>
              </a:rPr>
              <a:t>Cost &amp; Revenue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idx="1"/>
          </p:nvPr>
        </p:nvSpPr>
        <p:spPr>
          <a:xfrm>
            <a:off x="617244" y="1844824"/>
            <a:ext cx="7909512" cy="3589859"/>
          </a:xfrm>
        </p:spPr>
        <p:txBody>
          <a:bodyPr>
            <a:normAutofit fontScale="92500" lnSpcReduction="10000"/>
          </a:bodyPr>
          <a:lstStyle/>
          <a:p>
            <a:r>
              <a:rPr lang="en-IN" sz="2400" dirty="0" smtClean="0">
                <a:latin typeface="Maiandra GD" panose="020E0502030308020204" pitchFamily="34" charset="0"/>
              </a:rPr>
              <a:t>Explain us for how much cost you are pleased to sell this product and also have you told the same cost in the customer survey or not?</a:t>
            </a:r>
          </a:p>
          <a:p>
            <a:endParaRPr lang="en-IN" sz="2400" dirty="0" smtClean="0">
              <a:latin typeface="Maiandra GD" panose="020E0502030308020204" pitchFamily="34" charset="0"/>
            </a:endParaRPr>
          </a:p>
          <a:p>
            <a:r>
              <a:rPr lang="en-IN" sz="2400" dirty="0" smtClean="0">
                <a:latin typeface="Maiandra GD" panose="020E0502030308020204" pitchFamily="34" charset="0"/>
              </a:rPr>
              <a:t>Approximately, what would be the cost of end product which includes raw materials like hardware and software, marketing, production cost and tax?</a:t>
            </a:r>
          </a:p>
          <a:p>
            <a:endParaRPr lang="en-IN" sz="2400" dirty="0">
              <a:latin typeface="Maiandra GD" panose="020E0502030308020204" pitchFamily="34" charset="0"/>
            </a:endParaRPr>
          </a:p>
          <a:p>
            <a:r>
              <a:rPr lang="en-IN" sz="2400" dirty="0" smtClean="0">
                <a:latin typeface="Maiandra GD" panose="020E0502030308020204" pitchFamily="34" charset="0"/>
              </a:rPr>
              <a:t>What kind of revenues will be generated? How much scale of revenues will be generated for a period of 3 years?</a:t>
            </a:r>
            <a:endParaRPr lang="en-IN" sz="2400" dirty="0">
              <a:latin typeface="Maiandra GD" panose="020E0502030308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116" y="5085184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IoT Hackathon 2019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86140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3968" y="332656"/>
            <a:ext cx="4752528" cy="922114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2"/>
                </a:solidFill>
              </a:rPr>
              <a:t>Key Competitors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idx="1"/>
          </p:nvPr>
        </p:nvSpPr>
        <p:spPr>
          <a:xfrm>
            <a:off x="539552" y="2060848"/>
            <a:ext cx="7909512" cy="3589859"/>
          </a:xfrm>
        </p:spPr>
        <p:txBody>
          <a:bodyPr>
            <a:normAutofit lnSpcReduction="10000"/>
          </a:bodyPr>
          <a:lstStyle/>
          <a:p>
            <a:r>
              <a:rPr lang="en-IN" sz="2400" dirty="0" smtClean="0">
                <a:latin typeface="Maiandra GD" panose="020E0502030308020204" pitchFamily="34" charset="0"/>
              </a:rPr>
              <a:t>List out the key competitors who you would be competing with your product excellence?</a:t>
            </a:r>
          </a:p>
          <a:p>
            <a:endParaRPr lang="en-IN" sz="2400" dirty="0" smtClean="0">
              <a:latin typeface="Maiandra GD" panose="020E0502030308020204" pitchFamily="34" charset="0"/>
            </a:endParaRPr>
          </a:p>
          <a:p>
            <a:r>
              <a:rPr lang="en-IN" sz="2400" dirty="0" smtClean="0">
                <a:latin typeface="Maiandra GD" panose="020E0502030308020204" pitchFamily="34" charset="0"/>
              </a:rPr>
              <a:t>What benefits you have in your product than the competitor and also quickly tell us what is your strategy in making it more powerful?</a:t>
            </a:r>
          </a:p>
          <a:p>
            <a:endParaRPr lang="en-IN" sz="2400" dirty="0">
              <a:latin typeface="Maiandra GD" panose="020E0502030308020204" pitchFamily="34" charset="0"/>
            </a:endParaRPr>
          </a:p>
          <a:p>
            <a:r>
              <a:rPr lang="en-IN" sz="2400" dirty="0" smtClean="0">
                <a:latin typeface="Maiandra GD" panose="020E0502030308020204" pitchFamily="34" charset="0"/>
              </a:rPr>
              <a:t>How you rate your solution/product from the end-user in related with competitor?</a:t>
            </a:r>
            <a:endParaRPr lang="en-IN" sz="2400" dirty="0">
              <a:latin typeface="Maiandra GD" panose="020E0502030308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116" y="5085184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IoT Hackathon 2019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27391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9952" y="188640"/>
            <a:ext cx="5256584" cy="922114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2"/>
                </a:solidFill>
              </a:rPr>
              <a:t>Results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idx="1"/>
          </p:nvPr>
        </p:nvSpPr>
        <p:spPr>
          <a:xfrm>
            <a:off x="467544" y="1844824"/>
            <a:ext cx="7909512" cy="3589859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Maiandra GD" panose="020E0502030308020204" pitchFamily="34" charset="0"/>
              </a:rPr>
              <a:t>Live Demo of your product/solution </a:t>
            </a:r>
          </a:p>
          <a:p>
            <a:endParaRPr lang="en-IN" sz="2400" dirty="0" smtClean="0">
              <a:latin typeface="Maiandra GD" panose="020E0502030308020204" pitchFamily="34" charset="0"/>
            </a:endParaRPr>
          </a:p>
          <a:p>
            <a:r>
              <a:rPr lang="en-IN" sz="2400" dirty="0" smtClean="0">
                <a:latin typeface="Maiandra GD" panose="020E0502030308020204" pitchFamily="34" charset="0"/>
              </a:rPr>
              <a:t>Screenshots and Videos should be recorded after the successful completion of product and show us the same.</a:t>
            </a:r>
          </a:p>
          <a:p>
            <a:endParaRPr lang="en-IN" sz="2400" dirty="0">
              <a:latin typeface="Maiandra GD" panose="020E0502030308020204" pitchFamily="34" charset="0"/>
            </a:endParaRPr>
          </a:p>
          <a:p>
            <a:r>
              <a:rPr lang="en-IN" sz="2400" dirty="0" smtClean="0">
                <a:latin typeface="Maiandra GD" panose="020E0502030308020204" pitchFamily="34" charset="0"/>
              </a:rPr>
              <a:t>And, also tell us your hurdles in design and development and how you solved them?</a:t>
            </a:r>
            <a:endParaRPr lang="en-IN" sz="2400" dirty="0">
              <a:latin typeface="Maiandra GD" panose="020E0502030308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116" y="5085184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IoT Hackathon 2019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32036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7944" y="332656"/>
            <a:ext cx="4896544" cy="922114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tx2"/>
                </a:solidFill>
              </a:rPr>
              <a:t>Business Model Canvas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116" y="5085184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IoT Hackathon 2019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5122" name="Picture 2" descr="https://hustletostartup.com/wp-content/uploads/2018/08/business-model-canvas-templa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14480" y="1571612"/>
            <a:ext cx="6056060" cy="4328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089025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1628800"/>
            <a:ext cx="7272808" cy="3600400"/>
          </a:xfrm>
        </p:spPr>
        <p:txBody>
          <a:bodyPr>
            <a:normAutofit/>
          </a:bodyPr>
          <a:lstStyle/>
          <a:p>
            <a:r>
              <a:rPr lang="en-IN" sz="2200" dirty="0" smtClean="0"/>
              <a:t>Thank You!</a:t>
            </a:r>
            <a:br>
              <a:rPr lang="en-IN" sz="2200" dirty="0" smtClean="0"/>
            </a:br>
            <a:r>
              <a:rPr lang="en-IN" sz="2200" dirty="0"/>
              <a:t/>
            </a:r>
            <a:br>
              <a:rPr lang="en-IN" sz="2200" dirty="0"/>
            </a:br>
            <a:r>
              <a:rPr lang="en-IN" sz="2200" dirty="0" smtClean="0"/>
              <a:t>If you want to purchase/sponsor our solution/product, just mail us to </a:t>
            </a:r>
            <a:r>
              <a:rPr lang="en-IN" sz="2200" dirty="0" smtClean="0">
                <a:hlinkClick r:id="rId3"/>
              </a:rPr>
              <a:t>teamspartans@gmail.com</a:t>
            </a:r>
            <a:r>
              <a:rPr lang="en-IN" sz="2200" dirty="0" smtClean="0"/>
              <a:t/>
            </a:r>
            <a:br>
              <a:rPr lang="en-IN" sz="2200" dirty="0" smtClean="0"/>
            </a:br>
            <a:r>
              <a:rPr lang="en-IN" sz="2200" dirty="0" smtClean="0"/>
              <a:t/>
            </a:r>
            <a:br>
              <a:rPr lang="en-IN" sz="2200" dirty="0" smtClean="0"/>
            </a:br>
            <a:r>
              <a:rPr lang="en-IN" sz="2200" dirty="0" smtClean="0"/>
              <a:t>We are happy to hear your feedback as well, we would come back stronger!</a:t>
            </a:r>
            <a:endParaRPr lang="en-IN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100116" y="5085184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IoT Hackathon 2019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5066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7984" y="332656"/>
            <a:ext cx="4536504" cy="850106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tx2"/>
                </a:solidFill>
              </a:rPr>
              <a:t>Problem Statement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idx="1"/>
          </p:nvPr>
        </p:nvSpPr>
        <p:spPr>
          <a:xfrm>
            <a:off x="457200" y="2181046"/>
            <a:ext cx="8229600" cy="3373835"/>
          </a:xfrm>
        </p:spPr>
        <p:txBody>
          <a:bodyPr>
            <a:normAutofit lnSpcReduction="10000"/>
          </a:bodyPr>
          <a:lstStyle/>
          <a:p>
            <a:r>
              <a:rPr lang="en-IN" sz="2800" dirty="0" smtClean="0">
                <a:latin typeface="Maiandra GD" panose="020E0502030308020204" pitchFamily="34" charset="0"/>
              </a:rPr>
              <a:t>Drunk and Drive is the major problem has </a:t>
            </a:r>
            <a:r>
              <a:rPr lang="en-US" sz="2800" dirty="0" smtClean="0"/>
              <a:t>caused </a:t>
            </a:r>
            <a:r>
              <a:rPr lang="en-US" sz="2800" dirty="0"/>
              <a:t>a large number of the deaths and injuries resulting from road </a:t>
            </a:r>
            <a:r>
              <a:rPr lang="en-US" sz="2800" dirty="0" smtClean="0"/>
              <a:t>crashes.</a:t>
            </a:r>
            <a:endParaRPr lang="en-IN" sz="2800" dirty="0" smtClean="0">
              <a:latin typeface="Maiandra GD" panose="020E0502030308020204" pitchFamily="34" charset="0"/>
            </a:endParaRPr>
          </a:p>
          <a:p>
            <a:pPr marL="0" indent="0">
              <a:buNone/>
            </a:pPr>
            <a:endParaRPr lang="en-IN" sz="2800" dirty="0" smtClean="0">
              <a:latin typeface="Maiandra GD" panose="020E0502030308020204" pitchFamily="34" charset="0"/>
            </a:endParaRPr>
          </a:p>
          <a:p>
            <a:r>
              <a:rPr lang="en-IN" sz="2800" dirty="0" smtClean="0">
                <a:latin typeface="Maiandra GD" panose="020E0502030308020204" pitchFamily="34" charset="0"/>
              </a:rPr>
              <a:t>One day while I’m returning from office a teenager was driving car by consuming alcohol and got hit , led to spot dead which was a terrific scene.</a:t>
            </a:r>
          </a:p>
          <a:p>
            <a:pPr marL="0" indent="0">
              <a:buNone/>
            </a:pPr>
            <a:endParaRPr lang="en-IN" sz="2200" dirty="0">
              <a:latin typeface="Maiandra GD" panose="020E0502030308020204" pitchFamily="34" charset="0"/>
            </a:endParaRPr>
          </a:p>
          <a:p>
            <a:endParaRPr lang="en-IN" sz="2200" dirty="0" smtClean="0">
              <a:latin typeface="Maiandra GD" panose="020E0502030308020204" pitchFamily="34" charset="0"/>
            </a:endParaRPr>
          </a:p>
          <a:p>
            <a:endParaRPr lang="en-IN" sz="2200" dirty="0">
              <a:latin typeface="Maiandra GD" panose="020E0502030308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116" y="5085184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IoT Hackathon 2019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60982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7984" y="260648"/>
            <a:ext cx="4392488" cy="922114"/>
          </a:xfrm>
        </p:spPr>
        <p:txBody>
          <a:bodyPr/>
          <a:lstStyle/>
          <a:p>
            <a:r>
              <a:rPr lang="en-IN" dirty="0" smtClean="0">
                <a:solidFill>
                  <a:schemeClr val="tx2"/>
                </a:solidFill>
              </a:rPr>
              <a:t>Customer Survey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idx="1"/>
          </p:nvPr>
        </p:nvSpPr>
        <p:spPr>
          <a:xfrm>
            <a:off x="457200" y="2109038"/>
            <a:ext cx="8229600" cy="3445843"/>
          </a:xfrm>
        </p:spPr>
        <p:txBody>
          <a:bodyPr>
            <a:normAutofit fontScale="70000" lnSpcReduction="20000"/>
          </a:bodyPr>
          <a:lstStyle/>
          <a:p>
            <a:r>
              <a:rPr lang="en-IN" sz="2400" dirty="0" smtClean="0">
                <a:latin typeface="Maiandra GD" panose="020E0502030308020204" pitchFamily="34" charset="0"/>
              </a:rPr>
              <a:t>Please do survey in Google or conduct offline survey, and understand how important the problem for them</a:t>
            </a:r>
            <a:r>
              <a:rPr lang="en-IN" sz="2400" dirty="0" smtClean="0">
                <a:latin typeface="Maiandra GD" panose="020E0502030308020204" pitchFamily="34" charset="0"/>
              </a:rPr>
              <a:t>?</a:t>
            </a:r>
          </a:p>
          <a:p>
            <a:endParaRPr lang="en-IN" sz="2400" dirty="0" smtClean="0">
              <a:latin typeface="Maiandra GD" panose="020E0502030308020204" pitchFamily="34" charset="0"/>
            </a:endParaRPr>
          </a:p>
          <a:p>
            <a:r>
              <a:rPr lang="en-US" sz="2400" dirty="0" smtClean="0"/>
              <a:t>Alcohol Detection by using Arduino, alcohol sensor, buzzer, red and green  LED’s. If a person is driving a vehicle by consuming alcohol it detects and blinks red led continuously </a:t>
            </a:r>
            <a:r>
              <a:rPr lang="en-IN" sz="2400" dirty="0" smtClean="0">
                <a:latin typeface="Maiandra GD" panose="020E0502030308020204" pitchFamily="34" charset="0"/>
              </a:rPr>
              <a:t>and buzzer will be horn else the vehicle is keep on going and green led is on.</a:t>
            </a:r>
          </a:p>
          <a:p>
            <a:endParaRPr lang="en-IN" sz="2400" dirty="0" smtClean="0">
              <a:latin typeface="Maiandra GD" panose="020E0502030308020204" pitchFamily="34" charset="0"/>
            </a:endParaRPr>
          </a:p>
          <a:p>
            <a:endParaRPr lang="en-US" sz="2400" dirty="0" smtClean="0"/>
          </a:p>
          <a:p>
            <a:pPr marL="0" indent="0">
              <a:buNone/>
            </a:pPr>
            <a:endParaRPr lang="en-IN" sz="2400" dirty="0" smtClean="0">
              <a:latin typeface="Maiandra GD" panose="020E0502030308020204" pitchFamily="34" charset="0"/>
            </a:endParaRPr>
          </a:p>
          <a:p>
            <a:r>
              <a:rPr lang="en-IN" sz="2400" dirty="0" smtClean="0">
                <a:latin typeface="Maiandra GD" panose="020E0502030308020204" pitchFamily="34" charset="0"/>
              </a:rPr>
              <a:t>Reach to the customer who is facing this and talk to them, put testimonials here.</a:t>
            </a:r>
          </a:p>
          <a:p>
            <a:endParaRPr lang="en-IN" sz="2400" dirty="0">
              <a:latin typeface="Maiandra GD" panose="020E0502030308020204" pitchFamily="34" charset="0"/>
            </a:endParaRPr>
          </a:p>
          <a:p>
            <a:r>
              <a:rPr lang="en-IN" sz="2400" dirty="0" smtClean="0">
                <a:latin typeface="Maiandra GD" panose="020E0502030308020204" pitchFamily="34" charset="0"/>
              </a:rPr>
              <a:t>Give Online URL for us to validate your customer survey and the idea will be scrutinized more on this.</a:t>
            </a:r>
          </a:p>
          <a:p>
            <a:endParaRPr lang="en-IN" sz="2400" dirty="0">
              <a:latin typeface="Maiandra GD" panose="020E0502030308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116" y="5085184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IoT Hackathon 2019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68342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3968" y="260648"/>
            <a:ext cx="4648480" cy="922114"/>
          </a:xfrm>
        </p:spPr>
        <p:txBody>
          <a:bodyPr/>
          <a:lstStyle/>
          <a:p>
            <a:r>
              <a:rPr lang="en-IN" dirty="0" smtClean="0">
                <a:solidFill>
                  <a:schemeClr val="tx2"/>
                </a:solidFill>
              </a:rPr>
              <a:t>Existing</a:t>
            </a:r>
            <a:r>
              <a:rPr lang="en-IN" dirty="0" smtClean="0"/>
              <a:t> </a:t>
            </a:r>
            <a:r>
              <a:rPr lang="en-IN" dirty="0" smtClean="0">
                <a:solidFill>
                  <a:schemeClr val="tx2"/>
                </a:solidFill>
              </a:rPr>
              <a:t>Solutions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idx="1"/>
          </p:nvPr>
        </p:nvSpPr>
        <p:spPr>
          <a:xfrm>
            <a:off x="0" y="1916832"/>
            <a:ext cx="5796136" cy="4320480"/>
          </a:xfrm>
        </p:spPr>
        <p:txBody>
          <a:bodyPr>
            <a:normAutofit fontScale="92500" lnSpcReduction="20000"/>
          </a:bodyPr>
          <a:lstStyle/>
          <a:p>
            <a:r>
              <a:rPr lang="en-IN" sz="2200" dirty="0" smtClean="0">
                <a:latin typeface="Maiandra GD" panose="020E0502030308020204" pitchFamily="34" charset="0"/>
              </a:rPr>
              <a:t>Yes there are existing solutions available in the market for anti drunk and drive.</a:t>
            </a:r>
          </a:p>
          <a:p>
            <a:pPr marL="0" indent="0">
              <a:buNone/>
            </a:pPr>
            <a:endParaRPr lang="en-IN" sz="2200" dirty="0" smtClean="0">
              <a:latin typeface="Maiandra GD" panose="020E0502030308020204" pitchFamily="34" charset="0"/>
            </a:endParaRPr>
          </a:p>
          <a:p>
            <a:r>
              <a:rPr lang="en-IN" sz="2200" dirty="0" smtClean="0">
                <a:latin typeface="Maiandra GD" panose="020E0502030308020204" pitchFamily="34" charset="0"/>
              </a:rPr>
              <a:t>Existing Solution :</a:t>
            </a:r>
            <a:r>
              <a:rPr lang="en-US" sz="2400" dirty="0" smtClean="0"/>
              <a:t> Alcohol Detection by using Raspberry pi, alcohol  sensor. If a person is driving a vehicle by consuming alcohol it  detects </a:t>
            </a:r>
            <a:r>
              <a:rPr lang="en-IN" sz="2200" dirty="0" smtClean="0">
                <a:latin typeface="Maiandra GD" panose="020E0502030308020204" pitchFamily="34" charset="0"/>
              </a:rPr>
              <a:t>and buzzer will be horn else the vehicle is keep on going.</a:t>
            </a:r>
          </a:p>
          <a:p>
            <a:endParaRPr lang="en-IN" sz="2200" dirty="0">
              <a:latin typeface="Maiandra GD" panose="020E0502030308020204" pitchFamily="34" charset="0"/>
            </a:endParaRPr>
          </a:p>
          <a:p>
            <a:r>
              <a:rPr lang="en-IN" sz="2200" dirty="0" smtClean="0">
                <a:latin typeface="Maiandra GD" panose="020E0502030308020204" pitchFamily="34" charset="0"/>
              </a:rPr>
              <a:t>People rarely using this solution</a:t>
            </a:r>
          </a:p>
          <a:p>
            <a:pPr marL="0" indent="0">
              <a:buNone/>
            </a:pPr>
            <a:endParaRPr lang="en-IN" sz="2200" dirty="0">
              <a:latin typeface="Maiandra GD" panose="020E0502030308020204" pitchFamily="34" charset="0"/>
            </a:endParaRPr>
          </a:p>
          <a:p>
            <a:r>
              <a:rPr lang="en-IN" sz="2200" dirty="0" smtClean="0">
                <a:latin typeface="Maiandra GD" panose="020E0502030308020204" pitchFamily="34" charset="0"/>
              </a:rPr>
              <a:t>We have identified from the existing solutions in related to the customer,  they are not satisfied because of more cost (Raspberri pi)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0116" y="5085184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IoT Hackathon 2019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98751" y="1988840"/>
            <a:ext cx="3347864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74608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5976" y="260648"/>
            <a:ext cx="5050904" cy="922114"/>
          </a:xfrm>
        </p:spPr>
        <p:txBody>
          <a:bodyPr/>
          <a:lstStyle/>
          <a:p>
            <a:r>
              <a:rPr lang="en-IN" dirty="0" smtClean="0">
                <a:solidFill>
                  <a:schemeClr val="tx2"/>
                </a:solidFill>
              </a:rPr>
              <a:t>Our Solution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idx="1"/>
          </p:nvPr>
        </p:nvSpPr>
        <p:spPr>
          <a:xfrm>
            <a:off x="428596" y="1928802"/>
            <a:ext cx="8229600" cy="4032448"/>
          </a:xfrm>
        </p:spPr>
        <p:txBody>
          <a:bodyPr>
            <a:noAutofit/>
          </a:bodyPr>
          <a:lstStyle/>
          <a:p>
            <a:r>
              <a:rPr lang="en-IN" sz="2400" dirty="0" smtClean="0"/>
              <a:t>A person was driving a vehicle by consuming </a:t>
            </a:r>
            <a:r>
              <a:rPr lang="en-IN" sz="2400" dirty="0" smtClean="0"/>
              <a:t>a</a:t>
            </a:r>
            <a:r>
              <a:rPr lang="en-IN" sz="2400" dirty="0" smtClean="0"/>
              <a:t>lcohol , but here our project detects the alcohol and stops the vehicle by giving a warning(buzzer) sound.</a:t>
            </a:r>
          </a:p>
          <a:p>
            <a:endParaRPr lang="en-IN" sz="2400" dirty="0" smtClean="0"/>
          </a:p>
          <a:p>
            <a:r>
              <a:rPr lang="en-IN" sz="2400" dirty="0" smtClean="0"/>
              <a:t>That means by using our solution the customers can save their lives from dangerous road accidents.</a:t>
            </a:r>
          </a:p>
          <a:p>
            <a:pPr marL="0" indent="0">
              <a:buNone/>
            </a:pPr>
            <a:endParaRPr lang="en-IN" sz="2400" dirty="0" smtClean="0">
              <a:latin typeface="Maiandra GD" panose="020E0502030308020204" pitchFamily="34" charset="0"/>
            </a:endParaRPr>
          </a:p>
          <a:p>
            <a:r>
              <a:rPr lang="en-IN" sz="2400" dirty="0" smtClean="0">
                <a:latin typeface="Maiandra GD" panose="020E0502030308020204" pitchFamily="34" charset="0"/>
              </a:rPr>
              <a:t>Our solution is one of the best solution for </a:t>
            </a:r>
            <a:r>
              <a:rPr lang="en-IN" sz="2400" dirty="0" smtClean="0">
                <a:latin typeface="Maiandra GD" panose="020E0502030308020204" pitchFamily="34" charset="0"/>
              </a:rPr>
              <a:t>giving the awareness to the customers from </a:t>
            </a:r>
            <a:r>
              <a:rPr lang="en-IN" sz="2400" dirty="0" smtClean="0">
                <a:latin typeface="Maiandra GD" panose="020E0502030308020204" pitchFamily="34" charset="0"/>
              </a:rPr>
              <a:t>drunk and drive issues.</a:t>
            </a:r>
            <a:endParaRPr lang="en-IN" sz="2400" dirty="0">
              <a:latin typeface="Maiandra GD" panose="020E0502030308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116" y="5085184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IoT Hackathon 2019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50449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3968" y="332656"/>
            <a:ext cx="5050904" cy="922114"/>
          </a:xfrm>
        </p:spPr>
        <p:txBody>
          <a:bodyPr/>
          <a:lstStyle/>
          <a:p>
            <a:r>
              <a:rPr lang="en-IN" dirty="0" smtClean="0">
                <a:solidFill>
                  <a:schemeClr val="tx2"/>
                </a:solidFill>
              </a:rPr>
              <a:t>Value Proposition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idx="1"/>
          </p:nvPr>
        </p:nvSpPr>
        <p:spPr>
          <a:xfrm>
            <a:off x="357158" y="2071678"/>
            <a:ext cx="8229600" cy="3857652"/>
          </a:xfrm>
        </p:spPr>
        <p:txBody>
          <a:bodyPr>
            <a:noAutofit/>
          </a:bodyPr>
          <a:lstStyle/>
          <a:p>
            <a:r>
              <a:rPr lang="en-IN" sz="2400" dirty="0" smtClean="0">
                <a:latin typeface="Maiandra GD" panose="020E0502030308020204" pitchFamily="34" charset="0"/>
              </a:rPr>
              <a:t>Effective cost is the key point in the solution. Our solution is solving the pain of customer rather than spending more amount on </a:t>
            </a:r>
            <a:r>
              <a:rPr lang="en-IN" sz="2400" dirty="0" err="1" smtClean="0">
                <a:latin typeface="Maiandra GD" panose="020E0502030308020204" pitchFamily="34" charset="0"/>
              </a:rPr>
              <a:t>raspberri</a:t>
            </a:r>
            <a:r>
              <a:rPr lang="en-IN" sz="2400" dirty="0" smtClean="0">
                <a:latin typeface="Maiandra GD" panose="020E0502030308020204" pitchFamily="34" charset="0"/>
              </a:rPr>
              <a:t> pi </a:t>
            </a:r>
            <a:r>
              <a:rPr lang="en-IN" sz="2400" dirty="0" smtClean="0">
                <a:latin typeface="Maiandra GD" panose="020E0502030308020204" pitchFamily="34" charset="0"/>
              </a:rPr>
              <a:t>product.</a:t>
            </a:r>
            <a:endParaRPr lang="en-IN" sz="2400" dirty="0" smtClean="0">
              <a:latin typeface="Maiandra GD" panose="020E0502030308020204" pitchFamily="34" charset="0"/>
            </a:endParaRPr>
          </a:p>
          <a:p>
            <a:endParaRPr lang="en-IN" sz="2400" dirty="0" smtClean="0">
              <a:latin typeface="Maiandra GD" panose="020E0502030308020204" pitchFamily="34" charset="0"/>
            </a:endParaRPr>
          </a:p>
          <a:p>
            <a:r>
              <a:rPr lang="en-IN" sz="2400" dirty="0" smtClean="0">
                <a:latin typeface="Maiandra GD" panose="020E0502030308020204" pitchFamily="34" charset="0"/>
              </a:rPr>
              <a:t>In the perspective of cost our project </a:t>
            </a:r>
            <a:r>
              <a:rPr lang="en-IN" sz="2400" dirty="0" smtClean="0">
                <a:latin typeface="Maiandra GD" panose="020E0502030308020204" pitchFamily="34" charset="0"/>
              </a:rPr>
              <a:t>is </a:t>
            </a:r>
            <a:r>
              <a:rPr lang="en-IN" sz="2400" dirty="0" smtClean="0">
                <a:latin typeface="Maiandra GD" panose="020E0502030308020204" pitchFamily="34" charset="0"/>
              </a:rPr>
              <a:t>more feasible to the customer than the existing </a:t>
            </a:r>
            <a:r>
              <a:rPr lang="en-IN" sz="2400" dirty="0" smtClean="0">
                <a:latin typeface="Maiandra GD" panose="020E0502030308020204" pitchFamily="34" charset="0"/>
              </a:rPr>
              <a:t>solutions.</a:t>
            </a:r>
            <a:endParaRPr lang="en-IN" sz="2400" dirty="0" smtClean="0">
              <a:latin typeface="Maiandra GD" panose="020E0502030308020204" pitchFamily="34" charset="0"/>
            </a:endParaRPr>
          </a:p>
          <a:p>
            <a:pPr marL="0" indent="0">
              <a:buNone/>
            </a:pPr>
            <a:endParaRPr lang="en-IN" sz="2400" dirty="0" smtClean="0">
              <a:latin typeface="Maiandra GD" panose="020E0502030308020204" pitchFamily="34" charset="0"/>
            </a:endParaRPr>
          </a:p>
          <a:p>
            <a:r>
              <a:rPr lang="en-IN" sz="2400" dirty="0" smtClean="0">
                <a:latin typeface="Maiandra GD" panose="020E0502030308020204" pitchFamily="34" charset="0"/>
              </a:rPr>
              <a:t>Effective cost </a:t>
            </a:r>
            <a:r>
              <a:rPr lang="en-IN" sz="2400" dirty="0" smtClean="0">
                <a:latin typeface="Maiandra GD" panose="020E0502030308020204" pitchFamily="34" charset="0"/>
              </a:rPr>
              <a:t>attracts the customer to use your product than the existing </a:t>
            </a:r>
            <a:r>
              <a:rPr lang="en-IN" sz="2400" dirty="0" smtClean="0">
                <a:latin typeface="Maiandra GD" panose="020E0502030308020204" pitchFamily="34" charset="0"/>
              </a:rPr>
              <a:t>product.</a:t>
            </a:r>
            <a:endParaRPr lang="en-IN" sz="2400" dirty="0" smtClean="0">
              <a:latin typeface="Maiandra GD" panose="020E0502030308020204" pitchFamily="34" charset="0"/>
            </a:endParaRPr>
          </a:p>
          <a:p>
            <a:endParaRPr lang="en-IN" sz="2400" dirty="0">
              <a:latin typeface="Maiandra GD" panose="020E0502030308020204" pitchFamily="34" charset="0"/>
            </a:endParaRPr>
          </a:p>
          <a:p>
            <a:endParaRPr lang="en-IN" sz="2400" dirty="0">
              <a:latin typeface="Maiandra GD" panose="020E0502030308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116" y="5085184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IoT Hackathon 2019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68136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2040" y="476672"/>
            <a:ext cx="3528392" cy="922114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tx2"/>
                </a:solidFill>
              </a:rPr>
              <a:t>Customers &amp; Consumers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510152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Maiandra GD" panose="020E0502030308020204" pitchFamily="34" charset="0"/>
              </a:rPr>
              <a:t>Our solution is more useful fo</a:t>
            </a:r>
            <a:r>
              <a:rPr lang="en-IN" sz="2400" dirty="0" smtClean="0">
                <a:latin typeface="Maiandra GD" panose="020E0502030308020204" pitchFamily="34" charset="0"/>
              </a:rPr>
              <a:t>r </a:t>
            </a:r>
            <a:r>
              <a:rPr lang="en-IN" sz="2400" dirty="0" smtClean="0">
                <a:latin typeface="Maiandra GD" panose="020E0502030308020204" pitchFamily="34" charset="0"/>
              </a:rPr>
              <a:t>t</a:t>
            </a:r>
            <a:r>
              <a:rPr lang="en-IN" sz="2400" dirty="0" smtClean="0">
                <a:latin typeface="Maiandra GD" panose="020E0502030308020204" pitchFamily="34" charset="0"/>
              </a:rPr>
              <a:t>he customers who drives the vehicle by consumes alcohol frequently.</a:t>
            </a:r>
            <a:endParaRPr lang="en-IN" sz="2400" dirty="0" smtClean="0">
              <a:latin typeface="Maiandra GD" panose="020E0502030308020204" pitchFamily="34" charset="0"/>
            </a:endParaRPr>
          </a:p>
          <a:p>
            <a:pPr marL="0" indent="0">
              <a:buNone/>
            </a:pPr>
            <a:endParaRPr lang="en-IN" sz="2400" dirty="0" smtClean="0">
              <a:latin typeface="Maiandra GD" panose="020E0502030308020204" pitchFamily="34" charset="0"/>
            </a:endParaRPr>
          </a:p>
          <a:p>
            <a:r>
              <a:rPr lang="en-IN" sz="2400" dirty="0" smtClean="0">
                <a:latin typeface="Maiandra GD" panose="020E0502030308020204" pitchFamily="34" charset="0"/>
              </a:rPr>
              <a:t>The one who consumes alcohol and drives a vehicle is only our customer.</a:t>
            </a:r>
            <a:endParaRPr lang="en-IN" sz="2400" dirty="0" smtClean="0">
              <a:latin typeface="Maiandra GD" panose="020E0502030308020204" pitchFamily="34" charset="0"/>
            </a:endParaRPr>
          </a:p>
          <a:p>
            <a:endParaRPr lang="en-IN" sz="2400" dirty="0">
              <a:latin typeface="Maiandra GD" panose="020E0502030308020204" pitchFamily="34" charset="0"/>
            </a:endParaRPr>
          </a:p>
          <a:p>
            <a:r>
              <a:rPr lang="en-IN" sz="2400" dirty="0" smtClean="0">
                <a:latin typeface="Maiandra GD" panose="020E0502030308020204" pitchFamily="34" charset="0"/>
              </a:rPr>
              <a:t>The marketing of our product is done in vehicle companies.</a:t>
            </a:r>
            <a:endParaRPr lang="en-IN" sz="2400" dirty="0">
              <a:latin typeface="Maiandra GD" panose="020E0502030308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116" y="5085184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IoT Hackathon 2019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42836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7944" y="188640"/>
            <a:ext cx="5256584" cy="922114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2"/>
                </a:solidFill>
              </a:rPr>
              <a:t>Technology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idx="1"/>
          </p:nvPr>
        </p:nvSpPr>
        <p:spPr>
          <a:xfrm>
            <a:off x="457200" y="1884982"/>
            <a:ext cx="8229600" cy="3661867"/>
          </a:xfrm>
        </p:spPr>
        <p:txBody>
          <a:bodyPr>
            <a:noAutofit/>
          </a:bodyPr>
          <a:lstStyle/>
          <a:p>
            <a:r>
              <a:rPr lang="en-US" sz="2400" dirty="0" smtClean="0"/>
              <a:t>The technology used in our project is Internet Of Things. </a:t>
            </a:r>
            <a:endParaRPr lang="en-US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For programming we use simple C++ source code.</a:t>
            </a:r>
          </a:p>
          <a:p>
            <a:endParaRPr lang="en-IN" sz="2400" dirty="0" smtClean="0"/>
          </a:p>
          <a:p>
            <a:r>
              <a:rPr lang="en-IN" sz="2400" dirty="0" smtClean="0"/>
              <a:t>We use a software application called </a:t>
            </a:r>
            <a:r>
              <a:rPr lang="en-IN" sz="2400" dirty="0" err="1" smtClean="0"/>
              <a:t>Arduino</a:t>
            </a:r>
            <a:r>
              <a:rPr lang="en-IN" sz="2400" dirty="0" smtClean="0"/>
              <a:t> </a:t>
            </a:r>
            <a:r>
              <a:rPr lang="en-IN" sz="2400" dirty="0" smtClean="0"/>
              <a:t>where we can write source code and upload it on the </a:t>
            </a:r>
            <a:r>
              <a:rPr lang="en-IN" sz="2400" dirty="0" err="1" smtClean="0"/>
              <a:t>arduino</a:t>
            </a:r>
            <a:r>
              <a:rPr lang="en-IN" sz="2400" dirty="0" smtClean="0"/>
              <a:t> board (hardware).</a:t>
            </a:r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endParaRPr lang="en-IN" sz="2400" dirty="0">
              <a:latin typeface="Maiandra GD" panose="020E0502030308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116" y="5085184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IoT Hackathon 2019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38049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9952" y="332656"/>
            <a:ext cx="5256584" cy="922114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2"/>
                </a:solidFill>
              </a:rPr>
              <a:t>Product Hardware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idx="1"/>
          </p:nvPr>
        </p:nvSpPr>
        <p:spPr>
          <a:xfrm>
            <a:off x="457200" y="2245022"/>
            <a:ext cx="8229600" cy="3684308"/>
          </a:xfrm>
        </p:spPr>
        <p:txBody>
          <a:bodyPr>
            <a:noAutofit/>
          </a:bodyPr>
          <a:lstStyle/>
          <a:p>
            <a:r>
              <a:rPr lang="en-US" sz="2400" dirty="0" smtClean="0"/>
              <a:t>The </a:t>
            </a:r>
            <a:r>
              <a:rPr lang="en-US" sz="2400" dirty="0" smtClean="0"/>
              <a:t>product hardware used in our project are</a:t>
            </a:r>
          </a:p>
          <a:p>
            <a:pPr>
              <a:buNone/>
            </a:pPr>
            <a:r>
              <a:rPr lang="en-US" sz="2400" dirty="0" smtClean="0"/>
              <a:t> </a:t>
            </a:r>
            <a:r>
              <a:rPr lang="en-US" sz="2400" dirty="0" smtClean="0"/>
              <a:t>     Different </a:t>
            </a:r>
            <a:r>
              <a:rPr lang="en-US" sz="2400" dirty="0" smtClean="0"/>
              <a:t>types of </a:t>
            </a:r>
            <a:r>
              <a:rPr lang="en-US" sz="2400" dirty="0" smtClean="0"/>
              <a:t>IOT(Internet Of Things) </a:t>
            </a:r>
            <a:r>
              <a:rPr lang="en-US" sz="2400" dirty="0" smtClean="0"/>
              <a:t>devices </a:t>
            </a:r>
            <a:r>
              <a:rPr lang="en-US" sz="2400" dirty="0" smtClean="0"/>
              <a:t>like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smtClean="0"/>
              <a:t>     Arduino Uno </a:t>
            </a:r>
            <a:r>
              <a:rPr lang="en-US" sz="2400" dirty="0" smtClean="0"/>
              <a:t>Board</a:t>
            </a:r>
            <a:r>
              <a:rPr lang="en-US" sz="2400" dirty="0" smtClean="0"/>
              <a:t>,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     Alcohol </a:t>
            </a:r>
            <a:r>
              <a:rPr lang="en-US" sz="2400" dirty="0" smtClean="0"/>
              <a:t>sensor, </a:t>
            </a: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smtClean="0"/>
              <a:t>     Buzzer, 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/>
              <a:t>      Red LED,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/>
              <a:t> </a:t>
            </a:r>
            <a:r>
              <a:rPr lang="en-IN" sz="2400" dirty="0" smtClean="0"/>
              <a:t>     Green LED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00116" y="5085184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IoT Hackathon 2019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12575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868</Words>
  <Application>Microsoft Office PowerPoint</Application>
  <PresentationFormat>On-screen Show (4:3)</PresentationFormat>
  <Paragraphs>109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Anti Drunk &amp; Drive</vt:lpstr>
      <vt:lpstr>Problem Statement</vt:lpstr>
      <vt:lpstr>Customer Survey</vt:lpstr>
      <vt:lpstr>Existing Solutions</vt:lpstr>
      <vt:lpstr>Our Solution</vt:lpstr>
      <vt:lpstr>Value Proposition</vt:lpstr>
      <vt:lpstr>Customers &amp; Consumers</vt:lpstr>
      <vt:lpstr>Technology</vt:lpstr>
      <vt:lpstr>Product Hardware</vt:lpstr>
      <vt:lpstr>Product Software</vt:lpstr>
      <vt:lpstr>Design &amp; Development</vt:lpstr>
      <vt:lpstr>Cost &amp; Revenue</vt:lpstr>
      <vt:lpstr>Key Competitors</vt:lpstr>
      <vt:lpstr>Results</vt:lpstr>
      <vt:lpstr>Business Model Canvas</vt:lpstr>
      <vt:lpstr>Thank You!  If you want to purchase/sponsor our solution/product, just mail us to teamspartans@gmail.com  We are happy to hear your feedback as well, we would come back stronger!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Name</dc:title>
  <dc:creator>maddy</dc:creator>
  <cp:lastModifiedBy>Windows User</cp:lastModifiedBy>
  <cp:revision>35</cp:revision>
  <dcterms:created xsi:type="dcterms:W3CDTF">2019-08-21T02:31:14Z</dcterms:created>
  <dcterms:modified xsi:type="dcterms:W3CDTF">2019-09-18T18:15:17Z</dcterms:modified>
</cp:coreProperties>
</file>