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69" r:id="rId3"/>
    <p:sldId id="257" r:id="rId4"/>
    <p:sldId id="259" r:id="rId5"/>
    <p:sldId id="264" r:id="rId6"/>
    <p:sldId id="265" r:id="rId7"/>
    <p:sldId id="268" r:id="rId8"/>
    <p:sldId id="270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0" autoAdjust="0"/>
  </p:normalViewPr>
  <p:slideViewPr>
    <p:cSldViewPr snapToGrid="0">
      <p:cViewPr varScale="1">
        <p:scale>
          <a:sx n="69" d="100"/>
          <a:sy n="69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64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43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68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18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20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606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157CC2-0FC8-4686-B024-99790E0F516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77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0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02B-159F-AB40-A736-D351A49B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625" y="914400"/>
            <a:ext cx="8825658" cy="2230581"/>
          </a:xfrm>
        </p:spPr>
        <p:txBody>
          <a:bodyPr/>
          <a:lstStyle/>
          <a:p>
            <a:r>
              <a:rPr lang="en-US" dirty="0"/>
              <a:t>Classification of date fruits.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DFA09-EC63-767C-DBB7-0485BF22A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625" y="3269673"/>
            <a:ext cx="4649497" cy="443347"/>
          </a:xfrm>
        </p:spPr>
        <p:txBody>
          <a:bodyPr/>
          <a:lstStyle/>
          <a:p>
            <a:r>
              <a:rPr lang="en-US" dirty="0"/>
              <a:t>By using python jupyter notebook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2FFC0-1770-734B-9086-6279570466EA}"/>
              </a:ext>
            </a:extLst>
          </p:cNvPr>
          <p:cNvSpPr txBox="1"/>
          <p:nvPr/>
        </p:nvSpPr>
        <p:spPr>
          <a:xfrm>
            <a:off x="7563679" y="4277428"/>
            <a:ext cx="29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Sunil Nagar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E3151-0D66-FAC7-1DE8-76848433C71B}"/>
              </a:ext>
            </a:extLst>
          </p:cNvPr>
          <p:cNvSpPr txBox="1"/>
          <p:nvPr/>
        </p:nvSpPr>
        <p:spPr>
          <a:xfrm>
            <a:off x="7563679" y="3908096"/>
            <a:ext cx="259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Presented by: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Presentation Slide PowerPoint Template">
            <a:extLst>
              <a:ext uri="{FF2B5EF4-FFF2-40B4-BE49-F238E27FC236}">
                <a16:creationId xmlns:a16="http://schemas.microsoft.com/office/drawing/2014/main" id="{1121B332-AA78-6014-808C-0C70F325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48477"/>
            <a:ext cx="8812697" cy="66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2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B524-77B0-2121-BFCD-B4DE738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A315-6ABD-7F51-6401-AFFC00EC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Libraries used in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Tasks preformed in project</a:t>
            </a:r>
          </a:p>
          <a:p>
            <a:pPr marL="0" indent="0">
              <a:buNone/>
            </a:pPr>
            <a:r>
              <a:rPr lang="en-US" sz="3700" b="1" dirty="0">
                <a:solidFill>
                  <a:schemeClr val="tx1"/>
                </a:solidFill>
              </a:rPr>
              <a:t>        </a:t>
            </a:r>
            <a:r>
              <a:rPr lang="en-US" sz="4400" b="1" dirty="0">
                <a:solidFill>
                  <a:schemeClr val="tx1"/>
                </a:solidFill>
              </a:rPr>
              <a:t>1. Loading dataset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Pie Chart for type of date fruits count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Finding the outlier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Machine Learning Algorithms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1. Logistic Regression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Decision Tree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K-Neighbors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4. Random Forest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5. XGB  Classification</a:t>
            </a:r>
            <a:endParaRPr lang="en-US" sz="56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Conclusion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9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48DB-8E0B-B394-5D2D-54E9736B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96" y="610478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4CA6-07E7-DE7B-CACA-2B5DA5CE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74" y="2476336"/>
            <a:ext cx="11592604" cy="67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Dataset of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date fruits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>
              <a:buClr>
                <a:schemeClr val="accent1">
                  <a:lumMod val="50000"/>
                </a:schemeClr>
              </a:buClr>
              <a:buSzPct val="94000"/>
              <a:buFont typeface="Wingdings" panose="05000000000000000000" pitchFamily="2" charset="2"/>
              <a:buChar char="Ø"/>
            </a:pPr>
            <a:endParaRPr lang="en-US" sz="2000" b="1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61866-19E2-526A-287F-B94585C05F9D}"/>
              </a:ext>
            </a:extLst>
          </p:cNvPr>
          <p:cNvSpPr/>
          <p:nvPr/>
        </p:nvSpPr>
        <p:spPr>
          <a:xfrm>
            <a:off x="682379" y="3542716"/>
            <a:ext cx="11202994" cy="270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There are variety of fruits around the world. A date is a stone fruit, meaning it has a single seed surrounded by an outer fleshy fruit. They're grown on date palm trees, mostly found in dry areas.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Dates are of many types. Each of them having their own benefits. In this project, a few of date fruit breeds are described. The factors that determine the type of fruit are the external appearance features such as color, length, diameter, and shape.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The aim of this is to classify the types of date fruit, that are,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Barhee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Deglet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Nour,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Sukkary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Rotab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Mozafati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Ruthana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Safawi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Sagai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by using different machine learning algorithms.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7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0033-2B5B-10B6-7A08-0C3C9A8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in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18B7-6347-ED7F-13CF-243B9BB7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1984"/>
            <a:ext cx="10058400" cy="3806634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Statistics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1D8D7F-8F11-AD8D-283F-01A1864B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81" y="2718233"/>
            <a:ext cx="315703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- Wikipedia">
            <a:extLst>
              <a:ext uri="{FF2B5EF4-FFF2-40B4-BE49-F238E27FC236}">
                <a16:creationId xmlns:a16="http://schemas.microsoft.com/office/drawing/2014/main" id="{F4EE9CBC-2133-6DBE-CBDC-DC90EF13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38" y="447288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viz 0101a3 Documentation - Matplotlib Png,Python Icon Png - free transparent  png images - pngaaa.com">
            <a:extLst>
              <a:ext uri="{FF2B5EF4-FFF2-40B4-BE49-F238E27FC236}">
                <a16:creationId xmlns:a16="http://schemas.microsoft.com/office/drawing/2014/main" id="{52ADFEA3-2BAB-EB5C-553E-8CB86FA3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17" y="34290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E76A08-131A-A8E7-8BC5-9A54DD4E9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53553"/>
            <a:ext cx="9189571" cy="3406588"/>
          </a:xfrm>
        </p:spPr>
      </p:pic>
    </p:spTree>
    <p:extLst>
      <p:ext uri="{BB962C8B-B14F-4D97-AF65-F5344CB8AC3E}">
        <p14:creationId xmlns:p14="http://schemas.microsoft.com/office/powerpoint/2010/main" val="11413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for album type counts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A6A5DB-2C44-1AA0-4A6E-B9CDAB40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29" y="2603500"/>
            <a:ext cx="8193742" cy="4048312"/>
          </a:xfrm>
        </p:spPr>
      </p:pic>
    </p:spTree>
    <p:extLst>
      <p:ext uri="{BB962C8B-B14F-4D97-AF65-F5344CB8AC3E}">
        <p14:creationId xmlns:p14="http://schemas.microsoft.com/office/powerpoint/2010/main" val="73433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1A97-C830-B3F2-7202-C1F261C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outliers using box plot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88F782-69D5-A6C5-D78B-43F4BE0CC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878" y="2456329"/>
            <a:ext cx="7948803" cy="4034117"/>
          </a:xfrm>
        </p:spPr>
      </p:pic>
    </p:spTree>
    <p:extLst>
      <p:ext uri="{BB962C8B-B14F-4D97-AF65-F5344CB8AC3E}">
        <p14:creationId xmlns:p14="http://schemas.microsoft.com/office/powerpoint/2010/main" val="40219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6480-57D0-6BCF-2F39-6A25E46E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</a:p>
          <a:p>
            <a:r>
              <a:rPr lang="en-IN" dirty="0"/>
              <a:t>Decision Tree </a:t>
            </a:r>
          </a:p>
          <a:p>
            <a:r>
              <a:rPr lang="en-IN" dirty="0"/>
              <a:t>K- Neighbours Classifier 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XGB Classifier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9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1D418-2A53-36B1-0B0B-DEF2A00B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338540"/>
            <a:ext cx="8825659" cy="159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After applying different Machine Learning Algorithms we got different ACCURACY, PRECISION, RECALL AND F1_SCORE But in Random Forest Classifier we got ACCURACY= 0.911111, PRECISION=0.915482 , RECALL= 0.911111 AND F1_SCORE= 0.911111, but with the help of XGB Classifier(Advance version of Random Forest Classifier) we got we got ACCURACY= 0.911111, PRECISION= 0.911517, RECALL= 0.911111 AND F1_SCORE= 0.911111, because it used boosting method(It combines weak learners into strong learners by creating sequential models such that the final model has highest accuracy).</a:t>
            </a:r>
          </a:p>
          <a:p>
            <a:pPr marL="0" indent="0">
              <a:buNone/>
            </a:pP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0B824-1E90-3471-3EE7-F25DA966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934257"/>
            <a:ext cx="8469406" cy="27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3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472</TotalTime>
  <Words>361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Classification of date fruits.</vt:lpstr>
      <vt:lpstr>Content </vt:lpstr>
      <vt:lpstr>Introduction</vt:lpstr>
      <vt:lpstr>Libraries Used in the project</vt:lpstr>
      <vt:lpstr>Loading dataset</vt:lpstr>
      <vt:lpstr>Pie Chart for album type counts</vt:lpstr>
      <vt:lpstr>Checking outliers using box plot</vt:lpstr>
      <vt:lpstr>Machine Learning Algorithm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Pridition</dc:title>
  <dc:creator>Vishvajeet Nalawade</dc:creator>
  <cp:lastModifiedBy>Sunil Nagar</cp:lastModifiedBy>
  <cp:revision>31</cp:revision>
  <dcterms:created xsi:type="dcterms:W3CDTF">2023-03-06T08:22:34Z</dcterms:created>
  <dcterms:modified xsi:type="dcterms:W3CDTF">2023-05-11T04:45:57Z</dcterms:modified>
</cp:coreProperties>
</file>