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6" r:id="rId13"/>
    <p:sldId id="305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375BE-C004-4A04-BDA8-C1CCAC3CCBD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0DA7-1B92-47C0-9893-D6F9E1321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C6C5-3550-4B92-8DE4-E80612358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6829D-B7FF-44E1-BFAB-D10FFF830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F0B4-B5B9-45AF-85CB-7F0D662F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FE0B-AD61-4034-9D05-618389F2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707D-AD2F-4752-B5B9-697056A4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73C4-828E-4471-AAD0-3BF39178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C119-CF19-421E-A7B9-D728FE11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E54E-94D2-402E-AEED-CC2051D1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1721-2599-4DAE-B155-EC95D9A7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E6CD-05C8-4B9D-B78F-6A2ACB7A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DE090-4A0E-4AD5-957E-B49E74697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F843-463D-4401-89BE-1DCD422B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989A-AA97-44AA-8007-170DE1D6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2150-F661-40A1-BD74-D95E46B6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A8AD-52CA-4BA7-B04D-44D011E5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B6A-1472-493F-8523-C6843EE0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BF69-C3A1-4810-BF8C-59D60FCE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1212-4F10-4327-9F3C-1978159A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3067-144E-4428-B661-83A8F764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2862-19A2-46CC-8DCA-37485407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B38-60F9-4AD0-B486-813D7FD3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15EF-0300-4487-9F70-E7E4E4DB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E1A7-FB04-4BFF-8893-23B75BB1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AB75-121A-4E26-BA81-DBD42085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08B5-D125-424D-925E-44E2A9FB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8BA8-C1FD-4320-BF27-720754B0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E19F-1A6E-4A06-A380-2274A1A21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CC720-AAD9-4846-B91A-089904B3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12B3-6F8B-4FF1-AD8E-633A767F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4127-6C81-499E-9E2A-3FDC5F40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744EA-D607-4D44-AF30-63F5EF1E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40EA-23CB-4C95-B0AE-C997EFB1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7A89-E974-4C4A-B784-0FEAA38A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C090-8EB8-4883-8003-82664330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0BE45-6189-47E5-B6D0-AB5DDA66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92EE4-36E8-4A28-BBBE-D428AA44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EA1AE-C901-46AE-A192-82584A92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3951B-7DD5-438D-9D8F-3C20F739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C4ED1-7563-4C13-B73A-43F7F35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6F24-C7CF-4CEF-A02D-AE2FA59E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7B889-E930-4D72-98D3-D8D821B9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46B60-815A-44ED-A4F9-2158CC1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159D-43A7-41F2-9467-DCC2638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6A973-4557-49ED-85A2-09B568F3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2B47C-A594-428D-9778-96A1DF3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F829-955A-4430-98BC-4AA5456A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3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0E5E-EBDF-464E-B8DA-7FDB1BFF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A11F-37E3-42F8-AA4E-C8A9D6F6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C9BE8-F6EC-4299-8EFB-8718039B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D10B-C007-4745-80AC-4A00CD42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3F987-C17F-4E47-A910-F89AA4D1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26723-A711-4AAC-91A9-CED6A0D6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C331-602E-46CF-996A-AA5EEB30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73BC4-EA3F-4C75-A4BA-D8D78CA3E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C737-E724-400D-92AD-7CE76CC8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A234-3ACA-4886-98C1-2984D3E8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4C57-CC2C-4074-B6F5-B84158A8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9586-499F-499E-8B89-40A6ED39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BB228-7183-4CDE-A62B-BD36F1BA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F007-36D8-48ED-BB00-1D270398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8A5D-6F0E-4AE4-9454-68A0DEB0B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8FAB-4CCB-4D98-8089-35157057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09B3-30CB-441F-9DE5-59613D8F1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EC3C-3206-4048-A082-C29A2FAA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6" y="2310909"/>
            <a:ext cx="10953947" cy="1505932"/>
          </a:xfrm>
        </p:spPr>
        <p:txBody>
          <a:bodyPr>
            <a:no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Web Design (RWD) and Media Queries (MQ)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DA28F-54ED-463B-8EB1-38327AA12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002" y="4171803"/>
            <a:ext cx="9144000" cy="586504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Avinash Maskey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69E05-CACD-A35F-67A9-C267B1EA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74C4-7629-93C3-F1F1-C69F2CD9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0C0B-60D8-14B4-20BC-2E78959D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17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of Media Query (6)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54E6EF-62A1-089F-7EDF-8FC83D8EA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758" y="1722565"/>
            <a:ext cx="9596485" cy="36035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17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 Examples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581"/>
            <a:ext cx="10515600" cy="3968837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below, we want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 color to change to blue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of the device is 600px or less.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CSS, we want to add a (max-width: 600px) for the media query which tells the computer to target devices with a screen width of 600px and less.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@media (max-width: 600px) {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body {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blue;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17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 Examples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595"/>
            <a:ext cx="10515600" cy="3743659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below, we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change the background color from blue to red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device has a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between 600 and 768px.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and operator to accomplish this.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600px) and (max-width: 768px) {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body {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red;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04" y="136525"/>
            <a:ext cx="11792932" cy="991727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write separate media queries for every single device on the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705"/>
            <a:ext cx="10515600" cy="4370807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 answer to that question is no.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way too many devices out on the market to try to write a media query for each device.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always changing which means new devices will always be coming out.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important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target a range of devices using media queries.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breakpoints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media queries are: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320px — 480px: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481px — 768px: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iPads, Tablets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769px — 1024px: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screens, laptops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1025px — 1200px: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Desktops, large screens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1201px and more :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large screens, TV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726"/>
            <a:ext cx="10515600" cy="7683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5E94D-BEC2-5C14-3B07-FF7BD18B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F2A56-3968-9BEE-FB42-A4CDA345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E763C-1FC8-468A-4425-AD513656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17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Responsive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369"/>
            <a:ext cx="10515600" cy="384526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are designing a website, it is really important that your content looks good on all screen sizes.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practice of making sure your content looks good on all screen sizes.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in the website including layouts, fonts and images should automatically adapt to the user's device.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early 2000's, developers focused on making sure their websites looked good on larger screen sizes like laptops and desktop computers.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world, you have to consider devices like mobile phones, tablets, and even watches.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component of responsive design are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17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Media 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569"/>
            <a:ext cx="10515600" cy="2930861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Media queries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way to target browser by certain characteristics, features, and user preferences, then apply styles or run other code based on those things.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most common media queries in the world are those that target particular viewport ranges and apply custom styles, which birthed the whole idea of responsive design.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lots of other things we can target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 viewport 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That might be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resolution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orientation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preference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even more among a whole bevy of things we can query and use to style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6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17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Media 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50AAE4-841F-90E0-0377-5CAA43614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6216"/>
            <a:ext cx="10515600" cy="9242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17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of Media Query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95"/>
            <a:ext cx="10515600" cy="4801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@media media-type (media-feature){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/*Styles go here*/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break down what this syntax means.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@media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At-rule in CSS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rules will dictate what the CSS will look like based on certain conditions.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 type refers to the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of media for the device.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types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all, print, screen and speech: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works for all devices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works for devices where the media is in print preview mode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works for devices with screens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works for devices like screen readers where the content is read out loud to the user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17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of Media Query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528"/>
            <a:ext cx="10515600" cy="373894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Features: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we define the type of media we’re trying to match, we can start defining what features we are trying to match it to.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the widths of the viewport. This can be a specific number (e.g. 400px) or a range (using min-width and max-width).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accepted are ‘length’.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the height of the viewport. This can be a specific number (e.g. 400px) or a range (using min-height and max-height).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accepted are ‘length’.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way the screen is oriented, such as tall (portrait) or wide (landscape) based on how the device is rotated.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accepted are ‘portrait’ and ‘landscape’.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17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of Media Query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441"/>
            <a:ext cx="10515600" cy="404911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 support logical operators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many programming languages so that we can match media types based on certain conditions.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@media rule is itself a logical operator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basically stating that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“if”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types and features are matches, then do some stuff.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wanted to create more complex media queries, then you can use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like: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operator is used to join multiple media features. If all of the media features are true then the styles inside the curly braces will be applied to the page.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operator reverses a true query into a false and a false query into a true.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(comma):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operator will separate multiple media features by commas and apply the styles inside the curly brace if one of the conditions is true.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17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of Media Query (4)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54E6EF-62A1-089F-7EDF-8FC83D8EA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7" y="1779127"/>
            <a:ext cx="9596485" cy="32997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17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of Media Query (5)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54E6EF-62A1-089F-7EDF-8FC83D8EA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757" y="1760272"/>
            <a:ext cx="9596485" cy="35187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4DA3-F4A1-193D-8A31-2961D2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082-241F-6AB4-3E3A-0B4E3EC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Responsive Web Design (RWD) and Media Queries (MQ)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955A-2D9A-A108-7CB8-344C3A7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1181</Words>
  <Application>Microsoft Office PowerPoint</Application>
  <PresentationFormat>Widescreen</PresentationFormat>
  <Paragraphs>117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Responsive Web Design (RWD) and Media Queries (MQ)</vt:lpstr>
      <vt:lpstr>What is Responsive Design?</vt:lpstr>
      <vt:lpstr>What is a Media Query?</vt:lpstr>
      <vt:lpstr>Anatomy of a Media Query</vt:lpstr>
      <vt:lpstr>Basic Syntax of Media Query (1)</vt:lpstr>
      <vt:lpstr>Basic Syntax of Media Query (2)</vt:lpstr>
      <vt:lpstr>Basic Syntax of Media Query (3)</vt:lpstr>
      <vt:lpstr>Basic Syntax of Media Query (4)</vt:lpstr>
      <vt:lpstr>Basic Syntax of Media Query (5)</vt:lpstr>
      <vt:lpstr>Basic Syntax of Media Query (6)</vt:lpstr>
      <vt:lpstr>Media Queries Examples (1)</vt:lpstr>
      <vt:lpstr>Media Queries Examples (2)</vt:lpstr>
      <vt:lpstr>Should you write separate media queries for every single device on the market?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Software</dc:title>
  <dc:creator>avinash maskey</dc:creator>
  <cp:lastModifiedBy>avinash maskey</cp:lastModifiedBy>
  <cp:revision>4705</cp:revision>
  <dcterms:created xsi:type="dcterms:W3CDTF">2022-03-17T03:55:51Z</dcterms:created>
  <dcterms:modified xsi:type="dcterms:W3CDTF">2023-07-14T01:47:48Z</dcterms:modified>
</cp:coreProperties>
</file>