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35"/>
  </p:sldMasterIdLst>
  <p:notesMasterIdLst>
    <p:notesMasterId r:id="rId75"/>
  </p:notesMasterIdLst>
  <p:handoutMasterIdLst>
    <p:handoutMasterId r:id="rId76"/>
  </p:handoutMasterIdLst>
  <p:sldIdLst>
    <p:sldId id="1011" r:id="rId36"/>
    <p:sldId id="1012" r:id="rId37"/>
    <p:sldId id="1013" r:id="rId38"/>
    <p:sldId id="1047" r:id="rId39"/>
    <p:sldId id="1014" r:id="rId40"/>
    <p:sldId id="1015" r:id="rId41"/>
    <p:sldId id="1016" r:id="rId42"/>
    <p:sldId id="1048" r:id="rId43"/>
    <p:sldId id="1017" r:id="rId44"/>
    <p:sldId id="1018" r:id="rId45"/>
    <p:sldId id="1019" r:id="rId46"/>
    <p:sldId id="1020" r:id="rId47"/>
    <p:sldId id="1049" r:id="rId48"/>
    <p:sldId id="1021" r:id="rId49"/>
    <p:sldId id="1022" r:id="rId50"/>
    <p:sldId id="1023" r:id="rId51"/>
    <p:sldId id="1024" r:id="rId52"/>
    <p:sldId id="1025" r:id="rId53"/>
    <p:sldId id="1026" r:id="rId54"/>
    <p:sldId id="1027" r:id="rId55"/>
    <p:sldId id="1028" r:id="rId56"/>
    <p:sldId id="1029" r:id="rId57"/>
    <p:sldId id="1030" r:id="rId58"/>
    <p:sldId id="1031" r:id="rId59"/>
    <p:sldId id="1032" r:id="rId60"/>
    <p:sldId id="1033" r:id="rId61"/>
    <p:sldId id="1034" r:id="rId62"/>
    <p:sldId id="1035" r:id="rId63"/>
    <p:sldId id="1036" r:id="rId64"/>
    <p:sldId id="1037" r:id="rId65"/>
    <p:sldId id="1038" r:id="rId66"/>
    <p:sldId id="1039" r:id="rId67"/>
    <p:sldId id="1040" r:id="rId68"/>
    <p:sldId id="1041" r:id="rId69"/>
    <p:sldId id="1042" r:id="rId70"/>
    <p:sldId id="1043" r:id="rId71"/>
    <p:sldId id="1044" r:id="rId72"/>
    <p:sldId id="1045" r:id="rId73"/>
    <p:sldId id="1046" r:id="rId74"/>
  </p:sldIdLst>
  <p:sldSz cx="12198350" cy="6858000"/>
  <p:notesSz cx="6669088" cy="9926638"/>
  <p:custDataLst>
    <p:custData r:id="rId11"/>
    <p:tags r:id="rId77"/>
  </p:custDataLst>
  <p:defaultTextStyle>
    <a:defPPr>
      <a:defRPr lang="de-DE"/>
    </a:defPPr>
    <a:lvl1pPr algn="l" rtl="0" fontAlgn="base">
      <a:spcBef>
        <a:spcPct val="50000"/>
      </a:spcBef>
      <a:spcAft>
        <a:spcPct val="0"/>
      </a:spcAft>
      <a:defRPr kern="1200">
        <a:solidFill>
          <a:schemeClr val="bg2"/>
        </a:solidFill>
        <a:latin typeface="Arial" pitchFamily="34" charset="0"/>
        <a:ea typeface="ＭＳ Ｐゴシック" charset="-128"/>
        <a:cs typeface="+mn-cs"/>
      </a:defRPr>
    </a:lvl1pPr>
    <a:lvl2pPr marL="457200" algn="l" rtl="0" fontAlgn="base">
      <a:spcBef>
        <a:spcPct val="50000"/>
      </a:spcBef>
      <a:spcAft>
        <a:spcPct val="0"/>
      </a:spcAft>
      <a:defRPr kern="1200">
        <a:solidFill>
          <a:schemeClr val="bg2"/>
        </a:solidFill>
        <a:latin typeface="Arial" pitchFamily="34" charset="0"/>
        <a:ea typeface="ＭＳ Ｐゴシック" charset="-128"/>
        <a:cs typeface="+mn-cs"/>
      </a:defRPr>
    </a:lvl2pPr>
    <a:lvl3pPr marL="914400" algn="l" rtl="0" fontAlgn="base">
      <a:spcBef>
        <a:spcPct val="50000"/>
      </a:spcBef>
      <a:spcAft>
        <a:spcPct val="0"/>
      </a:spcAft>
      <a:defRPr kern="1200">
        <a:solidFill>
          <a:schemeClr val="bg2"/>
        </a:solidFill>
        <a:latin typeface="Arial" pitchFamily="34" charset="0"/>
        <a:ea typeface="ＭＳ Ｐゴシック" charset="-128"/>
        <a:cs typeface="+mn-cs"/>
      </a:defRPr>
    </a:lvl3pPr>
    <a:lvl4pPr marL="1371600" algn="l" rtl="0" fontAlgn="base">
      <a:spcBef>
        <a:spcPct val="50000"/>
      </a:spcBef>
      <a:spcAft>
        <a:spcPct val="0"/>
      </a:spcAft>
      <a:defRPr kern="1200">
        <a:solidFill>
          <a:schemeClr val="bg2"/>
        </a:solidFill>
        <a:latin typeface="Arial" pitchFamily="34" charset="0"/>
        <a:ea typeface="ＭＳ Ｐゴシック" charset="-128"/>
        <a:cs typeface="+mn-cs"/>
      </a:defRPr>
    </a:lvl4pPr>
    <a:lvl5pPr marL="1828800" algn="l" rtl="0" fontAlgn="base">
      <a:spcBef>
        <a:spcPct val="50000"/>
      </a:spcBef>
      <a:spcAft>
        <a:spcPct val="0"/>
      </a:spcAft>
      <a:defRPr kern="1200">
        <a:solidFill>
          <a:schemeClr val="bg2"/>
        </a:solidFill>
        <a:latin typeface="Arial" pitchFamily="34" charset="0"/>
        <a:ea typeface="ＭＳ Ｐゴシック" charset="-128"/>
        <a:cs typeface="+mn-cs"/>
      </a:defRPr>
    </a:lvl5pPr>
    <a:lvl6pPr marL="2286000" algn="l" defTabSz="914400" rtl="0" eaLnBrk="1" latinLnBrk="0" hangingPunct="1">
      <a:defRPr kern="1200">
        <a:solidFill>
          <a:schemeClr val="bg2"/>
        </a:solidFill>
        <a:latin typeface="Arial" pitchFamily="34" charset="0"/>
        <a:ea typeface="ＭＳ Ｐゴシック" charset="-128"/>
        <a:cs typeface="+mn-cs"/>
      </a:defRPr>
    </a:lvl6pPr>
    <a:lvl7pPr marL="2743200" algn="l" defTabSz="914400" rtl="0" eaLnBrk="1" latinLnBrk="0" hangingPunct="1">
      <a:defRPr kern="1200">
        <a:solidFill>
          <a:schemeClr val="bg2"/>
        </a:solidFill>
        <a:latin typeface="Arial" pitchFamily="34" charset="0"/>
        <a:ea typeface="ＭＳ Ｐゴシック" charset="-128"/>
        <a:cs typeface="+mn-cs"/>
      </a:defRPr>
    </a:lvl7pPr>
    <a:lvl8pPr marL="3200400" algn="l" defTabSz="914400" rtl="0" eaLnBrk="1" latinLnBrk="0" hangingPunct="1">
      <a:defRPr kern="1200">
        <a:solidFill>
          <a:schemeClr val="bg2"/>
        </a:solidFill>
        <a:latin typeface="Arial" pitchFamily="34" charset="0"/>
        <a:ea typeface="ＭＳ Ｐゴシック" charset="-128"/>
        <a:cs typeface="+mn-cs"/>
      </a:defRPr>
    </a:lvl8pPr>
    <a:lvl9pPr marL="3657600" algn="l" defTabSz="914400" rtl="0" eaLnBrk="1" latinLnBrk="0" hangingPunct="1">
      <a:defRPr kern="1200">
        <a:solidFill>
          <a:schemeClr val="bg2"/>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3884">
          <p15:clr>
            <a:srgbClr val="A4A3A4"/>
          </p15:clr>
        </p15:guide>
        <p15:guide id="2" orient="horz" pos="618">
          <p15:clr>
            <a:srgbClr val="A4A3A4"/>
          </p15:clr>
        </p15:guide>
        <p15:guide id="3" orient="horz" pos="2432">
          <p15:clr>
            <a:srgbClr val="A4A3A4"/>
          </p15:clr>
        </p15:guide>
        <p15:guide id="4" orient="horz" pos="2341">
          <p15:clr>
            <a:srgbClr val="A4A3A4"/>
          </p15:clr>
        </p15:guide>
        <p15:guide id="5" orient="horz" pos="890">
          <p15:clr>
            <a:srgbClr val="A4A3A4"/>
          </p15:clr>
        </p15:guide>
        <p15:guide id="6" orient="horz" pos="210">
          <p15:clr>
            <a:srgbClr val="A4A3A4"/>
          </p15:clr>
        </p15:guide>
        <p15:guide id="7" pos="395">
          <p15:clr>
            <a:srgbClr val="A4A3A4"/>
          </p15:clr>
        </p15:guide>
        <p15:guide id="8" pos="3842">
          <p15:clr>
            <a:srgbClr val="A4A3A4"/>
          </p15:clr>
        </p15:guide>
        <p15:guide id="9" pos="3933">
          <p15:clr>
            <a:srgbClr val="A4A3A4"/>
          </p15:clr>
        </p15:guide>
        <p15:guide id="10" pos="7380">
          <p15:clr>
            <a:srgbClr val="A4A3A4"/>
          </p15:clr>
        </p15:guide>
        <p15:guide id="11" pos="5566">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rowski, Paul" initials="PBR" lastIdx="4" clrIdx="0"/>
  <p:cmAuthor id="1" name="Attarde, Chetan (PD PA AE CIS SYS&amp;QM 3 APP)" initials="AC(PACS3A" lastIdx="1" clrIdx="1">
    <p:extLst>
      <p:ext uri="{19B8F6BF-5375-455C-9EA6-DF929625EA0E}">
        <p15:presenceInfo xmlns:p15="http://schemas.microsoft.com/office/powerpoint/2012/main" userId="S-1-5-21-954228201-601818101-482762101-2211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00"/>
    <a:srgbClr val="FFB900"/>
    <a:srgbClr val="879BAA"/>
    <a:srgbClr val="BECDD7"/>
    <a:srgbClr val="EB780A"/>
    <a:srgbClr val="FDFDFC"/>
    <a:srgbClr val="FDFDFD"/>
    <a:srgbClr val="FDFEFD"/>
    <a:srgbClr val="FEFDFD"/>
    <a:srgbClr val="FEF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25" autoAdjust="0"/>
    <p:restoredTop sz="77576" autoAdjust="0"/>
  </p:normalViewPr>
  <p:slideViewPr>
    <p:cSldViewPr snapToObjects="1" showGuides="1">
      <p:cViewPr varScale="1">
        <p:scale>
          <a:sx n="69" d="100"/>
          <a:sy n="69" d="100"/>
        </p:scale>
        <p:origin x="307" y="62"/>
      </p:cViewPr>
      <p:guideLst>
        <p:guide orient="horz" pos="3884"/>
        <p:guide orient="horz" pos="618"/>
        <p:guide orient="horz" pos="2432"/>
        <p:guide orient="horz" pos="2341"/>
        <p:guide orient="horz" pos="890"/>
        <p:guide orient="horz" pos="210"/>
        <p:guide pos="395"/>
        <p:guide pos="3842"/>
        <p:guide pos="3933"/>
        <p:guide pos="7380"/>
        <p:guide pos="5566"/>
      </p:guideLst>
    </p:cSldViewPr>
  </p:slideViewPr>
  <p:outlineViewPr>
    <p:cViewPr>
      <p:scale>
        <a:sx n="33" d="100"/>
        <a:sy n="33" d="100"/>
      </p:scale>
      <p:origin x="0" y="1278"/>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76" d="100"/>
          <a:sy n="76" d="100"/>
        </p:scale>
        <p:origin x="2982" y="120"/>
      </p:cViewPr>
      <p:guideLst>
        <p:guide orient="horz" pos="3224"/>
        <p:guide pos="2236"/>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4.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slide" Target="slides/slide20.xml"/><Relationship Id="rId63" Type="http://schemas.openxmlformats.org/officeDocument/2006/relationships/slide" Target="slides/slide28.xml"/><Relationship Id="rId68" Type="http://schemas.openxmlformats.org/officeDocument/2006/relationships/slide" Target="slides/slide33.xml"/><Relationship Id="rId76" Type="http://schemas.openxmlformats.org/officeDocument/2006/relationships/handoutMaster" Target="handoutMasters/handoutMaster1.xml"/><Relationship Id="rId7" Type="http://schemas.openxmlformats.org/officeDocument/2006/relationships/customXml" Target="../customXml/item7.xml"/><Relationship Id="rId71"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slide" Target="slides/slide18.xml"/><Relationship Id="rId58" Type="http://schemas.openxmlformats.org/officeDocument/2006/relationships/slide" Target="slides/slide23.xml"/><Relationship Id="rId66" Type="http://schemas.openxmlformats.org/officeDocument/2006/relationships/slide" Target="slides/slide31.xml"/><Relationship Id="rId74" Type="http://schemas.openxmlformats.org/officeDocument/2006/relationships/slide" Target="slides/slide39.xml"/><Relationship Id="rId79"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26.xml"/><Relationship Id="rId82"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slide" Target="slides/slide25.xml"/><Relationship Id="rId65" Type="http://schemas.openxmlformats.org/officeDocument/2006/relationships/slide" Target="slides/slide30.xml"/><Relationship Id="rId73" Type="http://schemas.openxmlformats.org/officeDocument/2006/relationships/slide" Target="slides/slide38.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Master" Target="slideMasters/slideMaster1.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slide" Target="slides/slide21.xml"/><Relationship Id="rId64" Type="http://schemas.openxmlformats.org/officeDocument/2006/relationships/slide" Target="slides/slide29.xml"/><Relationship Id="rId69" Type="http://schemas.openxmlformats.org/officeDocument/2006/relationships/slide" Target="slides/slide34.xml"/><Relationship Id="rId77" Type="http://schemas.openxmlformats.org/officeDocument/2006/relationships/tags" Target="tags/tag1.xml"/><Relationship Id="rId8" Type="http://schemas.openxmlformats.org/officeDocument/2006/relationships/customXml" Target="../customXml/item8.xml"/><Relationship Id="rId51" Type="http://schemas.openxmlformats.org/officeDocument/2006/relationships/slide" Target="slides/slide16.xml"/><Relationship Id="rId72" Type="http://schemas.openxmlformats.org/officeDocument/2006/relationships/slide" Target="slides/slide3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slide" Target="slides/slide24.xml"/><Relationship Id="rId67" Type="http://schemas.openxmlformats.org/officeDocument/2006/relationships/slide" Target="slides/slide32.xml"/><Relationship Id="rId20" Type="http://schemas.openxmlformats.org/officeDocument/2006/relationships/customXml" Target="../customXml/item20.xml"/><Relationship Id="rId41" Type="http://schemas.openxmlformats.org/officeDocument/2006/relationships/slide" Target="slides/slide6.xml"/><Relationship Id="rId54" Type="http://schemas.openxmlformats.org/officeDocument/2006/relationships/slide" Target="slides/slide19.xml"/><Relationship Id="rId62" Type="http://schemas.openxmlformats.org/officeDocument/2006/relationships/slide" Target="slides/slide27.xml"/><Relationship Id="rId70" Type="http://schemas.openxmlformats.org/officeDocument/2006/relationships/slide" Target="slides/slide35.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8D3C-FDE7-4E87-8F5C-FC04AD5954B6}" type="doc">
      <dgm:prSet loTypeId="urn:microsoft.com/office/officeart/2005/8/layout/cycle8" loCatId="cycle" qsTypeId="urn:microsoft.com/office/officeart/2005/8/quickstyle/simple5" qsCatId="simple" csTypeId="urn:microsoft.com/office/officeart/2005/8/colors/accent1_2" csCatId="accent1" phldr="1"/>
      <dgm:spPr/>
    </dgm:pt>
    <dgm:pt modelId="{6D591120-6F18-4547-9E83-522E48FA38D6}">
      <dgm:prSet phldrT="[Text]"/>
      <dgm:spPr>
        <a:solidFill>
          <a:schemeClr val="accent6">
            <a:lumMod val="75000"/>
          </a:schemeClr>
        </a:solidFill>
      </dgm:spPr>
      <dgm:t>
        <a:bodyPr/>
        <a:lstStyle/>
        <a:p>
          <a:r>
            <a:rPr lang="en-US" dirty="0" smtClean="0"/>
            <a:t>Green</a:t>
          </a:r>
          <a:endParaRPr lang="en-US" dirty="0"/>
        </a:p>
      </dgm:t>
    </dgm:pt>
    <dgm:pt modelId="{73BCF2F9-6C44-47BD-8168-234C01A83BDD}" type="parTrans" cxnId="{196E6B0B-3420-4B6F-81C9-9321955A7BC6}">
      <dgm:prSet/>
      <dgm:spPr/>
      <dgm:t>
        <a:bodyPr/>
        <a:lstStyle/>
        <a:p>
          <a:endParaRPr lang="en-US"/>
        </a:p>
      </dgm:t>
    </dgm:pt>
    <dgm:pt modelId="{5BD6B5BA-0BEE-4C26-935D-FE652644240A}" type="sibTrans" cxnId="{196E6B0B-3420-4B6F-81C9-9321955A7BC6}">
      <dgm:prSet/>
      <dgm:spPr/>
      <dgm:t>
        <a:bodyPr/>
        <a:lstStyle/>
        <a:p>
          <a:endParaRPr lang="en-US"/>
        </a:p>
      </dgm:t>
    </dgm:pt>
    <dgm:pt modelId="{94F2F97A-35BA-4800-AB92-339B6D1FF90E}">
      <dgm:prSet phldrT="[Text]"/>
      <dgm:spPr>
        <a:solidFill>
          <a:schemeClr val="accent1">
            <a:lumMod val="50000"/>
          </a:schemeClr>
        </a:solidFill>
      </dgm:spPr>
      <dgm:t>
        <a:bodyPr/>
        <a:lstStyle/>
        <a:p>
          <a:r>
            <a:rPr lang="en-US" dirty="0" smtClean="0"/>
            <a:t>Refactor</a:t>
          </a:r>
          <a:endParaRPr lang="en-US" dirty="0"/>
        </a:p>
      </dgm:t>
    </dgm:pt>
    <dgm:pt modelId="{A761049A-7808-4815-8DF4-1F0EA9EC9D0B}" type="parTrans" cxnId="{18587635-B019-47E8-B1C2-234CF80FD8F6}">
      <dgm:prSet/>
      <dgm:spPr/>
      <dgm:t>
        <a:bodyPr/>
        <a:lstStyle/>
        <a:p>
          <a:endParaRPr lang="en-US"/>
        </a:p>
      </dgm:t>
    </dgm:pt>
    <dgm:pt modelId="{EDF90A15-B975-4524-BD64-099A09136283}" type="sibTrans" cxnId="{18587635-B019-47E8-B1C2-234CF80FD8F6}">
      <dgm:prSet/>
      <dgm:spPr/>
      <dgm:t>
        <a:bodyPr/>
        <a:lstStyle/>
        <a:p>
          <a:endParaRPr lang="en-US"/>
        </a:p>
      </dgm:t>
    </dgm:pt>
    <dgm:pt modelId="{B52C7574-AD6A-410D-B728-528EB5F33108}">
      <dgm:prSet phldrT="[Text]"/>
      <dgm:spPr>
        <a:solidFill>
          <a:srgbClr val="C00000"/>
        </a:solidFill>
      </dgm:spPr>
      <dgm:t>
        <a:bodyPr/>
        <a:lstStyle/>
        <a:p>
          <a:r>
            <a:rPr lang="en-US" dirty="0" smtClean="0"/>
            <a:t>Red</a:t>
          </a:r>
          <a:endParaRPr lang="en-US" dirty="0"/>
        </a:p>
      </dgm:t>
    </dgm:pt>
    <dgm:pt modelId="{0F6D6A2A-4B1E-476D-B8ED-95935D50706A}" type="parTrans" cxnId="{276B82D9-534E-4955-97A0-26774F03C69C}">
      <dgm:prSet/>
      <dgm:spPr/>
      <dgm:t>
        <a:bodyPr/>
        <a:lstStyle/>
        <a:p>
          <a:endParaRPr lang="en-US"/>
        </a:p>
      </dgm:t>
    </dgm:pt>
    <dgm:pt modelId="{4DEDE435-F9CE-404D-B42E-5F183854F130}" type="sibTrans" cxnId="{276B82D9-534E-4955-97A0-26774F03C69C}">
      <dgm:prSet/>
      <dgm:spPr/>
      <dgm:t>
        <a:bodyPr/>
        <a:lstStyle/>
        <a:p>
          <a:endParaRPr lang="en-US"/>
        </a:p>
      </dgm:t>
    </dgm:pt>
    <dgm:pt modelId="{29F94BDD-9531-468C-B1ED-E0798F781CA5}" type="pres">
      <dgm:prSet presAssocID="{D0F08D3C-FDE7-4E87-8F5C-FC04AD5954B6}" presName="compositeShape" presStyleCnt="0">
        <dgm:presLayoutVars>
          <dgm:chMax val="7"/>
          <dgm:dir/>
          <dgm:resizeHandles val="exact"/>
        </dgm:presLayoutVars>
      </dgm:prSet>
      <dgm:spPr/>
    </dgm:pt>
    <dgm:pt modelId="{D4F671A0-009C-4A65-AC3A-14063918E045}" type="pres">
      <dgm:prSet presAssocID="{D0F08D3C-FDE7-4E87-8F5C-FC04AD5954B6}" presName="wedge1" presStyleLbl="node1" presStyleIdx="0" presStyleCnt="3"/>
      <dgm:spPr/>
      <dgm:t>
        <a:bodyPr/>
        <a:lstStyle/>
        <a:p>
          <a:endParaRPr lang="en-US"/>
        </a:p>
      </dgm:t>
    </dgm:pt>
    <dgm:pt modelId="{7057941D-DA7F-4EB7-970F-DCBD5D8EAF5E}" type="pres">
      <dgm:prSet presAssocID="{D0F08D3C-FDE7-4E87-8F5C-FC04AD5954B6}" presName="dummy1a" presStyleCnt="0"/>
      <dgm:spPr/>
    </dgm:pt>
    <dgm:pt modelId="{E6E310B4-7585-4866-B007-E207D2FF8229}" type="pres">
      <dgm:prSet presAssocID="{D0F08D3C-FDE7-4E87-8F5C-FC04AD5954B6}" presName="dummy1b" presStyleCnt="0"/>
      <dgm:spPr/>
    </dgm:pt>
    <dgm:pt modelId="{C3ADAE37-3C7F-49C9-BD26-F175FDB45DB0}" type="pres">
      <dgm:prSet presAssocID="{D0F08D3C-FDE7-4E87-8F5C-FC04AD5954B6}" presName="wedge1Tx" presStyleLbl="node1" presStyleIdx="0" presStyleCnt="3">
        <dgm:presLayoutVars>
          <dgm:chMax val="0"/>
          <dgm:chPref val="0"/>
          <dgm:bulletEnabled val="1"/>
        </dgm:presLayoutVars>
      </dgm:prSet>
      <dgm:spPr/>
      <dgm:t>
        <a:bodyPr/>
        <a:lstStyle/>
        <a:p>
          <a:endParaRPr lang="en-US"/>
        </a:p>
      </dgm:t>
    </dgm:pt>
    <dgm:pt modelId="{5B50B858-5013-4D50-B4AF-133E7F0F35C5}" type="pres">
      <dgm:prSet presAssocID="{D0F08D3C-FDE7-4E87-8F5C-FC04AD5954B6}" presName="wedge2" presStyleLbl="node1" presStyleIdx="1" presStyleCnt="3"/>
      <dgm:spPr/>
      <dgm:t>
        <a:bodyPr/>
        <a:lstStyle/>
        <a:p>
          <a:endParaRPr lang="en-US"/>
        </a:p>
      </dgm:t>
    </dgm:pt>
    <dgm:pt modelId="{22C2530C-BBF8-4B51-A825-4E0648BFB99E}" type="pres">
      <dgm:prSet presAssocID="{D0F08D3C-FDE7-4E87-8F5C-FC04AD5954B6}" presName="dummy2a" presStyleCnt="0"/>
      <dgm:spPr/>
    </dgm:pt>
    <dgm:pt modelId="{A0C94BAE-1267-460D-95D0-61E2D23C78C3}" type="pres">
      <dgm:prSet presAssocID="{D0F08D3C-FDE7-4E87-8F5C-FC04AD5954B6}" presName="dummy2b" presStyleCnt="0"/>
      <dgm:spPr/>
    </dgm:pt>
    <dgm:pt modelId="{9A307E20-5D0B-4BED-A55A-AE2103EE87AD}" type="pres">
      <dgm:prSet presAssocID="{D0F08D3C-FDE7-4E87-8F5C-FC04AD5954B6}" presName="wedge2Tx" presStyleLbl="node1" presStyleIdx="1" presStyleCnt="3">
        <dgm:presLayoutVars>
          <dgm:chMax val="0"/>
          <dgm:chPref val="0"/>
          <dgm:bulletEnabled val="1"/>
        </dgm:presLayoutVars>
      </dgm:prSet>
      <dgm:spPr/>
      <dgm:t>
        <a:bodyPr/>
        <a:lstStyle/>
        <a:p>
          <a:endParaRPr lang="en-US"/>
        </a:p>
      </dgm:t>
    </dgm:pt>
    <dgm:pt modelId="{9F2647CE-CE71-47CD-AA69-7E85CD6D13E9}" type="pres">
      <dgm:prSet presAssocID="{D0F08D3C-FDE7-4E87-8F5C-FC04AD5954B6}" presName="wedge3" presStyleLbl="node1" presStyleIdx="2" presStyleCnt="3"/>
      <dgm:spPr/>
      <dgm:t>
        <a:bodyPr/>
        <a:lstStyle/>
        <a:p>
          <a:endParaRPr lang="en-US"/>
        </a:p>
      </dgm:t>
    </dgm:pt>
    <dgm:pt modelId="{3F7E7943-1270-431E-BB94-DF91F0FFE971}" type="pres">
      <dgm:prSet presAssocID="{D0F08D3C-FDE7-4E87-8F5C-FC04AD5954B6}" presName="dummy3a" presStyleCnt="0"/>
      <dgm:spPr/>
    </dgm:pt>
    <dgm:pt modelId="{99849228-9E65-4D86-ADFD-5D53BF41F00F}" type="pres">
      <dgm:prSet presAssocID="{D0F08D3C-FDE7-4E87-8F5C-FC04AD5954B6}" presName="dummy3b" presStyleCnt="0"/>
      <dgm:spPr/>
    </dgm:pt>
    <dgm:pt modelId="{9A00417A-43DB-4824-A5BB-BD0857F5E61C}" type="pres">
      <dgm:prSet presAssocID="{D0F08D3C-FDE7-4E87-8F5C-FC04AD5954B6}" presName="wedge3Tx" presStyleLbl="node1" presStyleIdx="2" presStyleCnt="3">
        <dgm:presLayoutVars>
          <dgm:chMax val="0"/>
          <dgm:chPref val="0"/>
          <dgm:bulletEnabled val="1"/>
        </dgm:presLayoutVars>
      </dgm:prSet>
      <dgm:spPr/>
      <dgm:t>
        <a:bodyPr/>
        <a:lstStyle/>
        <a:p>
          <a:endParaRPr lang="en-US"/>
        </a:p>
      </dgm:t>
    </dgm:pt>
    <dgm:pt modelId="{CB9D437E-F7C8-41BD-9470-7D6391F80B05}" type="pres">
      <dgm:prSet presAssocID="{5BD6B5BA-0BEE-4C26-935D-FE652644240A}" presName="arrowWedge1" presStyleLbl="fgSibTrans2D1" presStyleIdx="0" presStyleCnt="3"/>
      <dgm:spPr>
        <a:solidFill>
          <a:srgbClr val="92D050"/>
        </a:solidFill>
      </dgm:spPr>
    </dgm:pt>
    <dgm:pt modelId="{24820461-3287-4E66-BA24-94C63396FC69}" type="pres">
      <dgm:prSet presAssocID="{EDF90A15-B975-4524-BD64-099A09136283}" presName="arrowWedge2" presStyleLbl="fgSibTrans2D1" presStyleIdx="1" presStyleCnt="3"/>
      <dgm:spPr>
        <a:solidFill>
          <a:srgbClr val="0070C0"/>
        </a:solidFill>
      </dgm:spPr>
    </dgm:pt>
    <dgm:pt modelId="{7304B2EA-FA59-4299-B7D5-7DDEA726B87F}" type="pres">
      <dgm:prSet presAssocID="{4DEDE435-F9CE-404D-B42E-5F183854F130}" presName="arrowWedge3" presStyleLbl="fgSibTrans2D1" presStyleIdx="2" presStyleCnt="3"/>
      <dgm:spPr>
        <a:solidFill>
          <a:srgbClr val="FF0000"/>
        </a:solidFill>
      </dgm:spPr>
    </dgm:pt>
  </dgm:ptLst>
  <dgm:cxnLst>
    <dgm:cxn modelId="{5F7856C3-68D3-487C-8FF4-47BC2EAE37A1}" type="presOf" srcId="{B52C7574-AD6A-410D-B728-528EB5F33108}" destId="{9F2647CE-CE71-47CD-AA69-7E85CD6D13E9}" srcOrd="0" destOrd="0" presId="urn:microsoft.com/office/officeart/2005/8/layout/cycle8"/>
    <dgm:cxn modelId="{3C9E3021-BB8D-4386-890C-C0A0C6ECAFF0}" type="presOf" srcId="{94F2F97A-35BA-4800-AB92-339B6D1FF90E}" destId="{9A307E20-5D0B-4BED-A55A-AE2103EE87AD}" srcOrd="1" destOrd="0" presId="urn:microsoft.com/office/officeart/2005/8/layout/cycle8"/>
    <dgm:cxn modelId="{F73B773E-624A-47DF-8F55-ECA3B88FC853}" type="presOf" srcId="{94F2F97A-35BA-4800-AB92-339B6D1FF90E}" destId="{5B50B858-5013-4D50-B4AF-133E7F0F35C5}" srcOrd="0" destOrd="0" presId="urn:microsoft.com/office/officeart/2005/8/layout/cycle8"/>
    <dgm:cxn modelId="{F6452DFE-CA1E-4CD8-91E0-18C05F03D24F}" type="presOf" srcId="{6D591120-6F18-4547-9E83-522E48FA38D6}" destId="{D4F671A0-009C-4A65-AC3A-14063918E045}" srcOrd="0" destOrd="0" presId="urn:microsoft.com/office/officeart/2005/8/layout/cycle8"/>
    <dgm:cxn modelId="{18587635-B019-47E8-B1C2-234CF80FD8F6}" srcId="{D0F08D3C-FDE7-4E87-8F5C-FC04AD5954B6}" destId="{94F2F97A-35BA-4800-AB92-339B6D1FF90E}" srcOrd="1" destOrd="0" parTransId="{A761049A-7808-4815-8DF4-1F0EA9EC9D0B}" sibTransId="{EDF90A15-B975-4524-BD64-099A09136283}"/>
    <dgm:cxn modelId="{A1C2F44A-E75A-47BA-B973-882DD347BCA4}" type="presOf" srcId="{D0F08D3C-FDE7-4E87-8F5C-FC04AD5954B6}" destId="{29F94BDD-9531-468C-B1ED-E0798F781CA5}" srcOrd="0" destOrd="0" presId="urn:microsoft.com/office/officeart/2005/8/layout/cycle8"/>
    <dgm:cxn modelId="{276B82D9-534E-4955-97A0-26774F03C69C}" srcId="{D0F08D3C-FDE7-4E87-8F5C-FC04AD5954B6}" destId="{B52C7574-AD6A-410D-B728-528EB5F33108}" srcOrd="2" destOrd="0" parTransId="{0F6D6A2A-4B1E-476D-B8ED-95935D50706A}" sibTransId="{4DEDE435-F9CE-404D-B42E-5F183854F130}"/>
    <dgm:cxn modelId="{9D6E4628-628C-4111-A716-4DBB3E826A3F}" type="presOf" srcId="{B52C7574-AD6A-410D-B728-528EB5F33108}" destId="{9A00417A-43DB-4824-A5BB-BD0857F5E61C}" srcOrd="1" destOrd="0" presId="urn:microsoft.com/office/officeart/2005/8/layout/cycle8"/>
    <dgm:cxn modelId="{BDBC1A48-8E0F-46D4-88AB-5ABF7D846BAD}" type="presOf" srcId="{6D591120-6F18-4547-9E83-522E48FA38D6}" destId="{C3ADAE37-3C7F-49C9-BD26-F175FDB45DB0}" srcOrd="1" destOrd="0" presId="urn:microsoft.com/office/officeart/2005/8/layout/cycle8"/>
    <dgm:cxn modelId="{196E6B0B-3420-4B6F-81C9-9321955A7BC6}" srcId="{D0F08D3C-FDE7-4E87-8F5C-FC04AD5954B6}" destId="{6D591120-6F18-4547-9E83-522E48FA38D6}" srcOrd="0" destOrd="0" parTransId="{73BCF2F9-6C44-47BD-8168-234C01A83BDD}" sibTransId="{5BD6B5BA-0BEE-4C26-935D-FE652644240A}"/>
    <dgm:cxn modelId="{942FF425-66CF-4129-928F-8494C101E8C2}" type="presParOf" srcId="{29F94BDD-9531-468C-B1ED-E0798F781CA5}" destId="{D4F671A0-009C-4A65-AC3A-14063918E045}" srcOrd="0" destOrd="0" presId="urn:microsoft.com/office/officeart/2005/8/layout/cycle8"/>
    <dgm:cxn modelId="{A9FA186F-10E0-4A77-AB7B-0A2204315263}" type="presParOf" srcId="{29F94BDD-9531-468C-B1ED-E0798F781CA5}" destId="{7057941D-DA7F-4EB7-970F-DCBD5D8EAF5E}" srcOrd="1" destOrd="0" presId="urn:microsoft.com/office/officeart/2005/8/layout/cycle8"/>
    <dgm:cxn modelId="{68BB79DA-044C-49AA-BCC4-5883ACAA52A0}" type="presParOf" srcId="{29F94BDD-9531-468C-B1ED-E0798F781CA5}" destId="{E6E310B4-7585-4866-B007-E207D2FF8229}" srcOrd="2" destOrd="0" presId="urn:microsoft.com/office/officeart/2005/8/layout/cycle8"/>
    <dgm:cxn modelId="{5ABC335B-8E1B-4088-A7DF-DE957D814F05}" type="presParOf" srcId="{29F94BDD-9531-468C-B1ED-E0798F781CA5}" destId="{C3ADAE37-3C7F-49C9-BD26-F175FDB45DB0}" srcOrd="3" destOrd="0" presId="urn:microsoft.com/office/officeart/2005/8/layout/cycle8"/>
    <dgm:cxn modelId="{9F251CA1-7DFD-4A20-9186-46A1E3D44F43}" type="presParOf" srcId="{29F94BDD-9531-468C-B1ED-E0798F781CA5}" destId="{5B50B858-5013-4D50-B4AF-133E7F0F35C5}" srcOrd="4" destOrd="0" presId="urn:microsoft.com/office/officeart/2005/8/layout/cycle8"/>
    <dgm:cxn modelId="{6A89768A-379F-4A8A-B9A4-E4B9B3378180}" type="presParOf" srcId="{29F94BDD-9531-468C-B1ED-E0798F781CA5}" destId="{22C2530C-BBF8-4B51-A825-4E0648BFB99E}" srcOrd="5" destOrd="0" presId="urn:microsoft.com/office/officeart/2005/8/layout/cycle8"/>
    <dgm:cxn modelId="{8F482EFC-2AD5-4E3C-8FCE-70371207F6DC}" type="presParOf" srcId="{29F94BDD-9531-468C-B1ED-E0798F781CA5}" destId="{A0C94BAE-1267-460D-95D0-61E2D23C78C3}" srcOrd="6" destOrd="0" presId="urn:microsoft.com/office/officeart/2005/8/layout/cycle8"/>
    <dgm:cxn modelId="{E7598DD4-1746-492C-8069-27CFB695B548}" type="presParOf" srcId="{29F94BDD-9531-468C-B1ED-E0798F781CA5}" destId="{9A307E20-5D0B-4BED-A55A-AE2103EE87AD}" srcOrd="7" destOrd="0" presId="urn:microsoft.com/office/officeart/2005/8/layout/cycle8"/>
    <dgm:cxn modelId="{F67ED5F3-2E44-46ED-8F4B-B293388B0820}" type="presParOf" srcId="{29F94BDD-9531-468C-B1ED-E0798F781CA5}" destId="{9F2647CE-CE71-47CD-AA69-7E85CD6D13E9}" srcOrd="8" destOrd="0" presId="urn:microsoft.com/office/officeart/2005/8/layout/cycle8"/>
    <dgm:cxn modelId="{63FFAEFB-8BB8-4513-A1E2-610082CF5B2A}" type="presParOf" srcId="{29F94BDD-9531-468C-B1ED-E0798F781CA5}" destId="{3F7E7943-1270-431E-BB94-DF91F0FFE971}" srcOrd="9" destOrd="0" presId="urn:microsoft.com/office/officeart/2005/8/layout/cycle8"/>
    <dgm:cxn modelId="{D8673DD4-3398-4E85-8903-CE8D46C134F1}" type="presParOf" srcId="{29F94BDD-9531-468C-B1ED-E0798F781CA5}" destId="{99849228-9E65-4D86-ADFD-5D53BF41F00F}" srcOrd="10" destOrd="0" presId="urn:microsoft.com/office/officeart/2005/8/layout/cycle8"/>
    <dgm:cxn modelId="{34F31940-2607-4CBF-80FA-825586CD7C1B}" type="presParOf" srcId="{29F94BDD-9531-468C-B1ED-E0798F781CA5}" destId="{9A00417A-43DB-4824-A5BB-BD0857F5E61C}" srcOrd="11" destOrd="0" presId="urn:microsoft.com/office/officeart/2005/8/layout/cycle8"/>
    <dgm:cxn modelId="{6F8F00CD-B66B-4F6D-96D1-4A0BF39BE5CE}" type="presParOf" srcId="{29F94BDD-9531-468C-B1ED-E0798F781CA5}" destId="{CB9D437E-F7C8-41BD-9470-7D6391F80B05}" srcOrd="12" destOrd="0" presId="urn:microsoft.com/office/officeart/2005/8/layout/cycle8"/>
    <dgm:cxn modelId="{8B916629-7CF8-4370-9098-359B8723AD93}" type="presParOf" srcId="{29F94BDD-9531-468C-B1ED-E0798F781CA5}" destId="{24820461-3287-4E66-BA24-94C63396FC69}" srcOrd="13" destOrd="0" presId="urn:microsoft.com/office/officeart/2005/8/layout/cycle8"/>
    <dgm:cxn modelId="{065ACAA4-FB1E-414F-A0E8-498D63BBEC4C}" type="presParOf" srcId="{29F94BDD-9531-468C-B1ED-E0798F781CA5}" destId="{7304B2EA-FA59-4299-B7D5-7DDEA726B87F}"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671A0-009C-4A65-AC3A-14063918E045}">
      <dsp:nvSpPr>
        <dsp:cNvPr id="0" name=""/>
        <dsp:cNvSpPr/>
      </dsp:nvSpPr>
      <dsp:spPr>
        <a:xfrm>
          <a:off x="1364379" y="255354"/>
          <a:ext cx="3299967" cy="3299967"/>
        </a:xfrm>
        <a:prstGeom prst="pie">
          <a:avLst>
            <a:gd name="adj1" fmla="val 16200000"/>
            <a:gd name="adj2" fmla="val 1800000"/>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Green</a:t>
          </a:r>
          <a:endParaRPr lang="en-US" sz="3100" kern="1200" dirty="0"/>
        </a:p>
      </dsp:txBody>
      <dsp:txXfrm>
        <a:off x="3103541" y="954633"/>
        <a:ext cx="1178559" cy="982133"/>
      </dsp:txXfrm>
    </dsp:sp>
    <dsp:sp modelId="{5B50B858-5013-4D50-B4AF-133E7F0F35C5}">
      <dsp:nvSpPr>
        <dsp:cNvPr id="0" name=""/>
        <dsp:cNvSpPr/>
      </dsp:nvSpPr>
      <dsp:spPr>
        <a:xfrm>
          <a:off x="1296416" y="373210"/>
          <a:ext cx="3299967" cy="3299967"/>
        </a:xfrm>
        <a:prstGeom prst="pie">
          <a:avLst>
            <a:gd name="adj1" fmla="val 1800000"/>
            <a:gd name="adj2" fmla="val 9000000"/>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Refactor</a:t>
          </a:r>
          <a:endParaRPr lang="en-US" sz="3100" kern="1200" dirty="0"/>
        </a:p>
      </dsp:txBody>
      <dsp:txXfrm>
        <a:off x="2082122" y="2514261"/>
        <a:ext cx="1767839" cy="864277"/>
      </dsp:txXfrm>
    </dsp:sp>
    <dsp:sp modelId="{9F2647CE-CE71-47CD-AA69-7E85CD6D13E9}">
      <dsp:nvSpPr>
        <dsp:cNvPr id="0" name=""/>
        <dsp:cNvSpPr/>
      </dsp:nvSpPr>
      <dsp:spPr>
        <a:xfrm>
          <a:off x="1228452" y="255354"/>
          <a:ext cx="3299967" cy="3299967"/>
        </a:xfrm>
        <a:prstGeom prst="pie">
          <a:avLst>
            <a:gd name="adj1" fmla="val 9000000"/>
            <a:gd name="adj2" fmla="val 16200000"/>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Red</a:t>
          </a:r>
          <a:endParaRPr lang="en-US" sz="3100" kern="1200" dirty="0"/>
        </a:p>
      </dsp:txBody>
      <dsp:txXfrm>
        <a:off x="1610698" y="954633"/>
        <a:ext cx="1178559" cy="982133"/>
      </dsp:txXfrm>
    </dsp:sp>
    <dsp:sp modelId="{CB9D437E-F7C8-41BD-9470-7D6391F80B05}">
      <dsp:nvSpPr>
        <dsp:cNvPr id="0" name=""/>
        <dsp:cNvSpPr/>
      </dsp:nvSpPr>
      <dsp:spPr>
        <a:xfrm>
          <a:off x="1160368" y="51070"/>
          <a:ext cx="3708535" cy="3708535"/>
        </a:xfrm>
        <a:prstGeom prst="circularArrow">
          <a:avLst>
            <a:gd name="adj1" fmla="val 5085"/>
            <a:gd name="adj2" fmla="val 327528"/>
            <a:gd name="adj3" fmla="val 1472472"/>
            <a:gd name="adj4" fmla="val 16199432"/>
            <a:gd name="adj5" fmla="val 5932"/>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4820461-3287-4E66-BA24-94C63396FC69}">
      <dsp:nvSpPr>
        <dsp:cNvPr id="0" name=""/>
        <dsp:cNvSpPr/>
      </dsp:nvSpPr>
      <dsp:spPr>
        <a:xfrm>
          <a:off x="1092132" y="168718"/>
          <a:ext cx="3708535" cy="3708535"/>
        </a:xfrm>
        <a:prstGeom prst="circularArrow">
          <a:avLst>
            <a:gd name="adj1" fmla="val 5085"/>
            <a:gd name="adj2" fmla="val 327528"/>
            <a:gd name="adj3" fmla="val 8671970"/>
            <a:gd name="adj4" fmla="val 1800502"/>
            <a:gd name="adj5" fmla="val 5932"/>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304B2EA-FA59-4299-B7D5-7DDEA726B87F}">
      <dsp:nvSpPr>
        <dsp:cNvPr id="0" name=""/>
        <dsp:cNvSpPr/>
      </dsp:nvSpPr>
      <dsp:spPr>
        <a:xfrm>
          <a:off x="1023896" y="51070"/>
          <a:ext cx="3708535" cy="3708535"/>
        </a:xfrm>
        <a:prstGeom prst="circularArrow">
          <a:avLst>
            <a:gd name="adj1" fmla="val 5085"/>
            <a:gd name="adj2" fmla="val 327528"/>
            <a:gd name="adj3" fmla="val 15873039"/>
            <a:gd name="adj4" fmla="val 9000000"/>
            <a:gd name="adj5" fmla="val 5932"/>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2" name="Rectangle 6"/>
          <p:cNvSpPr>
            <a:spLocks noChangeArrowheads="1"/>
          </p:cNvSpPr>
          <p:nvPr/>
        </p:nvSpPr>
        <p:spPr bwMode="auto">
          <a:xfrm>
            <a:off x="0" y="0"/>
            <a:ext cx="6669088" cy="677481"/>
          </a:xfrm>
          <a:prstGeom prst="rect">
            <a:avLst/>
          </a:prstGeom>
          <a:solidFill>
            <a:srgbClr val="879BAA"/>
          </a:solidFill>
          <a:ln w="9525" algn="ctr">
            <a:noFill/>
            <a:miter lim="800000"/>
            <a:headEnd/>
            <a:tailEnd/>
          </a:ln>
          <a:effectLst/>
        </p:spPr>
        <p:txBody>
          <a:bodyPr wrap="none" lIns="87545" tIns="43772" rIns="87545" bIns="43772" anchor="ctr"/>
          <a:lstStyle/>
          <a:p>
            <a:endParaRPr lang="de-DE"/>
          </a:p>
        </p:txBody>
      </p:sp>
      <p:sp>
        <p:nvSpPr>
          <p:cNvPr id="173058" name="Rectangle 2"/>
          <p:cNvSpPr>
            <a:spLocks noGrp="1" noChangeArrowheads="1"/>
          </p:cNvSpPr>
          <p:nvPr>
            <p:ph type="hdr" sz="quarter"/>
          </p:nvPr>
        </p:nvSpPr>
        <p:spPr bwMode="auto">
          <a:xfrm>
            <a:off x="0" y="0"/>
            <a:ext cx="3052689" cy="535826"/>
          </a:xfrm>
          <a:prstGeom prst="rect">
            <a:avLst/>
          </a:prstGeom>
          <a:noFill/>
          <a:ln w="9525">
            <a:noFill/>
            <a:miter lim="800000"/>
            <a:headEnd/>
            <a:tailEnd/>
          </a:ln>
          <a:effectLst/>
        </p:spPr>
        <p:txBody>
          <a:bodyPr vert="horz" wrap="square" lIns="142222" tIns="142222" rIns="142222" bIns="142222" numCol="1" anchor="t" anchorCtr="0" compatLnSpc="1">
            <a:prstTxWarp prst="textNoShape">
              <a:avLst/>
            </a:prstTxWarp>
          </a:bodyPr>
          <a:lstStyle>
            <a:lvl1pPr defTabSz="902804">
              <a:spcBef>
                <a:spcPct val="0"/>
              </a:spcBef>
              <a:defRPr sz="1100">
                <a:solidFill>
                  <a:schemeClr val="bg1"/>
                </a:solidFill>
                <a:latin typeface="Siemens Sans" pitchFamily="2" charset="0"/>
              </a:defRPr>
            </a:lvl1pPr>
          </a:lstStyle>
          <a:p>
            <a:endParaRPr lang="en-US" dirty="0">
              <a:latin typeface="Arial" pitchFamily="34" charset="0"/>
            </a:endParaRPr>
          </a:p>
        </p:txBody>
      </p:sp>
      <p:sp>
        <p:nvSpPr>
          <p:cNvPr id="173059" name="Rectangle 3"/>
          <p:cNvSpPr>
            <a:spLocks noGrp="1" noChangeArrowheads="1"/>
          </p:cNvSpPr>
          <p:nvPr>
            <p:ph type="dt" sz="quarter" idx="1"/>
          </p:nvPr>
        </p:nvSpPr>
        <p:spPr bwMode="auto">
          <a:xfrm>
            <a:off x="3616400" y="0"/>
            <a:ext cx="3052688" cy="535826"/>
          </a:xfrm>
          <a:prstGeom prst="rect">
            <a:avLst/>
          </a:prstGeom>
          <a:noFill/>
          <a:ln w="9525">
            <a:noFill/>
            <a:miter lim="800000"/>
            <a:headEnd/>
            <a:tailEnd/>
          </a:ln>
          <a:effectLst/>
        </p:spPr>
        <p:txBody>
          <a:bodyPr vert="horz" wrap="square" lIns="142222" tIns="142222" rIns="142222" bIns="142222" numCol="1" anchor="t" anchorCtr="0" compatLnSpc="1">
            <a:prstTxWarp prst="textNoShape">
              <a:avLst/>
            </a:prstTxWarp>
          </a:bodyPr>
          <a:lstStyle>
            <a:lvl1pPr algn="r" defTabSz="902804">
              <a:spcBef>
                <a:spcPct val="0"/>
              </a:spcBef>
              <a:defRPr sz="1100">
                <a:solidFill>
                  <a:schemeClr val="bg1"/>
                </a:solidFill>
                <a:latin typeface="Siemens Sans" pitchFamily="2" charset="0"/>
              </a:defRPr>
            </a:lvl1pPr>
          </a:lstStyle>
          <a:p>
            <a:endParaRPr lang="en-US" dirty="0">
              <a:latin typeface="Arial" pitchFamily="34" charset="0"/>
            </a:endParaRPr>
          </a:p>
        </p:txBody>
      </p:sp>
      <p:sp>
        <p:nvSpPr>
          <p:cNvPr id="173060" name="Rectangle 4"/>
          <p:cNvSpPr>
            <a:spLocks noGrp="1" noChangeArrowheads="1"/>
          </p:cNvSpPr>
          <p:nvPr>
            <p:ph type="ftr" sz="quarter" idx="2"/>
          </p:nvPr>
        </p:nvSpPr>
        <p:spPr bwMode="auto">
          <a:xfrm>
            <a:off x="0" y="9390812"/>
            <a:ext cx="3052689" cy="535826"/>
          </a:xfrm>
          <a:prstGeom prst="rect">
            <a:avLst/>
          </a:prstGeom>
          <a:noFill/>
          <a:ln w="9525">
            <a:noFill/>
            <a:miter lim="800000"/>
            <a:headEnd/>
            <a:tailEnd/>
          </a:ln>
          <a:effectLst/>
        </p:spPr>
        <p:txBody>
          <a:bodyPr vert="horz" wrap="square" lIns="142222" tIns="142222" rIns="142222" bIns="142222" numCol="1" anchor="b" anchorCtr="0" compatLnSpc="1">
            <a:prstTxWarp prst="textNoShape">
              <a:avLst/>
            </a:prstTxWarp>
          </a:bodyPr>
          <a:lstStyle>
            <a:lvl1pPr defTabSz="902804">
              <a:spcBef>
                <a:spcPct val="0"/>
              </a:spcBef>
              <a:defRPr sz="1100">
                <a:solidFill>
                  <a:schemeClr val="tx1"/>
                </a:solidFill>
                <a:latin typeface="Siemens Sans" pitchFamily="2" charset="0"/>
              </a:defRPr>
            </a:lvl1pPr>
          </a:lstStyle>
          <a:p>
            <a:endParaRPr lang="en-US" dirty="0">
              <a:latin typeface="Arial" pitchFamily="34" charset="0"/>
            </a:endParaRPr>
          </a:p>
        </p:txBody>
      </p:sp>
      <p:sp>
        <p:nvSpPr>
          <p:cNvPr id="173061" name="Rectangle 5"/>
          <p:cNvSpPr>
            <a:spLocks noGrp="1" noChangeArrowheads="1"/>
          </p:cNvSpPr>
          <p:nvPr>
            <p:ph type="sldNum" sz="quarter" idx="3"/>
          </p:nvPr>
        </p:nvSpPr>
        <p:spPr bwMode="auto">
          <a:xfrm>
            <a:off x="3616400" y="9390812"/>
            <a:ext cx="3052688" cy="535826"/>
          </a:xfrm>
          <a:prstGeom prst="rect">
            <a:avLst/>
          </a:prstGeom>
          <a:noFill/>
          <a:ln w="9525">
            <a:noFill/>
            <a:miter lim="800000"/>
            <a:headEnd/>
            <a:tailEnd/>
          </a:ln>
          <a:effectLst/>
        </p:spPr>
        <p:txBody>
          <a:bodyPr vert="horz" wrap="square" lIns="142222" tIns="142222" rIns="142222" bIns="142222" numCol="1" anchor="b" anchorCtr="0" compatLnSpc="1">
            <a:prstTxWarp prst="textNoShape">
              <a:avLst/>
            </a:prstTxWarp>
          </a:bodyPr>
          <a:lstStyle>
            <a:lvl1pPr algn="r" defTabSz="902804">
              <a:spcBef>
                <a:spcPct val="0"/>
              </a:spcBef>
              <a:defRPr sz="1100">
                <a:solidFill>
                  <a:schemeClr val="tx1"/>
                </a:solidFill>
                <a:latin typeface="Siemens Sans" pitchFamily="2" charset="0"/>
              </a:defRPr>
            </a:lvl1pPr>
          </a:lstStyle>
          <a:p>
            <a:r>
              <a:rPr lang="de-DE" dirty="0" smtClean="0">
                <a:latin typeface="Arial" pitchFamily="34" charset="0"/>
              </a:rPr>
              <a:t>Handout </a:t>
            </a:r>
            <a:fld id="{BFC713D8-7968-482B-A79F-9C586FE5053A}" type="slidenum">
              <a:rPr lang="de-DE" smtClean="0">
                <a:latin typeface="Arial" pitchFamily="34" charset="0"/>
              </a:rPr>
              <a:pPr/>
              <a:t>‹#›</a:t>
            </a:fld>
            <a:endParaRPr lang="de-DE" dirty="0">
              <a:latin typeface="Arial" pitchFamily="34" charset="0"/>
            </a:endParaRPr>
          </a:p>
        </p:txBody>
      </p:sp>
    </p:spTree>
    <p:extLst>
      <p:ext uri="{BB962C8B-B14F-4D97-AF65-F5344CB8AC3E}">
        <p14:creationId xmlns:p14="http://schemas.microsoft.com/office/powerpoint/2010/main" val="2323172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052689" cy="535826"/>
          </a:xfrm>
          <a:prstGeom prst="rect">
            <a:avLst/>
          </a:prstGeom>
          <a:noFill/>
          <a:ln w="9525">
            <a:noFill/>
            <a:miter lim="800000"/>
            <a:headEnd/>
            <a:tailEnd/>
          </a:ln>
          <a:effectLst/>
        </p:spPr>
        <p:txBody>
          <a:bodyPr vert="horz" wrap="square" lIns="142222" tIns="142222" rIns="142222" bIns="142222" numCol="1" anchor="t" anchorCtr="0" compatLnSpc="1">
            <a:prstTxWarp prst="textNoShape">
              <a:avLst/>
            </a:prstTxWarp>
          </a:bodyPr>
          <a:lstStyle>
            <a:lvl1pPr defTabSz="902804">
              <a:spcBef>
                <a:spcPct val="0"/>
              </a:spcBef>
              <a:defRPr sz="1100">
                <a:solidFill>
                  <a:schemeClr val="tx1"/>
                </a:solidFill>
                <a:latin typeface="Arial" pitchFamily="34" charset="0"/>
              </a:defRPr>
            </a:lvl1pPr>
          </a:lstStyle>
          <a:p>
            <a:endParaRPr lang="en-US" dirty="0"/>
          </a:p>
        </p:txBody>
      </p:sp>
      <p:sp>
        <p:nvSpPr>
          <p:cNvPr id="77827" name="Rectangle 3"/>
          <p:cNvSpPr>
            <a:spLocks noGrp="1" noChangeArrowheads="1"/>
          </p:cNvSpPr>
          <p:nvPr>
            <p:ph type="dt" idx="1"/>
          </p:nvPr>
        </p:nvSpPr>
        <p:spPr bwMode="auto">
          <a:xfrm>
            <a:off x="3616401" y="0"/>
            <a:ext cx="3051197" cy="535826"/>
          </a:xfrm>
          <a:prstGeom prst="rect">
            <a:avLst/>
          </a:prstGeom>
          <a:noFill/>
          <a:ln w="9525">
            <a:noFill/>
            <a:miter lim="800000"/>
            <a:headEnd/>
            <a:tailEnd/>
          </a:ln>
          <a:effectLst/>
        </p:spPr>
        <p:txBody>
          <a:bodyPr vert="horz" wrap="square" lIns="142222" tIns="142222" rIns="142222" bIns="142222" numCol="1" anchor="t" anchorCtr="0" compatLnSpc="1">
            <a:prstTxWarp prst="textNoShape">
              <a:avLst/>
            </a:prstTxWarp>
          </a:bodyPr>
          <a:lstStyle>
            <a:lvl1pPr algn="r" defTabSz="902804">
              <a:spcBef>
                <a:spcPct val="0"/>
              </a:spcBef>
              <a:defRPr sz="1100">
                <a:solidFill>
                  <a:schemeClr val="tx1"/>
                </a:solidFill>
                <a:latin typeface="Arial" pitchFamily="34" charset="0"/>
              </a:defRPr>
            </a:lvl1pPr>
          </a:lstStyle>
          <a:p>
            <a:endParaRPr lang="en-US" dirty="0"/>
          </a:p>
        </p:txBody>
      </p:sp>
      <p:sp>
        <p:nvSpPr>
          <p:cNvPr id="77828" name="Rectangle 4"/>
          <p:cNvSpPr>
            <a:spLocks noGrp="1" noRot="1" noChangeAspect="1" noChangeArrowheads="1" noTextEdit="1"/>
          </p:cNvSpPr>
          <p:nvPr>
            <p:ph type="sldImg" idx="2"/>
          </p:nvPr>
        </p:nvSpPr>
        <p:spPr bwMode="auto">
          <a:xfrm>
            <a:off x="25400" y="744538"/>
            <a:ext cx="661987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223695" y="4677699"/>
            <a:ext cx="6221698" cy="44282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77830" name="Rectangle 6"/>
          <p:cNvSpPr>
            <a:spLocks noGrp="1" noChangeArrowheads="1"/>
          </p:cNvSpPr>
          <p:nvPr>
            <p:ph type="ftr" sz="quarter" idx="4"/>
          </p:nvPr>
        </p:nvSpPr>
        <p:spPr bwMode="auto">
          <a:xfrm>
            <a:off x="0" y="9390812"/>
            <a:ext cx="3052689" cy="534286"/>
          </a:xfrm>
          <a:prstGeom prst="rect">
            <a:avLst/>
          </a:prstGeom>
          <a:noFill/>
          <a:ln w="9525">
            <a:noFill/>
            <a:miter lim="800000"/>
            <a:headEnd/>
            <a:tailEnd/>
          </a:ln>
          <a:effectLst/>
        </p:spPr>
        <p:txBody>
          <a:bodyPr vert="horz" wrap="square" lIns="142222" tIns="142222" rIns="142222" bIns="142222" numCol="1" anchor="b" anchorCtr="0" compatLnSpc="1">
            <a:prstTxWarp prst="textNoShape">
              <a:avLst/>
            </a:prstTxWarp>
          </a:bodyPr>
          <a:lstStyle>
            <a:lvl1pPr defTabSz="902804">
              <a:spcBef>
                <a:spcPct val="0"/>
              </a:spcBef>
              <a:defRPr sz="1100">
                <a:solidFill>
                  <a:schemeClr val="tx1"/>
                </a:solidFill>
                <a:latin typeface="Arial" pitchFamily="34" charset="0"/>
              </a:defRPr>
            </a:lvl1pPr>
          </a:lstStyle>
          <a:p>
            <a:endParaRPr lang="en-US" dirty="0"/>
          </a:p>
        </p:txBody>
      </p:sp>
      <p:sp>
        <p:nvSpPr>
          <p:cNvPr id="77831" name="Rectangle 7"/>
          <p:cNvSpPr>
            <a:spLocks noGrp="1" noChangeArrowheads="1"/>
          </p:cNvSpPr>
          <p:nvPr>
            <p:ph type="sldNum" sz="quarter" idx="5"/>
          </p:nvPr>
        </p:nvSpPr>
        <p:spPr bwMode="auto">
          <a:xfrm>
            <a:off x="3616401" y="9390812"/>
            <a:ext cx="3051197" cy="534286"/>
          </a:xfrm>
          <a:prstGeom prst="rect">
            <a:avLst/>
          </a:prstGeom>
          <a:noFill/>
          <a:ln w="9525">
            <a:noFill/>
            <a:miter lim="800000"/>
            <a:headEnd/>
            <a:tailEnd/>
          </a:ln>
          <a:effectLst/>
        </p:spPr>
        <p:txBody>
          <a:bodyPr vert="horz" wrap="square" lIns="142222" tIns="142222" rIns="142222" bIns="142222" numCol="1" anchor="b" anchorCtr="0" compatLnSpc="1">
            <a:prstTxWarp prst="textNoShape">
              <a:avLst/>
            </a:prstTxWarp>
          </a:bodyPr>
          <a:lstStyle>
            <a:lvl1pPr algn="r" defTabSz="902804">
              <a:spcBef>
                <a:spcPct val="0"/>
              </a:spcBef>
              <a:defRPr sz="1100">
                <a:solidFill>
                  <a:schemeClr val="tx1"/>
                </a:solidFill>
                <a:latin typeface="Siemens Sans" pitchFamily="2" charset="0"/>
              </a:defRPr>
            </a:lvl1pPr>
          </a:lstStyle>
          <a:p>
            <a:r>
              <a:rPr lang="de-DE" dirty="0" smtClean="0">
                <a:latin typeface="Arial" pitchFamily="34" charset="0"/>
              </a:rPr>
              <a:t>Notes </a:t>
            </a:r>
            <a:fld id="{AD141568-5488-4AC9-B82D-9F5CE1225E2A}" type="slidenum">
              <a:rPr lang="de-DE" smtClean="0">
                <a:latin typeface="Arial" pitchFamily="34" charset="0"/>
              </a:rPr>
              <a:pPr/>
              <a:t>‹#›</a:t>
            </a:fld>
            <a:endParaRPr lang="de-DE" dirty="0">
              <a:latin typeface="Arial" pitchFamily="34" charset="0"/>
            </a:endParaRPr>
          </a:p>
        </p:txBody>
      </p:sp>
    </p:spTree>
    <p:extLst>
      <p:ext uri="{BB962C8B-B14F-4D97-AF65-F5344CB8AC3E}">
        <p14:creationId xmlns:p14="http://schemas.microsoft.com/office/powerpoint/2010/main" val="1963877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artinfowler.com/bliki/AssertionFreeTesting.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audience why test then based on the answer explain </a:t>
            </a:r>
          </a:p>
          <a:p>
            <a:r>
              <a:rPr lang="en-US" baseline="0" dirty="0" smtClean="0"/>
              <a:t> </a:t>
            </a:r>
          </a:p>
          <a:p>
            <a:r>
              <a:rPr lang="en-US" baseline="0" dirty="0" smtClean="0"/>
              <a:t>	Requirement validation using tests</a:t>
            </a:r>
          </a:p>
          <a:p>
            <a:r>
              <a:rPr lang="en-US" baseline="0" dirty="0" smtClean="0"/>
              <a:t>	Feedback loop</a:t>
            </a:r>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a:t>
            </a:fld>
            <a:endParaRPr lang="en-US"/>
          </a:p>
        </p:txBody>
      </p:sp>
    </p:spTree>
    <p:extLst>
      <p:ext uri="{BB962C8B-B14F-4D97-AF65-F5344CB8AC3E}">
        <p14:creationId xmlns:p14="http://schemas.microsoft.com/office/powerpoint/2010/main" val="4255527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a:t>
            </a:r>
          </a:p>
          <a:p>
            <a:r>
              <a:rPr lang="en-US" dirty="0" smtClean="0"/>
              <a:t>That 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16</a:t>
            </a:fld>
            <a:endParaRPr lang="en-US"/>
          </a:p>
        </p:txBody>
      </p:sp>
    </p:spTree>
    <p:extLst>
      <p:ext uri="{BB962C8B-B14F-4D97-AF65-F5344CB8AC3E}">
        <p14:creationId xmlns:p14="http://schemas.microsoft.com/office/powerpoint/2010/main" val="3325138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17</a:t>
            </a:fld>
            <a:endParaRPr lang="en-US"/>
          </a:p>
        </p:txBody>
      </p:sp>
    </p:spTree>
    <p:extLst>
      <p:ext uri="{BB962C8B-B14F-4D97-AF65-F5344CB8AC3E}">
        <p14:creationId xmlns:p14="http://schemas.microsoft.com/office/powerpoint/2010/main" val="215176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19</a:t>
            </a:fld>
            <a:endParaRPr lang="en-US"/>
          </a:p>
        </p:txBody>
      </p:sp>
    </p:spTree>
    <p:extLst>
      <p:ext uri="{BB962C8B-B14F-4D97-AF65-F5344CB8AC3E}">
        <p14:creationId xmlns:p14="http://schemas.microsoft.com/office/powerpoint/2010/main" val="1661438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22</a:t>
            </a:fld>
            <a:endParaRPr lang="en-US"/>
          </a:p>
        </p:txBody>
      </p:sp>
    </p:spTree>
    <p:extLst>
      <p:ext uri="{BB962C8B-B14F-4D97-AF65-F5344CB8AC3E}">
        <p14:creationId xmlns:p14="http://schemas.microsoft.com/office/powerpoint/2010/main" val="663885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24</a:t>
            </a:fld>
            <a:endParaRPr lang="en-US"/>
          </a:p>
        </p:txBody>
      </p:sp>
    </p:spTree>
    <p:extLst>
      <p:ext uri="{BB962C8B-B14F-4D97-AF65-F5344CB8AC3E}">
        <p14:creationId xmlns:p14="http://schemas.microsoft.com/office/powerpoint/2010/main" val="3112225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25</a:t>
            </a:fld>
            <a:endParaRPr lang="de-DE"/>
          </a:p>
        </p:txBody>
      </p:sp>
    </p:spTree>
    <p:extLst>
      <p:ext uri="{BB962C8B-B14F-4D97-AF65-F5344CB8AC3E}">
        <p14:creationId xmlns:p14="http://schemas.microsoft.com/office/powerpoint/2010/main" val="1078516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dirty="0" smtClean="0"/>
              <a:t>Discuss about feedback loop</a:t>
            </a:r>
          </a:p>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29</a:t>
            </a:fld>
            <a:endParaRPr lang="de-DE"/>
          </a:p>
        </p:txBody>
      </p:sp>
    </p:spTree>
    <p:extLst>
      <p:ext uri="{BB962C8B-B14F-4D97-AF65-F5344CB8AC3E}">
        <p14:creationId xmlns:p14="http://schemas.microsoft.com/office/powerpoint/2010/main" val="1599027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30</a:t>
            </a:fld>
            <a:endParaRPr lang="de-DE"/>
          </a:p>
        </p:txBody>
      </p:sp>
    </p:spTree>
    <p:extLst>
      <p:ext uri="{BB962C8B-B14F-4D97-AF65-F5344CB8AC3E}">
        <p14:creationId xmlns:p14="http://schemas.microsoft.com/office/powerpoint/2010/main" val="4188226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7A338-E989-4FB8-9E79-C7D1C907295C}" type="slidenum">
              <a:rPr lang="de-DE" smtClean="0"/>
              <a:t>31</a:t>
            </a:fld>
            <a:endParaRPr lang="de-DE"/>
          </a:p>
        </p:txBody>
      </p:sp>
    </p:spTree>
    <p:extLst>
      <p:ext uri="{BB962C8B-B14F-4D97-AF65-F5344CB8AC3E}">
        <p14:creationId xmlns:p14="http://schemas.microsoft.com/office/powerpoint/2010/main" val="43992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a:t>
            </a:r>
            <a:r>
              <a:rPr lang="en-US" baseline="0" dirty="0" smtClean="0"/>
              <a:t> about architecture</a:t>
            </a:r>
          </a:p>
          <a:p>
            <a:r>
              <a:rPr lang="en-US" baseline="0" dirty="0" smtClean="0"/>
              <a:t>Unit test takes too long to execute which indicates that tests Is not unit test </a:t>
            </a:r>
          </a:p>
          <a:p>
            <a:endParaRPr lang="en-US" baseline="0" dirty="0" smtClean="0"/>
          </a:p>
          <a:p>
            <a:r>
              <a:rPr lang="en-US" sz="1200" b="0" i="0" kern="1200" dirty="0" smtClean="0">
                <a:solidFill>
                  <a:schemeClr val="tx1"/>
                </a:solidFill>
                <a:effectLst/>
                <a:latin typeface="+mn-lt"/>
                <a:ea typeface="+mn-ea"/>
                <a:cs typeface="+mn-cs"/>
              </a:rPr>
              <a:t>TDD is about feedback; if a test is painful to write, make the SUT easier to use.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Unfortunately, some people tolerate pain too well.</a:t>
            </a:r>
          </a:p>
          <a:p>
            <a:endParaRPr lang="en-US" sz="1200" b="0" i="0" kern="1200" baseline="0" dirty="0" smtClean="0">
              <a:solidFill>
                <a:schemeClr val="tx1"/>
              </a:solidFill>
              <a:effectLst/>
              <a:latin typeface="+mn-lt"/>
              <a:ea typeface="+mn-ea"/>
              <a:cs typeface="+mn-cs"/>
            </a:endParaRPr>
          </a:p>
          <a:p>
            <a:r>
              <a:rPr lang="en-US" dirty="0" smtClean="0"/>
              <a:t>Writing a unit test first makes developers anticipate concerns. A simple unit test, as the one presented in Listing 1, makes developers think about the expected behavior from the class. Developers decide about its public interface, name, return types, or even exceptions thrown, before writing the actual class.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32</a:t>
            </a:fld>
            <a:endParaRPr lang="en-US"/>
          </a:p>
        </p:txBody>
      </p:sp>
    </p:spTree>
    <p:extLst>
      <p:ext uri="{BB962C8B-B14F-4D97-AF65-F5344CB8AC3E}">
        <p14:creationId xmlns:p14="http://schemas.microsoft.com/office/powerpoint/2010/main" val="183167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feedback loops created by tests</a:t>
            </a:r>
          </a:p>
          <a:p>
            <a:endParaRPr lang="en-US" baseline="0" dirty="0" smtClean="0"/>
          </a:p>
          <a:p>
            <a:pPr marL="0" indent="0">
              <a:buNone/>
            </a:pPr>
            <a:r>
              <a:rPr lang="en-US" dirty="0" smtClean="0"/>
              <a:t>The ideal feedback loop has several properties:</a:t>
            </a:r>
          </a:p>
          <a:p>
            <a:pPr marL="0" indent="0">
              <a:buNone/>
            </a:pPr>
            <a:endParaRPr lang="en-US" dirty="0" smtClean="0"/>
          </a:p>
          <a:p>
            <a:pPr marL="0" indent="0">
              <a:buNone/>
            </a:pPr>
            <a:r>
              <a:rPr lang="en-US" dirty="0" smtClean="0"/>
              <a:t>Talk about Agile development</a:t>
            </a:r>
          </a:p>
          <a:p>
            <a:pPr marL="0" indent="0">
              <a:buNone/>
            </a:pPr>
            <a:endParaRPr lang="en-US" u="sng" dirty="0" smtClean="0"/>
          </a:p>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4</a:t>
            </a:fld>
            <a:endParaRPr lang="en-US"/>
          </a:p>
        </p:txBody>
      </p:sp>
    </p:spTree>
    <p:extLst>
      <p:ext uri="{BB962C8B-B14F-4D97-AF65-F5344CB8AC3E}">
        <p14:creationId xmlns:p14="http://schemas.microsoft.com/office/powerpoint/2010/main" val="2564534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33</a:t>
            </a:fld>
            <a:endParaRPr lang="en-US"/>
          </a:p>
        </p:txBody>
      </p:sp>
    </p:spTree>
    <p:extLst>
      <p:ext uri="{BB962C8B-B14F-4D97-AF65-F5344CB8AC3E}">
        <p14:creationId xmlns:p14="http://schemas.microsoft.com/office/powerpoint/2010/main" val="1689897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Hard-to-Test Code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34</a:t>
            </a:fld>
            <a:endParaRPr lang="en-US"/>
          </a:p>
        </p:txBody>
      </p:sp>
    </p:spTree>
    <p:extLst>
      <p:ext uri="{BB962C8B-B14F-4D97-AF65-F5344CB8AC3E}">
        <p14:creationId xmlns:p14="http://schemas.microsoft.com/office/powerpoint/2010/main" val="202075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35</a:t>
            </a:fld>
            <a:endParaRPr lang="en-US"/>
          </a:p>
        </p:txBody>
      </p:sp>
    </p:spTree>
    <p:extLst>
      <p:ext uri="{BB962C8B-B14F-4D97-AF65-F5344CB8AC3E}">
        <p14:creationId xmlns:p14="http://schemas.microsoft.com/office/powerpoint/2010/main" val="718619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make a certain level of coverage a target, people will try to attain it. The trouble is that high coverage numbers are too easy to reach with low quality testing. At the most absurd level you have </a:t>
            </a:r>
            <a:r>
              <a:rPr lang="en-US" sz="1200" b="0" i="0" u="none" strike="noStrike" kern="1200" dirty="0" err="1" smtClean="0">
                <a:solidFill>
                  <a:schemeClr val="tx1"/>
                </a:solidFill>
                <a:effectLst/>
                <a:latin typeface="+mn-lt"/>
                <a:ea typeface="+mn-ea"/>
                <a:cs typeface="+mn-cs"/>
                <a:hlinkClick r:id="rId3"/>
              </a:rPr>
              <a:t>AssertionFreeTesting</a:t>
            </a:r>
            <a:r>
              <a:rPr lang="en-US" sz="1200" b="0" i="0" kern="1200" dirty="0" smtClean="0">
                <a:solidFill>
                  <a:schemeClr val="tx1"/>
                </a:solidFill>
                <a:effectLst/>
                <a:latin typeface="+mn-lt"/>
                <a:ea typeface="+mn-ea"/>
                <a:cs typeface="+mn-cs"/>
              </a:rPr>
              <a:t>. But even without that you get lots of tests looking for things that rarely go wrong distracting you from testing the things that really matter.</a:t>
            </a:r>
          </a:p>
          <a:p>
            <a:r>
              <a:rPr lang="en-US" sz="1200" b="0" i="0" kern="1200" dirty="0" smtClean="0">
                <a:solidFill>
                  <a:schemeClr val="tx1"/>
                </a:solidFill>
                <a:effectLst/>
                <a:latin typeface="+mn-lt"/>
                <a:ea typeface="+mn-ea"/>
                <a:cs typeface="+mn-cs"/>
              </a:rPr>
              <a:t>TDD is a very useful, but certainly not sufficient, tool to help you get good tests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 would say you are doing enough testing if the following is true:</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rarely get bugs that escape into production, </a:t>
            </a:r>
            <a:r>
              <a:rPr lang="en-US" sz="1200" b="1" i="0"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are rarely hesitant to change some code for fear it will cause production bugs.</a:t>
            </a:r>
          </a:p>
          <a:p>
            <a:endParaRPr lang="en-US" dirty="0" smtClean="0"/>
          </a:p>
          <a:p>
            <a:r>
              <a:rPr lang="en-US" dirty="0" smtClean="0"/>
              <a:t>http://www.developertesting.com/archives/month200705/20070504-000425.html</a:t>
            </a:r>
          </a:p>
          <a:p>
            <a:endParaRPr lang="en-US" dirty="0" smtClean="0"/>
          </a:p>
          <a:p>
            <a:r>
              <a:rPr lang="en-US" sz="1200" b="1" i="0" kern="1200" dirty="0" err="1" smtClean="0">
                <a:solidFill>
                  <a:schemeClr val="tx1"/>
                </a:solidFill>
                <a:effectLst/>
                <a:latin typeface="+mn-lt"/>
                <a:ea typeface="+mn-ea"/>
                <a:cs typeface="+mn-cs"/>
              </a:rPr>
              <a:t>Testivus</a:t>
            </a:r>
            <a:r>
              <a:rPr lang="en-US" sz="1200" b="1" i="0" kern="1200" dirty="0" smtClean="0">
                <a:solidFill>
                  <a:schemeClr val="tx1"/>
                </a:solidFill>
                <a:effectLst/>
                <a:latin typeface="+mn-lt"/>
                <a:ea typeface="+mn-ea"/>
                <a:cs typeface="+mn-cs"/>
              </a:rPr>
              <a:t> On Test Coverage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Early one morning, a programmer asked the great master: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 am ready to write some unit tests. What code coverage should I aim for?”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great master replied:</a:t>
            </a:r>
          </a:p>
          <a:p>
            <a:r>
              <a:rPr lang="en-US" sz="1200" b="0" i="0" kern="1200" dirty="0" smtClean="0">
                <a:solidFill>
                  <a:schemeClr val="tx1"/>
                </a:solidFill>
                <a:effectLst/>
                <a:latin typeface="+mn-lt"/>
                <a:ea typeface="+mn-ea"/>
                <a:cs typeface="+mn-cs"/>
              </a:rPr>
              <a:t>“Don’t worry about coverage, just write some good tests.”</a:t>
            </a:r>
          </a:p>
          <a:p>
            <a:r>
              <a:rPr lang="en-US" sz="1200" b="0" i="0" kern="1200" dirty="0" smtClean="0">
                <a:solidFill>
                  <a:schemeClr val="tx1"/>
                </a:solidFill>
                <a:effectLst/>
                <a:latin typeface="+mn-lt"/>
                <a:ea typeface="+mn-ea"/>
                <a:cs typeface="+mn-cs"/>
              </a:rPr>
              <a:t>The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Later that day, a second programmer asked the same question.</a:t>
            </a:r>
          </a:p>
          <a:p>
            <a:r>
              <a:rPr lang="en-US" sz="1200" b="0" i="0" kern="1200" dirty="0" smtClean="0">
                <a:solidFill>
                  <a:schemeClr val="tx1"/>
                </a:solidFill>
                <a:effectLst/>
                <a:latin typeface="+mn-lt"/>
                <a:ea typeface="+mn-ea"/>
                <a:cs typeface="+mn-cs"/>
              </a:rPr>
              <a:t>The great master pointed at a pot of boiling water and said:</a:t>
            </a:r>
          </a:p>
          <a:p>
            <a:r>
              <a:rPr lang="en-US" sz="1200" b="0" i="0" kern="1200" dirty="0" smtClean="0">
                <a:solidFill>
                  <a:schemeClr val="tx1"/>
                </a:solidFill>
                <a:effectLst/>
                <a:latin typeface="+mn-lt"/>
                <a:ea typeface="+mn-ea"/>
                <a:cs typeface="+mn-cs"/>
              </a:rPr>
              <a:t>“How many grains of rice should put in that pot?”</a:t>
            </a:r>
          </a:p>
          <a:p>
            <a:r>
              <a:rPr lang="en-US" sz="1200" b="0" i="0" kern="1200" dirty="0" smtClean="0">
                <a:solidFill>
                  <a:schemeClr val="tx1"/>
                </a:solidFill>
                <a:effectLst/>
                <a:latin typeface="+mn-lt"/>
                <a:ea typeface="+mn-ea"/>
                <a:cs typeface="+mn-cs"/>
              </a:rPr>
              <a:t>The programmer, looking puzzled, replied:</a:t>
            </a:r>
          </a:p>
          <a:p>
            <a:r>
              <a:rPr lang="en-US" sz="1200" b="0" i="0" kern="1200" dirty="0" smtClean="0">
                <a:solidFill>
                  <a:schemeClr val="tx1"/>
                </a:solidFill>
                <a:effectLst/>
                <a:latin typeface="+mn-lt"/>
                <a:ea typeface="+mn-ea"/>
                <a:cs typeface="+mn-cs"/>
              </a:rPr>
              <a:t>“How can I possibly tell you? It depends on how many people you need to feed, how hungry they are, what other food you are serving, how much rice you have available, and so on.”</a:t>
            </a:r>
          </a:p>
          <a:p>
            <a:r>
              <a:rPr lang="en-US" sz="1200" b="0" i="0" kern="1200" dirty="0" smtClean="0">
                <a:solidFill>
                  <a:schemeClr val="tx1"/>
                </a:solidFill>
                <a:effectLst/>
                <a:latin typeface="+mn-lt"/>
                <a:ea typeface="+mn-ea"/>
                <a:cs typeface="+mn-cs"/>
              </a:rPr>
              <a:t>“Exactly,” said the great master.</a:t>
            </a:r>
          </a:p>
          <a:p>
            <a:r>
              <a:rPr lang="en-US" sz="1200" b="0" i="0" kern="1200" dirty="0" smtClean="0">
                <a:solidFill>
                  <a:schemeClr val="tx1"/>
                </a:solidFill>
                <a:effectLst/>
                <a:latin typeface="+mn-lt"/>
                <a:ea typeface="+mn-ea"/>
                <a:cs typeface="+mn-cs"/>
              </a:rPr>
              <a:t>The second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Toward the end of the day, a third programmer came and asked the same question about code coverage.</a:t>
            </a:r>
          </a:p>
          <a:p>
            <a:r>
              <a:rPr lang="en-US" sz="1200" b="0" i="0" kern="1200" dirty="0" smtClean="0">
                <a:solidFill>
                  <a:schemeClr val="tx1"/>
                </a:solidFill>
                <a:effectLst/>
                <a:latin typeface="+mn-lt"/>
                <a:ea typeface="+mn-ea"/>
                <a:cs typeface="+mn-cs"/>
              </a:rPr>
              <a:t>“Eighty percent and no less!” Replied the master in a stern voice, pounding his fist on the table.</a:t>
            </a:r>
          </a:p>
          <a:p>
            <a:r>
              <a:rPr lang="en-US" sz="1200" b="0" i="0" kern="1200" dirty="0" smtClean="0">
                <a:solidFill>
                  <a:schemeClr val="tx1"/>
                </a:solidFill>
                <a:effectLst/>
                <a:latin typeface="+mn-lt"/>
                <a:ea typeface="+mn-ea"/>
                <a:cs typeface="+mn-cs"/>
              </a:rPr>
              <a:t>The third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After this last reply, a young apprentice approached the great master:</a:t>
            </a:r>
          </a:p>
          <a:p>
            <a:r>
              <a:rPr lang="en-US" sz="1200" b="0" i="0" kern="1200" dirty="0" smtClean="0">
                <a:solidFill>
                  <a:schemeClr val="tx1"/>
                </a:solidFill>
                <a:effectLst/>
                <a:latin typeface="+mn-lt"/>
                <a:ea typeface="+mn-ea"/>
                <a:cs typeface="+mn-cs"/>
              </a:rPr>
              <a:t>“Great master, today I overheard you answer the same question about code coverage with three different answers. Why?”</a:t>
            </a:r>
          </a:p>
          <a:p>
            <a:r>
              <a:rPr lang="en-US" sz="1200" b="0" i="0" kern="1200" dirty="0" smtClean="0">
                <a:solidFill>
                  <a:schemeClr val="tx1"/>
                </a:solidFill>
                <a:effectLst/>
                <a:latin typeface="+mn-lt"/>
                <a:ea typeface="+mn-ea"/>
                <a:cs typeface="+mn-cs"/>
              </a:rPr>
              <a:t>The great master stood up from his chair:</a:t>
            </a:r>
          </a:p>
          <a:p>
            <a:r>
              <a:rPr lang="en-US" sz="1200" b="0" i="0" kern="1200" dirty="0" smtClean="0">
                <a:solidFill>
                  <a:schemeClr val="tx1"/>
                </a:solidFill>
                <a:effectLst/>
                <a:latin typeface="+mn-lt"/>
                <a:ea typeface="+mn-ea"/>
                <a:cs typeface="+mn-cs"/>
              </a:rPr>
              <a:t>“Come get some fresh tea with me and let’s talk about it.”</a:t>
            </a:r>
          </a:p>
          <a:p>
            <a:r>
              <a:rPr lang="en-US" sz="1200" b="0" i="0" kern="1200" dirty="0" smtClean="0">
                <a:solidFill>
                  <a:schemeClr val="tx1"/>
                </a:solidFill>
                <a:effectLst/>
                <a:latin typeface="+mn-lt"/>
                <a:ea typeface="+mn-ea"/>
                <a:cs typeface="+mn-cs"/>
              </a:rPr>
              <a:t>After they filled their cups with smoking hot green tea, the great master began to answer:</a:t>
            </a:r>
          </a:p>
          <a:p>
            <a:r>
              <a:rPr lang="en-US" sz="1200" b="0" i="0" kern="1200" dirty="0" smtClean="0">
                <a:solidFill>
                  <a:schemeClr val="tx1"/>
                </a:solidFill>
                <a:effectLst/>
                <a:latin typeface="+mn-lt"/>
                <a:ea typeface="+mn-ea"/>
                <a:cs typeface="+mn-cs"/>
              </a:rPr>
              <a:t>“The first programmer is new and just getting started with testing. Right now he has a lot of code and no tests. He has a long way to go; focusing on code coverage at this time would be depressing and quite useless. He’s better off just getting used to writing and running some tests. He can worry about coverage later.”</a:t>
            </a:r>
          </a:p>
          <a:p>
            <a:r>
              <a:rPr lang="en-US" sz="1200" b="0" i="0" kern="1200" dirty="0" smtClean="0">
                <a:solidFill>
                  <a:schemeClr val="tx1"/>
                </a:solidFill>
                <a:effectLst/>
                <a:latin typeface="+mn-lt"/>
                <a:ea typeface="+mn-ea"/>
                <a:cs typeface="+mn-cs"/>
              </a:rPr>
              <a:t>“The second programmer, on the other hand, is quite experience both at programming and testing. When I replied by asking her how many grains of rice I should put in a pot, I helped her realize that the amount of testing necessary depends on a number of factors, and she knows those factors better than I do – it’s her code after all. There is no single, simple, answer, and she’s smart enough to handle the truth and work with that.”</a:t>
            </a:r>
          </a:p>
          <a:p>
            <a:r>
              <a:rPr lang="en-US" sz="1200" b="0" i="0" kern="1200" dirty="0" smtClean="0">
                <a:solidFill>
                  <a:schemeClr val="tx1"/>
                </a:solidFill>
                <a:effectLst/>
                <a:latin typeface="+mn-lt"/>
                <a:ea typeface="+mn-ea"/>
                <a:cs typeface="+mn-cs"/>
              </a:rPr>
              <a:t>“I see,” said the young apprentice, “but if there is no single simple answer, then why did you answer the third programmer ‘Eighty percent and no less’?”</a:t>
            </a:r>
          </a:p>
          <a:p>
            <a:r>
              <a:rPr lang="en-US" sz="1200" b="0" i="0" kern="1200" dirty="0" smtClean="0">
                <a:solidFill>
                  <a:schemeClr val="tx1"/>
                </a:solidFill>
                <a:effectLst/>
                <a:latin typeface="+mn-lt"/>
                <a:ea typeface="+mn-ea"/>
                <a:cs typeface="+mn-cs"/>
              </a:rPr>
              <a:t>The great master laughed so hard and loud that his belly, evidence that he drank more than just green tea, flopped up and down.</a:t>
            </a:r>
          </a:p>
          <a:p>
            <a:r>
              <a:rPr lang="en-US" sz="1200" b="0" i="0" kern="1200" dirty="0" smtClean="0">
                <a:solidFill>
                  <a:schemeClr val="tx1"/>
                </a:solidFill>
                <a:effectLst/>
                <a:latin typeface="+mn-lt"/>
                <a:ea typeface="+mn-ea"/>
                <a:cs typeface="+mn-cs"/>
              </a:rPr>
              <a:t>“The third programmer wants only simple answers – even when there are no simple answers … and then does not follow them anyway.”</a:t>
            </a:r>
          </a:p>
          <a:p>
            <a:r>
              <a:rPr lang="en-US" sz="1200" b="0" i="0" kern="1200" dirty="0" smtClean="0">
                <a:solidFill>
                  <a:schemeClr val="tx1"/>
                </a:solidFill>
                <a:effectLst/>
                <a:latin typeface="+mn-lt"/>
                <a:ea typeface="+mn-ea"/>
                <a:cs typeface="+mn-cs"/>
              </a:rPr>
              <a:t>The young apprentice and the grizzled great master finished drinking their tea in contemplative silence.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38</a:t>
            </a:fld>
            <a:endParaRPr lang="en-US"/>
          </a:p>
        </p:txBody>
      </p:sp>
    </p:spTree>
    <p:extLst>
      <p:ext uri="{BB962C8B-B14F-4D97-AF65-F5344CB8AC3E}">
        <p14:creationId xmlns:p14="http://schemas.microsoft.com/office/powerpoint/2010/main" val="3940188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feedback loops created by tests</a:t>
            </a:r>
          </a:p>
          <a:p>
            <a:endParaRPr lang="en-US" baseline="0" dirty="0" smtClean="0"/>
          </a:p>
          <a:p>
            <a:pPr marL="0" indent="0">
              <a:buNone/>
            </a:pPr>
            <a:r>
              <a:rPr lang="en-US" dirty="0" smtClean="0"/>
              <a:t>The ideal feedback loop has several properties:</a:t>
            </a:r>
          </a:p>
          <a:p>
            <a:pPr marL="0" indent="0">
              <a:buNone/>
            </a:pPr>
            <a:endParaRPr lang="en-US" dirty="0" smtClean="0"/>
          </a:p>
          <a:p>
            <a:pPr marL="0" indent="0">
              <a:buNone/>
            </a:pPr>
            <a:r>
              <a:rPr lang="en-US" dirty="0" smtClean="0"/>
              <a:t>Talk about Agile development</a:t>
            </a:r>
          </a:p>
          <a:p>
            <a:pPr marL="0" indent="0">
              <a:buNone/>
            </a:pPr>
            <a:endParaRPr lang="en-US" u="sng" dirty="0" smtClean="0"/>
          </a:p>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5</a:t>
            </a:fld>
            <a:endParaRPr lang="en-US"/>
          </a:p>
        </p:txBody>
      </p:sp>
    </p:spTree>
    <p:extLst>
      <p:ext uri="{BB962C8B-B14F-4D97-AF65-F5344CB8AC3E}">
        <p14:creationId xmlns:p14="http://schemas.microsoft.com/office/powerpoint/2010/main" val="114443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6</a:t>
            </a:fld>
            <a:endParaRPr lang="en-US"/>
          </a:p>
        </p:txBody>
      </p:sp>
    </p:spTree>
    <p:extLst>
      <p:ext uri="{BB962C8B-B14F-4D97-AF65-F5344CB8AC3E}">
        <p14:creationId xmlns:p14="http://schemas.microsoft.com/office/powerpoint/2010/main" val="2353479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smtClean="0"/>
              <a:t>Why automated tests</a:t>
            </a:r>
          </a:p>
          <a:p>
            <a:r>
              <a:rPr lang="en-US" baseline="0" dirty="0" smtClean="0"/>
              <a:t/>
            </a:r>
            <a:br>
              <a:rPr lang="en-US" baseline="0" dirty="0" smtClean="0"/>
            </a:br>
            <a:r>
              <a:rPr lang="en-US" dirty="0" smtClean="0"/>
              <a:t>Humans are bad in repetitive tasks</a:t>
            </a:r>
          </a:p>
          <a:p>
            <a:r>
              <a:rPr lang="en-US" dirty="0" smtClean="0"/>
              <a:t>Tests document behavior of SW</a:t>
            </a:r>
          </a:p>
          <a:p>
            <a:r>
              <a:rPr lang="en-US" dirty="0" smtClean="0"/>
              <a:t>Unit tests lead to more testable code which usually is less coupled and cleaner</a:t>
            </a:r>
          </a:p>
          <a:p>
            <a:r>
              <a:rPr lang="en-US" dirty="0" smtClean="0"/>
              <a:t>Tests save from breaking code, i.e. when refactoring</a:t>
            </a:r>
          </a:p>
          <a:p>
            <a:endParaRPr lang="en-US" dirty="0"/>
          </a:p>
        </p:txBody>
      </p:sp>
      <p:sp>
        <p:nvSpPr>
          <p:cNvPr id="4" name="Foliennummernplatzhalter 3"/>
          <p:cNvSpPr>
            <a:spLocks noGrp="1"/>
          </p:cNvSpPr>
          <p:nvPr>
            <p:ph type="sldNum" sz="quarter" idx="10"/>
          </p:nvPr>
        </p:nvSpPr>
        <p:spPr/>
        <p:txBody>
          <a:bodyPr/>
          <a:lstStyle/>
          <a:p>
            <a:fld id="{6047A338-E989-4FB8-9E79-C7D1C907295C}" type="slidenum">
              <a:rPr lang="de-DE" smtClean="0"/>
              <a:t>7</a:t>
            </a:fld>
            <a:endParaRPr lang="de-DE"/>
          </a:p>
        </p:txBody>
      </p:sp>
    </p:spTree>
    <p:extLst>
      <p:ext uri="{BB962C8B-B14F-4D97-AF65-F5344CB8AC3E}">
        <p14:creationId xmlns:p14="http://schemas.microsoft.com/office/powerpoint/2010/main" val="3092943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8</a:t>
            </a:fld>
            <a:endParaRPr lang="en-US"/>
          </a:p>
        </p:txBody>
      </p:sp>
    </p:spTree>
    <p:extLst>
      <p:ext uri="{BB962C8B-B14F-4D97-AF65-F5344CB8AC3E}">
        <p14:creationId xmlns:p14="http://schemas.microsoft.com/office/powerpoint/2010/main" val="274980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9</a:t>
            </a:fld>
            <a:endParaRPr lang="en-US"/>
          </a:p>
        </p:txBody>
      </p:sp>
    </p:spTree>
    <p:extLst>
      <p:ext uri="{BB962C8B-B14F-4D97-AF65-F5344CB8AC3E}">
        <p14:creationId xmlns:p14="http://schemas.microsoft.com/office/powerpoint/2010/main" val="2660930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be able to delete all your code and rebuild it using</a:t>
            </a:r>
            <a:r>
              <a:rPr lang="en-US" baseline="0" dirty="0" smtClean="0"/>
              <a:t> understanding of your tests .  </a:t>
            </a:r>
          </a:p>
          <a:p>
            <a:endParaRPr lang="en-US" baseline="0" dirty="0" smtClean="0"/>
          </a:p>
          <a:p>
            <a:endParaRPr lang="en-US" baseline="0" dirty="0" smtClean="0"/>
          </a:p>
          <a:p>
            <a:r>
              <a:rPr lang="en-GB" sz="1200" b="0" i="0" kern="1200" dirty="0" smtClean="0">
                <a:solidFill>
                  <a:schemeClr val="tx1"/>
                </a:solidFill>
                <a:latin typeface="+mn-lt"/>
                <a:ea typeface="+mn-ea"/>
                <a:cs typeface="+mn-cs"/>
              </a:rPr>
              <a:t>Have you ever used a third-party framework? Often the third party will send you a nicely formatted manual written by tech writers. The typical manual employs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of each one explaining how to configure, deploy, manipulate, and otherwise use that framework. At the back, in the appendix, there’s often an ugly little section that contains all the code examples.</a:t>
            </a:r>
          </a:p>
          <a:p>
            <a:r>
              <a:rPr lang="en-GB" sz="1200" b="0" i="0" kern="1200" dirty="0" smtClean="0">
                <a:solidFill>
                  <a:schemeClr val="tx1"/>
                </a:solidFill>
                <a:latin typeface="+mn-lt"/>
                <a:ea typeface="+mn-ea"/>
                <a:cs typeface="+mn-cs"/>
              </a:rPr>
              <a:t>Where’s the first place you go in that manual? If you are a programmer, you go to the code examples. You go to the code because you know the code will tell you the truth. The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might be pretty, but if you want to know how to use code you need to read code.</a:t>
            </a:r>
          </a:p>
          <a:p>
            <a:r>
              <a:rPr lang="en-GB" sz="1200" b="0" i="0" kern="1200" dirty="0" smtClean="0">
                <a:solidFill>
                  <a:schemeClr val="tx1"/>
                </a:solidFill>
                <a:latin typeface="+mn-lt"/>
                <a:ea typeface="+mn-ea"/>
                <a:cs typeface="+mn-cs"/>
              </a:rPr>
              <a:t>Each of the unit tests you write when you follow the three laws is an example, written in code, describing how the system should be used. If you follow the three laws, then there will be a unit test that describes how to create every object in the system, every way that those objects can be created. </a:t>
            </a:r>
          </a:p>
          <a:p>
            <a:r>
              <a:rPr lang="en-GB" sz="1200" b="0" i="0" kern="1200" dirty="0" smtClean="0">
                <a:solidFill>
                  <a:schemeClr val="tx1"/>
                </a:solidFill>
                <a:latin typeface="+mn-lt"/>
                <a:ea typeface="+mn-ea"/>
                <a:cs typeface="+mn-cs"/>
              </a:rPr>
              <a:t>There will be a unit test that describes how to call every function in the system every way that those functions can meaningfully be called. For anything you need to know how to do, there will be a unit test that describes it in detail.</a:t>
            </a:r>
          </a:p>
          <a:p>
            <a:r>
              <a:rPr lang="en-GB" sz="1200" b="0" i="0" kern="1200" dirty="0" smtClean="0">
                <a:solidFill>
                  <a:schemeClr val="tx1"/>
                </a:solidFill>
                <a:latin typeface="+mn-lt"/>
                <a:ea typeface="+mn-ea"/>
                <a:cs typeface="+mn-cs"/>
              </a:rPr>
              <a:t>The unit tests are documents. They describe the lowest-level design of the system. They are unambiguous, accurate, written in a language that the audience understands, and are so formal that they execute. They are the best kind of low-level documentation that can exist. What professional would not provide such documentation?</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13</a:t>
            </a:fld>
            <a:endParaRPr lang="en-US"/>
          </a:p>
        </p:txBody>
      </p:sp>
    </p:spTree>
    <p:extLst>
      <p:ext uri="{BB962C8B-B14F-4D97-AF65-F5344CB8AC3E}">
        <p14:creationId xmlns:p14="http://schemas.microsoft.com/office/powerpoint/2010/main" val="3141489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be able to delete all your code and rebuild it using</a:t>
            </a:r>
            <a:r>
              <a:rPr lang="en-US" baseline="0" dirty="0" smtClean="0"/>
              <a:t> understanding of your tests .  </a:t>
            </a:r>
          </a:p>
          <a:p>
            <a:endParaRPr lang="en-US" baseline="0" dirty="0" smtClean="0"/>
          </a:p>
          <a:p>
            <a:endParaRPr lang="en-US" baseline="0" dirty="0" smtClean="0"/>
          </a:p>
          <a:p>
            <a:r>
              <a:rPr lang="en-GB" sz="1200" b="0" i="0" kern="1200" dirty="0" smtClean="0">
                <a:solidFill>
                  <a:schemeClr val="tx1"/>
                </a:solidFill>
                <a:latin typeface="+mn-lt"/>
                <a:ea typeface="+mn-ea"/>
                <a:cs typeface="+mn-cs"/>
              </a:rPr>
              <a:t>Have you ever used a third-party framework? Often the third party will send you a nicely formatted manual written by tech writers. The typical manual employs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of each one explaining how to configure, deploy, manipulate, and otherwise use that framework. At the back, in the appendix, there’s often an ugly little section that contains all the code examples.</a:t>
            </a:r>
          </a:p>
          <a:p>
            <a:r>
              <a:rPr lang="en-GB" sz="1200" b="0" i="0" kern="1200" dirty="0" smtClean="0">
                <a:solidFill>
                  <a:schemeClr val="tx1"/>
                </a:solidFill>
                <a:latin typeface="+mn-lt"/>
                <a:ea typeface="+mn-ea"/>
                <a:cs typeface="+mn-cs"/>
              </a:rPr>
              <a:t>Where’s the first place you go in that manual? If you are a programmer, you go to the code examples. You go to the code because you know the code will tell you the truth. The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might be pretty, but if you want to know how to use code you need to read code.</a:t>
            </a:r>
          </a:p>
          <a:p>
            <a:r>
              <a:rPr lang="en-GB" sz="1200" b="0" i="0" kern="1200" dirty="0" smtClean="0">
                <a:solidFill>
                  <a:schemeClr val="tx1"/>
                </a:solidFill>
                <a:latin typeface="+mn-lt"/>
                <a:ea typeface="+mn-ea"/>
                <a:cs typeface="+mn-cs"/>
              </a:rPr>
              <a:t>Each of the unit tests you write when you follow the three laws is an example, written in code, describing how the system should be used. If you follow the three laws, then there will be a unit test that describes how to create every object in the system, every way that those objects can be created. </a:t>
            </a:r>
          </a:p>
          <a:p>
            <a:r>
              <a:rPr lang="en-GB" sz="1200" b="0" i="0" kern="1200" dirty="0" smtClean="0">
                <a:solidFill>
                  <a:schemeClr val="tx1"/>
                </a:solidFill>
                <a:latin typeface="+mn-lt"/>
                <a:ea typeface="+mn-ea"/>
                <a:cs typeface="+mn-cs"/>
              </a:rPr>
              <a:t>There will be a unit test that describes how to call every function in the system every way that those functions can meaningfully be called. For anything you need to know how to do, there will be a unit test that describes it in detail.</a:t>
            </a:r>
          </a:p>
          <a:p>
            <a:r>
              <a:rPr lang="en-GB" sz="1200" b="0" i="0" kern="1200" dirty="0" smtClean="0">
                <a:solidFill>
                  <a:schemeClr val="tx1"/>
                </a:solidFill>
                <a:latin typeface="+mn-lt"/>
                <a:ea typeface="+mn-ea"/>
                <a:cs typeface="+mn-cs"/>
              </a:rPr>
              <a:t>The unit tests are documents. They describe the lowest-level design of the system. They are unambiguous, accurate, written in a language that the audience understands, and are so formal that they execute. They are the best kind of low-level documentation that can exist. What professional would not provide such documentation?</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14</a:t>
            </a:fld>
            <a:endParaRPr lang="en-US"/>
          </a:p>
        </p:txBody>
      </p:sp>
    </p:spTree>
    <p:extLst>
      <p:ext uri="{BB962C8B-B14F-4D97-AF65-F5344CB8AC3E}">
        <p14:creationId xmlns:p14="http://schemas.microsoft.com/office/powerpoint/2010/main" val="1622022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4.wmf"/><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customXml" Target="../../customXml/item17.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customXml" Target="../../customXml/item6.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customXml" Target="../../customXml/item32.xml"/><Relationship Id="rId5" Type="http://schemas.openxmlformats.org/officeDocument/2006/relationships/slideMaster" Target="../slideMasters/slideMaster1.xml"/><Relationship Id="rId4" Type="http://schemas.openxmlformats.org/officeDocument/2006/relationships/tags" Target="../tags/tag5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customXml" Target="../../customXml/item23.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customXml" Target="../../customXml/item25.xml"/><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customXml" Target="../../customXml/item24.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customXml" Target="../../customXml/item34.xml"/><Relationship Id="rId5" Type="http://schemas.openxmlformats.org/officeDocument/2006/relationships/slideMaster" Target="../slideMasters/slideMaster1.xml"/><Relationship Id="rId4" Type="http://schemas.openxmlformats.org/officeDocument/2006/relationships/tags" Target="../tags/tag7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tags" Target="../tags/tag75.xml"/><Relationship Id="rId4"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wmf"/><Relationship Id="rId4" Type="http://schemas.openxmlformats.org/officeDocument/2006/relationships/image" Target="../media/image5.jp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customXml" Target="../../customXml/item14.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tags" Target="../tags/tag84.xml"/><Relationship Id="rId4" Type="http://schemas.openxmlformats.org/officeDocument/2006/relationships/tags" Target="../tags/tag83.xm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customXml" Target="../../customXml/item1.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image" Target="../media/image4.w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image" Target="../media/image4.w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customXml" Target="../../customXml/item21.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customXml" Target="../../customXml/item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customXml" Target="../../customXml/item29.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icture 1">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4" cstate="email">
            <a:extLst>
              <a:ext uri="{28A0092B-C50C-407E-A947-70E740481C1C}">
                <a14:useLocalDpi xmlns:a14="http://schemas.microsoft.com/office/drawing/2010/main"/>
              </a:ext>
            </a:extLst>
          </a:blip>
          <a:srcRect l="8509" t="22" r="18356" b="-2"/>
          <a:stretch/>
        </p:blipFill>
        <p:spPr bwMode="auto">
          <a:xfrm>
            <a:off x="0" y="1588"/>
            <a:ext cx="12198350" cy="6856412"/>
          </a:xfrm>
          <a:prstGeom prst="rect">
            <a:avLst/>
          </a:prstGeom>
          <a:noFill/>
          <a:extLst>
            <a:ext uri="{909E8E84-426E-40DD-AFC4-6F175D3DCCD1}">
              <a14:hiddenFill xmlns:a14="http://schemas.microsoft.com/office/drawing/2010/main">
                <a:solidFill>
                  <a:srgbClr val="FFFFFF"/>
                </a:solidFill>
              </a14:hiddenFill>
            </a:ext>
          </a:extLst>
        </p:spPr>
      </p:pic>
      <p:sp>
        <p:nvSpPr>
          <p:cNvPr id="4" name="cdtRectangle 115 Id57350"/>
          <p:cNvSpPr>
            <a:spLocks noGrp="1" noChangeArrowheads="1"/>
          </p:cNvSpPr>
          <p:nvPr>
            <p:ph type="ctrTitle"/>
            <p:custDataLst>
              <p:tags r:id="rId1"/>
            </p:custDataLst>
          </p:nvPr>
        </p:nvSpPr>
        <p:spPr bwMode="ltGray">
          <a:xfrm>
            <a:off x="627063" y="4262400"/>
            <a:ext cx="6480000" cy="154009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p:spPr>
        <p:txBody>
          <a:bodyPr wrap="square" lIns="216000" tIns="90000" rIns="216000" bIns="216000" anchor="b" anchorCtr="0">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5" name="cdtText Box 101 Id11"/>
          <p:cNvSpPr txBox="1">
            <a:spLocks noChangeArrowheads="1"/>
          </p:cNvSpPr>
          <p:nvPr userDrawn="1">
            <p:custDataLst>
              <p:tags r:id="rId2"/>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pic>
        <p:nvPicPr>
          <p:cNvPr id="8" name="Grafik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9555750" y="324000"/>
            <a:ext cx="2160000" cy="913804"/>
          </a:xfrm>
          <a:prstGeom prst="rect">
            <a:avLst/>
          </a:prstGeom>
        </p:spPr>
      </p:pic>
      <p:sp>
        <p:nvSpPr>
          <p:cNvPr id="9" name="Textplatzhalter 57343"/>
          <p:cNvSpPr>
            <a:spLocks noGrp="1"/>
          </p:cNvSpPr>
          <p:nvPr>
            <p:ph type="body" sz="quarter" idx="12" hasCustomPrompt="1"/>
          </p:nvPr>
        </p:nvSpPr>
        <p:spPr>
          <a:xfrm>
            <a:off x="627063" y="5907600"/>
            <a:ext cx="6480000" cy="324000"/>
          </a:xfrm>
          <a:solidFill>
            <a:schemeClr val="bg1">
              <a:alpha val="85000"/>
            </a:schemeClr>
          </a:solidFill>
        </p:spPr>
        <p:txBody>
          <a:bodyPr lIns="216000" tIns="90000" rIns="216000" bIns="46800"/>
          <a:lstStyle>
            <a:lvl1pPr algn="r">
              <a:lnSpc>
                <a:spcPct val="100000"/>
              </a:lnSpc>
              <a:defRPr sz="1000" b="1"/>
            </a:lvl1pPr>
            <a:lvl2pPr marL="1588" indent="0">
              <a:buNone/>
              <a:defRPr/>
            </a:lvl2pPr>
          </a:lstStyle>
          <a:p>
            <a:pPr lvl="0"/>
            <a:r>
              <a:rPr lang="de-DE" dirty="0" err="1" smtClean="0"/>
              <a:t>Please</a:t>
            </a:r>
            <a:r>
              <a:rPr lang="de-DE" dirty="0" smtClean="0"/>
              <a:t> </a:t>
            </a:r>
            <a:r>
              <a:rPr lang="de-DE" dirty="0" err="1" smtClean="0"/>
              <a:t>insert</a:t>
            </a:r>
            <a:r>
              <a:rPr lang="de-DE" dirty="0" smtClean="0"/>
              <a:t> URL</a:t>
            </a:r>
          </a:p>
        </p:txBody>
      </p:sp>
      <p:sp>
        <p:nvSpPr>
          <p:cNvPr id="10" name="Textplatzhalter 57343"/>
          <p:cNvSpPr>
            <a:spLocks noGrp="1"/>
          </p:cNvSpPr>
          <p:nvPr>
            <p:ph type="body" sz="quarter" idx="13" hasCustomPrompt="1"/>
          </p:nvPr>
        </p:nvSpPr>
        <p:spPr>
          <a:xfrm>
            <a:off x="627063" y="5907600"/>
            <a:ext cx="2340000" cy="324000"/>
          </a:xfrm>
        </p:spPr>
        <p:txBody>
          <a:bodyPr lIns="216000" tIns="90000" rIns="0" bIns="46800"/>
          <a:lstStyle>
            <a:lvl1pPr algn="l">
              <a:lnSpc>
                <a:spcPct val="100000"/>
              </a:lnSpc>
              <a:defRPr sz="1000" b="1"/>
            </a:lvl1pPr>
            <a:lvl2pPr marL="1588" indent="0">
              <a:buNone/>
              <a:defRPr/>
            </a:lvl2pPr>
          </a:lstStyle>
          <a:p>
            <a:pPr lvl="0"/>
            <a:r>
              <a:rPr lang="de-DE" smtClean="0"/>
              <a:t>Please insert Confidentiality note</a:t>
            </a:r>
            <a:endParaRPr lang="de-DE" dirty="0" smtClean="0"/>
          </a:p>
        </p:txBody>
      </p:sp>
    </p:spTree>
    <p:extLst>
      <p:ext uri="{BB962C8B-B14F-4D97-AF65-F5344CB8AC3E}">
        <p14:creationId xmlns:p14="http://schemas.microsoft.com/office/powerpoint/2010/main" val="266861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object (small)" type="obj" preserve="1">
  <p:cSld name="One object (small)">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4"/>
            <a:ext cx="6768000" cy="4752976"/>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type="twoObj" preserve="1">
  <p:cSld name="Two columns">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a:noFill/>
          <a:ln w="9525">
            <a:noFill/>
            <a:miter lim="800000"/>
            <a:headEnd/>
            <a:tailEnd/>
          </a:ln>
        </p:spPr>
        <p:txBody>
          <a:bodyPr vert="horz" wrap="square" lIns="626400" tIns="396000" rIns="2124000" bIns="234000" numCol="1" anchor="b"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lang="de-DE"/>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smtClean="0"/>
              <a:t>Titelmasterformat durch Klicken bearbeiten</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
        <p:nvSpPr>
          <p:cNvPr id="3" name="cdtContent Placeholder 2 Id3"/>
          <p:cNvSpPr>
            <a:spLocks noGrp="1"/>
          </p:cNvSpPr>
          <p:nvPr>
            <p:ph sz="half" idx="1"/>
            <p:custDataLst>
              <p:tags r:id="rId3"/>
            </p:custDataLst>
          </p:nvPr>
        </p:nvSpPr>
        <p:spPr>
          <a:xfrm>
            <a:off x="627063" y="1412874"/>
            <a:ext cx="5472112" cy="4752976"/>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dtContent Placeholder 3 Id4"/>
          <p:cNvSpPr>
            <a:spLocks noGrp="1"/>
          </p:cNvSpPr>
          <p:nvPr>
            <p:ph sz="half" idx="2"/>
            <p:custDataLst>
              <p:tags r:id="rId4"/>
            </p:custDataLst>
          </p:nvPr>
        </p:nvSpPr>
        <p:spPr>
          <a:xfrm>
            <a:off x="6243638" y="1412874"/>
            <a:ext cx="5472112" cy="4752976"/>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extLst>
      <p:ext uri="{BB962C8B-B14F-4D97-AF65-F5344CB8AC3E}">
        <p14:creationId xmlns:p14="http://schemas.microsoft.com/office/powerpoint/2010/main" val="1607085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two imag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cdtContent Placeholder 2 Id3"/>
          <p:cNvSpPr>
            <a:spLocks noGrp="1"/>
          </p:cNvSpPr>
          <p:nvPr>
            <p:ph sz="half" idx="1"/>
            <p:custDataLst>
              <p:tags r:id="rId1"/>
            </p:custDataLst>
          </p:nvPr>
        </p:nvSpPr>
        <p:spPr>
          <a:xfrm>
            <a:off x="627063" y="1412874"/>
            <a:ext cx="5472112" cy="4752976"/>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Bildplatzhalter 4"/>
          <p:cNvSpPr>
            <a:spLocks noGrp="1"/>
          </p:cNvSpPr>
          <p:nvPr>
            <p:ph type="pic" sz="quarter" idx="10"/>
          </p:nvPr>
        </p:nvSpPr>
        <p:spPr>
          <a:xfrm>
            <a:off x="6243637" y="1412875"/>
            <a:ext cx="5472000" cy="2303463"/>
          </a:xfrm>
        </p:spPr>
        <p:txBody>
          <a:bodyPr tIns="648000"/>
          <a:lstStyle>
            <a:lvl1pPr algn="ctr">
              <a:defRPr/>
            </a:lvl1pPr>
          </a:lstStyle>
          <a:p>
            <a:endParaRPr lang="fr-FR"/>
          </a:p>
        </p:txBody>
      </p:sp>
      <p:sp>
        <p:nvSpPr>
          <p:cNvPr id="6" name="Bildplatzhalter 4"/>
          <p:cNvSpPr>
            <a:spLocks noGrp="1"/>
          </p:cNvSpPr>
          <p:nvPr>
            <p:ph type="pic" sz="quarter" idx="11"/>
          </p:nvPr>
        </p:nvSpPr>
        <p:spPr>
          <a:xfrm>
            <a:off x="6243637" y="3860801"/>
            <a:ext cx="5472000" cy="2305049"/>
          </a:xfrm>
        </p:spPr>
        <p:txBody>
          <a:bodyPr tIns="648000"/>
          <a:lstStyle>
            <a:lvl1pPr algn="ctr">
              <a:defRPr/>
            </a:lvl1pPr>
          </a:lstStyle>
          <a:p>
            <a:endParaRPr lang="fr-FR" dirty="0"/>
          </a:p>
        </p:txBody>
      </p:sp>
    </p:spTree>
    <p:extLst>
      <p:ext uri="{BB962C8B-B14F-4D97-AF65-F5344CB8AC3E}">
        <p14:creationId xmlns:p14="http://schemas.microsoft.com/office/powerpoint/2010/main" val="173476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rows" preserve="1" userDrawn="1">
  <p:cSld name="Two rows">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5"/>
            <a:ext cx="8208962" cy="2303463"/>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627063" y="3860801"/>
            <a:ext cx="8208962"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reserve="1" userDrawn="1">
  <p:cSld name="Three columns">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3"/>
            <a:ext cx="360045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4370388" y="1412873"/>
            <a:ext cx="3600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dtContent Placeholder 11 Id12"/>
          <p:cNvSpPr>
            <a:spLocks noGrp="1"/>
          </p:cNvSpPr>
          <p:nvPr>
            <p:ph sz="quarter" idx="14"/>
            <p:custDataLst>
              <p:tags r:id="rId5"/>
            </p:custDataLst>
          </p:nvPr>
        </p:nvSpPr>
        <p:spPr>
          <a:xfrm>
            <a:off x="8115750" y="1412873"/>
            <a:ext cx="3600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objects" type="fourObj" preserve="1">
  <p:cSld name="Four objects">
    <p:spTree>
      <p:nvGrpSpPr>
        <p:cNvPr id="1" name=""/>
        <p:cNvGrpSpPr/>
        <p:nvPr/>
      </p:nvGrpSpPr>
      <p:grpSpPr>
        <a:xfrm>
          <a:off x="0" y="0"/>
          <a:ext cx="0" cy="0"/>
          <a:chOff x="0" y="0"/>
          <a:chExt cx="0" cy="0"/>
        </a:xfrm>
      </p:grpSpPr>
      <p:sp>
        <p:nvSpPr>
          <p:cNvPr id="2" name="cdtTitle 1 Id2"/>
          <p:cNvSpPr>
            <a:spLocks noGrp="1"/>
          </p:cNvSpPr>
          <p:nvPr>
            <p:ph type="title" sz="quarter"/>
            <p:custDataLst>
              <p:tags r:id="rId2"/>
            </p:custDataLst>
          </p:nvPr>
        </p:nvSpPr>
        <p:spPr>
          <a:xfrm>
            <a:off x="0" y="0"/>
            <a:ext cx="12198350" cy="1268413"/>
          </a:xfrm>
          <a:noFill/>
          <a:ln w="9525">
            <a:noFill/>
            <a:miter lim="800000"/>
            <a:headEnd/>
            <a:tailEnd/>
          </a:ln>
        </p:spPr>
        <p:txBody>
          <a:bodyPr vert="horz" wrap="square" lIns="626400" tIns="396000" rIns="2124000" bIns="234000" numCol="1" anchor="b"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lang="de-DE"/>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smtClean="0"/>
              <a:t>Titelmasterformat durch Klicken bearbeiten</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
        <p:nvSpPr>
          <p:cNvPr id="3" name="cdtContent Placeholder 2 Id3"/>
          <p:cNvSpPr>
            <a:spLocks noGrp="1"/>
          </p:cNvSpPr>
          <p:nvPr>
            <p:ph sz="quarter" idx="1"/>
            <p:custDataLst>
              <p:tags r:id="rId3"/>
            </p:custDataLst>
          </p:nvPr>
        </p:nvSpPr>
        <p:spPr>
          <a:xfrm>
            <a:off x="627063" y="1412877"/>
            <a:ext cx="5472112" cy="2303462"/>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dtContent Placeholder 3 Id4"/>
          <p:cNvSpPr>
            <a:spLocks noGrp="1"/>
          </p:cNvSpPr>
          <p:nvPr>
            <p:ph sz="quarter" idx="2"/>
            <p:custDataLst>
              <p:tags r:id="rId4"/>
            </p:custDataLst>
          </p:nvPr>
        </p:nvSpPr>
        <p:spPr>
          <a:xfrm>
            <a:off x="6243638" y="1412875"/>
            <a:ext cx="5472112" cy="2303464"/>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dtContent Placeholder 4 Id5"/>
          <p:cNvSpPr>
            <a:spLocks noGrp="1"/>
          </p:cNvSpPr>
          <p:nvPr>
            <p:ph sz="quarter" idx="3"/>
            <p:custDataLst>
              <p:tags r:id="rId5"/>
            </p:custDataLst>
          </p:nvPr>
        </p:nvSpPr>
        <p:spPr>
          <a:xfrm>
            <a:off x="627063" y="3860801"/>
            <a:ext cx="5472112" cy="230505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dtContent Placeholder 5 Id6"/>
          <p:cNvSpPr>
            <a:spLocks noGrp="1"/>
          </p:cNvSpPr>
          <p:nvPr>
            <p:ph sz="quarter" idx="4"/>
            <p:custDataLst>
              <p:tags r:id="rId6"/>
            </p:custDataLst>
          </p:nvPr>
        </p:nvSpPr>
        <p:spPr>
          <a:xfrm>
            <a:off x="6243638" y="3860801"/>
            <a:ext cx="5472112" cy="2305050"/>
          </a:xfr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lang="de-DE"/>
            </a:lvl1pPr>
            <a:lvl2pPr marL="179388"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2pPr>
            <a:lvl3pPr marL="358775"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3pPr>
            <a:lvl4pPr marL="538163" marR="0" indent="-177800" algn="l" defTabSz="914400" rtl="0" eaLnBrk="1" fontAlgn="base" latinLnBrk="0" hangingPunct="1">
              <a:lnSpc>
                <a:spcPct val="110000"/>
              </a:lnSpc>
              <a:spcBef>
                <a:spcPct val="0"/>
              </a:spcBef>
              <a:spcAft>
                <a:spcPct val="0"/>
              </a:spcAft>
              <a:buClr>
                <a:srgbClr val="879BAA"/>
              </a:buClr>
              <a:buSzTx/>
              <a:buFontTx/>
              <a:buChar char="•"/>
              <a:tabLst/>
              <a:defRPr lang="de-DE" smtClean="0"/>
            </a:lvl4pPr>
            <a:lvl5pPr marL="717550" marR="0" indent="-177800" algn="l" defTabSz="914400" rtl="0" eaLnBrk="1" fontAlgn="base" latinLnBrk="0" hangingPunct="1">
              <a:lnSpc>
                <a:spcPct val="110000"/>
              </a:lnSpc>
              <a:spcBef>
                <a:spcPct val="0"/>
              </a:spcBef>
              <a:spcAft>
                <a:spcPct val="0"/>
              </a:spcAft>
              <a:buClr>
                <a:srgbClr val="879BAA"/>
              </a:buClr>
              <a:buSzTx/>
              <a:buFontTx/>
              <a:buChar char="•"/>
              <a:tabLst/>
              <a:defRPr lang="de-DE"/>
            </a:lvl5pPr>
          </a:lstStyle>
          <a:p>
            <a:pPr marL="0" marR="0" lvl="0" indent="0" algn="l" defTabSz="914400" rtl="0" eaLnBrk="1" fontAlgn="base" latinLnBrk="0" hangingPunct="1">
              <a:lnSpc>
                <a:spcPct val="110000"/>
              </a:lnSpc>
              <a:spcBef>
                <a:spcPct val="0"/>
              </a:spcBef>
              <a:spcAft>
                <a:spcPct val="0"/>
              </a:spcAft>
              <a:buClr>
                <a:srgbClr val="879BAA"/>
              </a:buClr>
              <a:buSzTx/>
              <a:buFont typeface="Arial" pitchFamily="34" charset="0"/>
              <a:buNone/>
              <a:tabLst/>
              <a:defRPr/>
            </a:pP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Textmasterformat</a:t>
            </a:r>
            <a:r>
              <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 </a:t>
            </a:r>
            <a:r>
              <a:rPr kumimoji="0" lang="en-US" sz="1800" b="0" i="0" u="none" strike="noStrike" kern="0" cap="none" spc="0" normalizeH="0" baseline="0" noProof="0" dirty="0" err="1" smtClean="0">
                <a:ln>
                  <a:noFill/>
                </a:ln>
                <a:solidFill>
                  <a:srgbClr val="000000"/>
                </a:solidFill>
                <a:effectLst/>
                <a:uLnTx/>
                <a:uFillTx/>
                <a:latin typeface="Arial" pitchFamily="34" charset="0"/>
                <a:ea typeface="+mn-ea"/>
                <a:cs typeface="Arial" pitchFamily="34" charset="0"/>
              </a:rPr>
              <a:t>bearbeiten</a:t>
            </a:r>
            <a:endParaRPr kumimoji="0" lang="en-US" sz="18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extLst>
      <p:ext uri="{BB962C8B-B14F-4D97-AF65-F5344CB8AC3E}">
        <p14:creationId xmlns:p14="http://schemas.microsoft.com/office/powerpoint/2010/main" val="2557672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ree Content + Navigation" preserve="1" userDrawn="1">
  <p:cSld name="Free Content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5" name="cdtTextplatzhalter 13 Id5"/>
          <p:cNvSpPr>
            <a:spLocks noGrp="1"/>
          </p:cNvSpPr>
          <p:nvPr>
            <p:ph type="body" sz="quarter" idx="13" hasCustomPrompt="1"/>
            <p:custDataLst>
              <p:tags r:id="rId3"/>
            </p:custDataLst>
          </p:nvPr>
        </p:nvSpPr>
        <p:spPr>
          <a:xfrm>
            <a:off x="10419751" y="1412873"/>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object (large) + Navigation" preserve="1" userDrawn="1">
  <p:cSld name="One object (large)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4"/>
            <a:ext cx="8208962" cy="4752976"/>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dtTextplatzhalter 13 Id5"/>
          <p:cNvSpPr>
            <a:spLocks noGrp="1"/>
          </p:cNvSpPr>
          <p:nvPr>
            <p:ph type="body" sz="quarter" idx="13" hasCustomPrompt="1"/>
            <p:custDataLst>
              <p:tags r:id="rId4"/>
            </p:custDataLst>
          </p:nvPr>
        </p:nvSpPr>
        <p:spPr>
          <a:xfrm>
            <a:off x="10419751" y="1412873"/>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object (small) + Navigation" preserve="1" userDrawn="1">
  <p:cSld name="One object (small)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3"/>
            <a:ext cx="6768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dtTextplatzhalter 13 Id6"/>
          <p:cNvSpPr>
            <a:spLocks noGrp="1"/>
          </p:cNvSpPr>
          <p:nvPr>
            <p:ph type="body" sz="quarter" idx="13" hasCustomPrompt="1"/>
            <p:custDataLst>
              <p:tags r:id="rId4"/>
            </p:custDataLst>
          </p:nvPr>
        </p:nvSpPr>
        <p:spPr>
          <a:xfrm>
            <a:off x="10419751" y="1412874"/>
            <a:ext cx="1295999" cy="4752976"/>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 Navigation" preserve="1" userDrawn="1">
  <p:cSld name="Two column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3"/>
            <a:ext cx="4032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4804025" y="1412873"/>
            <a:ext cx="4032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dtTextplatzhalter 13 Id6"/>
          <p:cNvSpPr>
            <a:spLocks noGrp="1"/>
          </p:cNvSpPr>
          <p:nvPr>
            <p:ph type="body" sz="quarter" idx="14" hasCustomPrompt="1"/>
            <p:custDataLst>
              <p:tags r:id="rId5"/>
            </p:custDataLst>
          </p:nvPr>
        </p:nvSpPr>
        <p:spPr>
          <a:xfrm>
            <a:off x="10419751" y="1412873"/>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picture 1">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4">
            <a:extLst>
              <a:ext uri="{28A0092B-C50C-407E-A947-70E740481C1C}">
                <a14:useLocalDpi xmlns:a14="http://schemas.microsoft.com/office/drawing/2010/main"/>
              </a:ext>
            </a:extLst>
          </a:blip>
          <a:srcRect t="11974" b="1"/>
          <a:stretch/>
        </p:blipFill>
        <p:spPr bwMode="auto">
          <a:xfrm>
            <a:off x="0" y="0"/>
            <a:ext cx="1223553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dtRectangle 115 Id57350"/>
          <p:cNvSpPr>
            <a:spLocks noGrp="1" noChangeArrowheads="1"/>
          </p:cNvSpPr>
          <p:nvPr>
            <p:ph type="ctrTitle"/>
            <p:custDataLst>
              <p:tags r:id="rId1"/>
            </p:custDataLst>
          </p:nvPr>
        </p:nvSpPr>
        <p:spPr bwMode="ltGray">
          <a:xfrm>
            <a:off x="627063" y="4262400"/>
            <a:ext cx="6480000" cy="154009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p:spPr>
        <p:txBody>
          <a:bodyPr wrap="square" lIns="216000" tIns="90000" rIns="216000" bIns="216000" anchor="b" anchorCtr="0">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5" name="cdtText Box 101 Id11"/>
          <p:cNvSpPr txBox="1">
            <a:spLocks noChangeArrowheads="1"/>
          </p:cNvSpPr>
          <p:nvPr userDrawn="1">
            <p:custDataLst>
              <p:tags r:id="rId2"/>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pic>
        <p:nvPicPr>
          <p:cNvPr id="8" name="Grafik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9555750" y="324000"/>
            <a:ext cx="2160000" cy="913804"/>
          </a:xfrm>
          <a:prstGeom prst="rect">
            <a:avLst/>
          </a:prstGeom>
        </p:spPr>
      </p:pic>
      <p:sp>
        <p:nvSpPr>
          <p:cNvPr id="9" name="Textplatzhalter 57343"/>
          <p:cNvSpPr>
            <a:spLocks noGrp="1"/>
          </p:cNvSpPr>
          <p:nvPr>
            <p:ph type="body" sz="quarter" idx="12" hasCustomPrompt="1"/>
          </p:nvPr>
        </p:nvSpPr>
        <p:spPr>
          <a:xfrm>
            <a:off x="627063" y="5907600"/>
            <a:ext cx="6480000" cy="324000"/>
          </a:xfrm>
          <a:solidFill>
            <a:schemeClr val="bg1">
              <a:alpha val="85000"/>
            </a:schemeClr>
          </a:solidFill>
        </p:spPr>
        <p:txBody>
          <a:bodyPr lIns="216000" tIns="90000" rIns="216000" bIns="46800"/>
          <a:lstStyle>
            <a:lvl1pPr algn="r">
              <a:lnSpc>
                <a:spcPct val="100000"/>
              </a:lnSpc>
              <a:defRPr sz="1000" b="1"/>
            </a:lvl1pPr>
            <a:lvl2pPr marL="1588" indent="0">
              <a:buNone/>
              <a:defRPr/>
            </a:lvl2pPr>
          </a:lstStyle>
          <a:p>
            <a:pPr lvl="0"/>
            <a:r>
              <a:rPr lang="de-DE" dirty="0" err="1" smtClean="0"/>
              <a:t>Please</a:t>
            </a:r>
            <a:r>
              <a:rPr lang="de-DE" dirty="0" smtClean="0"/>
              <a:t> </a:t>
            </a:r>
            <a:r>
              <a:rPr lang="de-DE" dirty="0" err="1" smtClean="0"/>
              <a:t>insert</a:t>
            </a:r>
            <a:r>
              <a:rPr lang="de-DE" dirty="0" smtClean="0"/>
              <a:t> URL</a:t>
            </a:r>
          </a:p>
        </p:txBody>
      </p:sp>
      <p:sp>
        <p:nvSpPr>
          <p:cNvPr id="10" name="Textplatzhalter 57343"/>
          <p:cNvSpPr>
            <a:spLocks noGrp="1"/>
          </p:cNvSpPr>
          <p:nvPr>
            <p:ph type="body" sz="quarter" idx="13" hasCustomPrompt="1"/>
          </p:nvPr>
        </p:nvSpPr>
        <p:spPr>
          <a:xfrm>
            <a:off x="627063" y="5907600"/>
            <a:ext cx="2340000" cy="324000"/>
          </a:xfrm>
        </p:spPr>
        <p:txBody>
          <a:bodyPr lIns="216000" tIns="90000" rIns="0" bIns="46800"/>
          <a:lstStyle>
            <a:lvl1pPr algn="l">
              <a:lnSpc>
                <a:spcPct val="100000"/>
              </a:lnSpc>
              <a:defRPr sz="1000" b="1"/>
            </a:lvl1pPr>
            <a:lvl2pPr marL="1588" indent="0">
              <a:buNone/>
              <a:defRPr/>
            </a:lvl2pPr>
          </a:lstStyle>
          <a:p>
            <a:pPr lvl="0"/>
            <a:r>
              <a:rPr lang="de-DE" smtClean="0"/>
              <a:t>Please insert Confidentiality note</a:t>
            </a:r>
            <a:endParaRPr lang="de-DE" dirty="0" smtClean="0"/>
          </a:p>
        </p:txBody>
      </p:sp>
    </p:spTree>
    <p:extLst>
      <p:ext uri="{BB962C8B-B14F-4D97-AF65-F5344CB8AC3E}">
        <p14:creationId xmlns:p14="http://schemas.microsoft.com/office/powerpoint/2010/main" val="3207771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 Navigation" preserve="1" userDrawn="1">
  <p:cSld name="Three column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3"/>
            <a:ext cx="2592000"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3362400" y="1412873"/>
            <a:ext cx="2736775"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dtContent Placeholder 11 Id12"/>
          <p:cNvSpPr>
            <a:spLocks noGrp="1"/>
          </p:cNvSpPr>
          <p:nvPr>
            <p:ph sz="quarter" idx="14"/>
            <p:custDataLst>
              <p:tags r:id="rId5"/>
            </p:custDataLst>
          </p:nvPr>
        </p:nvSpPr>
        <p:spPr>
          <a:xfrm>
            <a:off x="6243638" y="1412873"/>
            <a:ext cx="2592387" cy="4752977"/>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cdtTextplatzhalter 13 Id7"/>
          <p:cNvSpPr>
            <a:spLocks noGrp="1"/>
          </p:cNvSpPr>
          <p:nvPr>
            <p:ph type="body" sz="quarter" idx="15" hasCustomPrompt="1"/>
            <p:custDataLst>
              <p:tags r:id="rId6"/>
            </p:custDataLst>
          </p:nvPr>
        </p:nvSpPr>
        <p:spPr>
          <a:xfrm>
            <a:off x="10419751" y="1412873"/>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rows + Navigation" preserve="1" userDrawn="1">
  <p:cSld name="Two row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5"/>
            <a:ext cx="8208962" cy="2303463"/>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627063" y="3860801"/>
            <a:ext cx="8208962"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dtTextplatzhalter 13 Id6"/>
          <p:cNvSpPr>
            <a:spLocks noGrp="1"/>
          </p:cNvSpPr>
          <p:nvPr>
            <p:ph type="body" sz="quarter" idx="14" hasCustomPrompt="1"/>
            <p:custDataLst>
              <p:tags r:id="rId5"/>
            </p:custDataLst>
          </p:nvPr>
        </p:nvSpPr>
        <p:spPr>
          <a:xfrm>
            <a:off x="10419751" y="1412874"/>
            <a:ext cx="1295999" cy="4752978"/>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ur objects + Navigation" preserve="1" userDrawn="1">
  <p:cSld name="Four objects + Navigation">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7"/>
            <a:ext cx="4032000" cy="2303462"/>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dtContent Placeholder 12 Id13"/>
          <p:cNvSpPr>
            <a:spLocks noGrp="1"/>
          </p:cNvSpPr>
          <p:nvPr>
            <p:ph sz="quarter" idx="13"/>
            <p:custDataLst>
              <p:tags r:id="rId4"/>
            </p:custDataLst>
          </p:nvPr>
        </p:nvSpPr>
        <p:spPr>
          <a:xfrm>
            <a:off x="4804024" y="1412875"/>
            <a:ext cx="4032000" cy="2303463"/>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dtContent Placeholder 11 Id12"/>
          <p:cNvSpPr>
            <a:spLocks noGrp="1"/>
          </p:cNvSpPr>
          <p:nvPr>
            <p:ph sz="quarter" idx="14"/>
            <p:custDataLst>
              <p:tags r:id="rId5"/>
            </p:custDataLst>
          </p:nvPr>
        </p:nvSpPr>
        <p:spPr>
          <a:xfrm>
            <a:off x="627063" y="3860800"/>
            <a:ext cx="4032000"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cdtContent Placeholder 14 Id15"/>
          <p:cNvSpPr>
            <a:spLocks noGrp="1"/>
          </p:cNvSpPr>
          <p:nvPr>
            <p:ph sz="quarter" idx="15"/>
            <p:custDataLst>
              <p:tags r:id="rId6"/>
            </p:custDataLst>
          </p:nvPr>
        </p:nvSpPr>
        <p:spPr>
          <a:xfrm>
            <a:off x="4804025" y="3860800"/>
            <a:ext cx="4032000" cy="2305050"/>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cdtTextplatzhalter 13 Id10"/>
          <p:cNvSpPr>
            <a:spLocks noGrp="1"/>
          </p:cNvSpPr>
          <p:nvPr>
            <p:ph type="body" sz="quarter" idx="16" hasCustomPrompt="1"/>
            <p:custDataLst>
              <p:tags r:id="rId7"/>
            </p:custDataLst>
          </p:nvPr>
        </p:nvSpPr>
        <p:spPr>
          <a:xfrm>
            <a:off x="10419751" y="1412873"/>
            <a:ext cx="1295999" cy="4752977"/>
          </a:xfrm>
        </p:spPr>
        <p:txBody>
          <a:bodyPr/>
          <a:lstStyle>
            <a:lvl1pPr marL="144000" indent="-144000">
              <a:lnSpc>
                <a:spcPct val="100000"/>
              </a:lnSpc>
              <a:spcBef>
                <a:spcPts val="400"/>
              </a:spcBef>
              <a:spcAft>
                <a:spcPts val="400"/>
              </a:spcAft>
              <a:buSzPct val="70000"/>
              <a:buFont typeface="Arial" pitchFamily="34" charset="0"/>
              <a:buChar char="►"/>
              <a:defRPr sz="1200">
                <a:solidFill>
                  <a:srgbClr val="879BAA"/>
                </a:solidFill>
              </a:defRPr>
            </a:lvl1pPr>
            <a:lvl2pPr marL="144000" indent="-144000">
              <a:lnSpc>
                <a:spcPct val="100000"/>
              </a:lnSpc>
              <a:spcBef>
                <a:spcPts val="400"/>
              </a:spcBef>
              <a:spcAft>
                <a:spcPts val="400"/>
              </a:spcAft>
              <a:buClrTx/>
              <a:buSzPct val="70000"/>
              <a:buFont typeface="Arial" pitchFamily="34" charset="0"/>
              <a:buChar char="►"/>
              <a:defRPr sz="1200">
                <a:solidFill>
                  <a:srgbClr val="641946"/>
                </a:solidFill>
              </a:defRPr>
            </a:lvl2pPr>
            <a:lvl3pPr marL="288000" indent="-144000">
              <a:lnSpc>
                <a:spcPct val="100000"/>
              </a:lnSpc>
              <a:spcBef>
                <a:spcPts val="300"/>
              </a:spcBef>
              <a:spcAft>
                <a:spcPts val="300"/>
              </a:spcAft>
              <a:buSzPct val="70000"/>
              <a:buFont typeface="Arial" pitchFamily="34" charset="0"/>
              <a:buChar char="►"/>
              <a:defRPr sz="1000">
                <a:solidFill>
                  <a:srgbClr val="879BAA"/>
                </a:solidFill>
              </a:defRPr>
            </a:lvl3pPr>
            <a:lvl4pPr marL="288000" indent="-144000">
              <a:lnSpc>
                <a:spcPct val="100000"/>
              </a:lnSpc>
              <a:spcBef>
                <a:spcPts val="300"/>
              </a:spcBef>
              <a:spcAft>
                <a:spcPts val="300"/>
              </a:spcAft>
              <a:buClrTx/>
              <a:buSzPct val="70000"/>
              <a:buFont typeface="Arial" pitchFamily="34" charset="0"/>
              <a:buChar char="►"/>
              <a:defRPr sz="1000">
                <a:solidFill>
                  <a:srgbClr val="641946"/>
                </a:solidFill>
              </a:defRPr>
            </a:lvl4pPr>
            <a:lvl5pPr marL="432000" indent="-144000">
              <a:lnSpc>
                <a:spcPct val="100000"/>
              </a:lnSpc>
              <a:spcBef>
                <a:spcPts val="300"/>
              </a:spcBef>
              <a:spcAft>
                <a:spcPts val="300"/>
              </a:spcAft>
              <a:buSzPct val="70000"/>
              <a:buFont typeface="Arial" pitchFamily="34" charset="0"/>
              <a:buChar char="►"/>
              <a:defRPr sz="1000">
                <a:solidFill>
                  <a:schemeClr val="accent1"/>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to edit the navigation text</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dirty="0"/>
          </a:p>
        </p:txBody>
      </p:sp>
    </p:spTree>
    <p:custDataLst>
      <p:custData r:id="rId1"/>
    </p:custData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 Conta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cdtRectangle 2 Id5"/>
          <p:cNvSpPr/>
          <p:nvPr userDrawn="1">
            <p:custDataLst>
              <p:tags r:id="rId1"/>
            </p:custDataLst>
          </p:nvPr>
        </p:nvSpPr>
        <p:spPr bwMode="auto">
          <a:xfrm>
            <a:off x="4658995" y="1412875"/>
            <a:ext cx="7539355" cy="4752975"/>
          </a:xfrm>
          <a:prstGeom prst="rect">
            <a:avLst/>
          </a:prstGeom>
          <a:solidFill>
            <a:srgbClr val="D7D7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4" name="cdtText Placeholder 12 Id13"/>
          <p:cNvSpPr>
            <a:spLocks noGrp="1"/>
          </p:cNvSpPr>
          <p:nvPr>
            <p:ph type="body" sz="quarter" idx="14" hasCustomPrompt="1"/>
            <p:custDataLst>
              <p:tags r:id="rId2"/>
            </p:custDataLst>
          </p:nvPr>
        </p:nvSpPr>
        <p:spPr bwMode="auto">
          <a:xfrm>
            <a:off x="4658996" y="1412873"/>
            <a:ext cx="7539354" cy="4752977"/>
          </a:xfrm>
          <a:solidFill>
            <a:srgbClr val="D7D7CD"/>
          </a:solidFill>
        </p:spPr>
        <p:txBody>
          <a:bodyPr lIns="252000" tIns="144000" rIns="482400" bIns="144000"/>
          <a:lstStyle>
            <a:lvl1pPr marL="0" indent="0">
              <a:lnSpc>
                <a:spcPct val="100000"/>
              </a:lnSpc>
              <a:spcBef>
                <a:spcPts val="500"/>
              </a:spcBef>
              <a:spcAft>
                <a:spcPts val="500"/>
              </a:spcAft>
              <a:buClr>
                <a:schemeClr val="bg2"/>
              </a:buClr>
              <a:buFont typeface="Arial" pitchFamily="34" charset="0"/>
              <a:buNone/>
              <a:tabLst>
                <a:tab pos="5359400" algn="r"/>
              </a:tabLst>
              <a:defRPr>
                <a:solidFill>
                  <a:srgbClr val="000000"/>
                </a:solidFill>
              </a:defRPr>
            </a:lvl1pPr>
            <a:lvl2pPr marL="177800" indent="-176213">
              <a:lnSpc>
                <a:spcPct val="100000"/>
              </a:lnSpc>
              <a:spcBef>
                <a:spcPts val="500"/>
              </a:spcBef>
              <a:spcAft>
                <a:spcPts val="500"/>
              </a:spcAft>
              <a:buFont typeface="Arial" pitchFamily="34" charset="0"/>
              <a:buChar char="•"/>
              <a:tabLst>
                <a:tab pos="5359400" algn="r"/>
              </a:tabLst>
              <a:defRPr b="0">
                <a:solidFill>
                  <a:srgbClr val="000000"/>
                </a:solidFill>
              </a:defRPr>
            </a:lvl2pPr>
            <a:lvl3pPr marL="177800" indent="-177800">
              <a:lnSpc>
                <a:spcPct val="100000"/>
              </a:lnSpc>
              <a:spcBef>
                <a:spcPts val="500"/>
              </a:spcBef>
              <a:spcAft>
                <a:spcPts val="500"/>
              </a:spcAft>
              <a:buFont typeface="Arial" pitchFamily="34" charset="0"/>
              <a:buChar char="•"/>
              <a:tabLst>
                <a:tab pos="5359400" algn="r"/>
              </a:tabLst>
              <a:defRPr b="1">
                <a:solidFill>
                  <a:srgbClr val="000000"/>
                </a:solidFill>
              </a:defRPr>
            </a:lvl3pPr>
            <a:lvl4pPr marL="357188" indent="-177800">
              <a:lnSpc>
                <a:spcPct val="100000"/>
              </a:lnSpc>
              <a:spcBef>
                <a:spcPts val="500"/>
              </a:spcBef>
              <a:spcAft>
                <a:spcPts val="500"/>
              </a:spcAft>
              <a:buFont typeface="Arial" pitchFamily="34" charset="0"/>
              <a:buChar char="•"/>
              <a:tabLst>
                <a:tab pos="5359400" algn="r"/>
              </a:tabLst>
              <a:defRPr b="0">
                <a:solidFill>
                  <a:srgbClr val="000000"/>
                </a:solidFill>
              </a:defRPr>
            </a:lvl4pPr>
            <a:lvl5pPr marL="357188" indent="-177800">
              <a:lnSpc>
                <a:spcPct val="100000"/>
              </a:lnSpc>
              <a:spcBef>
                <a:spcPts val="500"/>
              </a:spcBef>
              <a:spcAft>
                <a:spcPts val="500"/>
              </a:spcAft>
              <a:buFont typeface="Arial" pitchFamily="34" charset="0"/>
              <a:buChar char="•"/>
              <a:tabLst>
                <a:tab pos="5359400"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5359400" algn="r"/>
              </a:tabLst>
              <a:defRPr b="1"/>
            </a:lvl6pPr>
          </a:lstStyle>
          <a:p>
            <a:pPr lvl="0"/>
            <a:r>
              <a:rPr lang="en-US" dirty="0" smtClean="0"/>
              <a:t>Click to edit the </a:t>
            </a:r>
            <a:r>
              <a:rPr lang="en-US" dirty="0" err="1" smtClean="0"/>
              <a:t>toc</a:t>
            </a:r>
            <a:r>
              <a:rPr lang="en-US" dirty="0" smtClean="0"/>
              <a:t> / contact</a:t>
            </a:r>
          </a:p>
          <a:p>
            <a:pPr lvl="1"/>
            <a:r>
              <a:rPr lang="en-US" dirty="0" smtClean="0"/>
              <a:t>chapter</a:t>
            </a:r>
          </a:p>
          <a:p>
            <a:pPr lvl="2"/>
            <a:r>
              <a:rPr lang="en-US" dirty="0" smtClean="0"/>
              <a:t>active chapter</a:t>
            </a:r>
          </a:p>
          <a:p>
            <a:pPr lvl="3"/>
            <a:r>
              <a:rPr lang="en-US" dirty="0" smtClean="0"/>
              <a:t>subchapter</a:t>
            </a:r>
          </a:p>
          <a:p>
            <a:pPr lvl="4"/>
            <a:r>
              <a:rPr lang="en-US" dirty="0" smtClean="0"/>
              <a:t>active subchapter</a:t>
            </a:r>
            <a:endParaRPr lang="en-US" dirty="0"/>
          </a:p>
        </p:txBody>
      </p:sp>
      <p:pic>
        <p:nvPicPr>
          <p:cNvPr id="7" name="Grafik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130400" y="324000"/>
            <a:ext cx="1584000" cy="670123"/>
          </a:xfrm>
          <a:prstGeom prst="rect">
            <a:avLst/>
          </a:prstGeom>
        </p:spPr>
      </p:pic>
      <p:sp>
        <p:nvSpPr>
          <p:cNvPr id="8" name="Bildplatzhalter 7"/>
          <p:cNvSpPr>
            <a:spLocks noGrp="1"/>
          </p:cNvSpPr>
          <p:nvPr>
            <p:ph type="pic" sz="quarter" idx="15"/>
          </p:nvPr>
        </p:nvSpPr>
        <p:spPr>
          <a:xfrm>
            <a:off x="0" y="1412875"/>
            <a:ext cx="4514400" cy="4752975"/>
          </a:xfrm>
        </p:spPr>
        <p:txBody>
          <a:bodyPr tIns="1800000"/>
          <a:lstStyle>
            <a:lvl1pPr algn="ctr">
              <a:defRPr/>
            </a:lvl1pPr>
          </a:lstStyle>
          <a:p>
            <a:endParaRPr lang="fr-FR"/>
          </a:p>
        </p:txBody>
      </p:sp>
    </p:spTree>
    <p:extLst>
      <p:ext uri="{BB962C8B-B14F-4D97-AF65-F5344CB8AC3E}">
        <p14:creationId xmlns:p14="http://schemas.microsoft.com/office/powerpoint/2010/main" val="7903329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794" y="1122363"/>
            <a:ext cx="9148763"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794"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636" y="6356351"/>
            <a:ext cx="2744629" cy="365125"/>
          </a:xfrm>
          <a:prstGeom prst="rect">
            <a:avLst/>
          </a:prstGeom>
        </p:spPr>
        <p:txBody>
          <a:bodyPr/>
          <a:lstStyle/>
          <a:p>
            <a:fld id="{3E2A1FAC-2E91-4528-8096-544E336C46C0}" type="datetimeFigureOut">
              <a:rPr lang="en-US" smtClean="0"/>
              <a:t>5/24/2018</a:t>
            </a:fld>
            <a:endParaRPr lang="en-US"/>
          </a:p>
        </p:txBody>
      </p:sp>
      <p:sp>
        <p:nvSpPr>
          <p:cNvPr id="5" name="Footer Placeholder 4"/>
          <p:cNvSpPr>
            <a:spLocks noGrp="1"/>
          </p:cNvSpPr>
          <p:nvPr>
            <p:ph type="ftr" sz="quarter" idx="11"/>
          </p:nvPr>
        </p:nvSpPr>
        <p:spPr>
          <a:xfrm>
            <a:off x="4040704" y="6356351"/>
            <a:ext cx="4116943"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5085" y="6356351"/>
            <a:ext cx="2744629" cy="365125"/>
          </a:xfrm>
          <a:prstGeom prst="rect">
            <a:avLst/>
          </a:prstGeom>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01051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color fill">
    <p:spTree>
      <p:nvGrpSpPr>
        <p:cNvPr id="1" name=""/>
        <p:cNvGrpSpPr/>
        <p:nvPr/>
      </p:nvGrpSpPr>
      <p:grpSpPr>
        <a:xfrm>
          <a:off x="0" y="0"/>
          <a:ext cx="0" cy="0"/>
          <a:chOff x="0" y="0"/>
          <a:chExt cx="0" cy="0"/>
        </a:xfrm>
      </p:grpSpPr>
      <p:sp>
        <p:nvSpPr>
          <p:cNvPr id="2" name="Rechteck 1"/>
          <p:cNvSpPr/>
          <p:nvPr userDrawn="1"/>
        </p:nvSpPr>
        <p:spPr bwMode="auto">
          <a:xfrm>
            <a:off x="0" y="0"/>
            <a:ext cx="12198350" cy="6858000"/>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fr-FR" sz="1800" b="1" dirty="0" err="1" smtClean="0">
              <a:solidFill>
                <a:schemeClr val="tx1"/>
              </a:solidFill>
            </a:endParaRPr>
          </a:p>
        </p:txBody>
      </p:sp>
      <p:sp>
        <p:nvSpPr>
          <p:cNvPr id="3" name="cdtRectangle 115 Id57350"/>
          <p:cNvSpPr>
            <a:spLocks noGrp="1" noChangeArrowheads="1"/>
          </p:cNvSpPr>
          <p:nvPr>
            <p:ph type="ctrTitle"/>
            <p:custDataLst>
              <p:tags r:id="rId1"/>
            </p:custDataLst>
          </p:nvPr>
        </p:nvSpPr>
        <p:spPr bwMode="ltGray">
          <a:xfrm>
            <a:off x="627063" y="4262400"/>
            <a:ext cx="6480000" cy="154009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p:spPr>
        <p:txBody>
          <a:bodyPr wrap="square" lIns="216000" tIns="90000" rIns="216000" bIns="216000" anchor="b" anchorCtr="0">
            <a:spAutoFit/>
          </a:bodyPr>
          <a:lstStyle>
            <a:lvl1pPr>
              <a:defRPr sz="4000" smtClean="0">
                <a:solidFill>
                  <a:srgbClr val="FFFFFF"/>
                </a:solidFill>
                <a:latin typeface="Arial" pitchFamily="34" charset="0"/>
              </a:defRPr>
            </a:lvl1p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4" name="cdtText Box 101 Id11"/>
          <p:cNvSpPr txBox="1">
            <a:spLocks noChangeArrowheads="1"/>
          </p:cNvSpPr>
          <p:nvPr userDrawn="1">
            <p:custDataLst>
              <p:tags r:id="rId2"/>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pic>
        <p:nvPicPr>
          <p:cNvPr id="7" name="Grafik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555750" y="324000"/>
            <a:ext cx="2160000" cy="913804"/>
          </a:xfrm>
          <a:prstGeom prst="rect">
            <a:avLst/>
          </a:prstGeom>
        </p:spPr>
      </p:pic>
      <p:sp>
        <p:nvSpPr>
          <p:cNvPr id="8" name="Textplatzhalter 57343"/>
          <p:cNvSpPr>
            <a:spLocks noGrp="1"/>
          </p:cNvSpPr>
          <p:nvPr>
            <p:ph type="body" sz="quarter" idx="12" hasCustomPrompt="1"/>
          </p:nvPr>
        </p:nvSpPr>
        <p:spPr>
          <a:xfrm>
            <a:off x="627063" y="5907600"/>
            <a:ext cx="6480000" cy="324000"/>
          </a:xfrm>
          <a:solidFill>
            <a:schemeClr val="bg1">
              <a:alpha val="85000"/>
            </a:schemeClr>
          </a:solidFill>
        </p:spPr>
        <p:txBody>
          <a:bodyPr lIns="216000" tIns="90000" rIns="216000" bIns="46800"/>
          <a:lstStyle>
            <a:lvl1pPr algn="r">
              <a:lnSpc>
                <a:spcPct val="100000"/>
              </a:lnSpc>
              <a:defRPr sz="1000" b="1"/>
            </a:lvl1pPr>
            <a:lvl2pPr marL="1588" indent="0">
              <a:buNone/>
              <a:defRPr/>
            </a:lvl2pPr>
          </a:lstStyle>
          <a:p>
            <a:pPr lvl="0"/>
            <a:r>
              <a:rPr lang="de-DE" dirty="0" err="1" smtClean="0"/>
              <a:t>Please</a:t>
            </a:r>
            <a:r>
              <a:rPr lang="de-DE" dirty="0" smtClean="0"/>
              <a:t> </a:t>
            </a:r>
            <a:r>
              <a:rPr lang="de-DE" dirty="0" err="1" smtClean="0"/>
              <a:t>insert</a:t>
            </a:r>
            <a:r>
              <a:rPr lang="de-DE" dirty="0" smtClean="0"/>
              <a:t> URL</a:t>
            </a:r>
          </a:p>
        </p:txBody>
      </p:sp>
      <p:sp>
        <p:nvSpPr>
          <p:cNvPr id="11" name="Textplatzhalter 57343"/>
          <p:cNvSpPr>
            <a:spLocks noGrp="1"/>
          </p:cNvSpPr>
          <p:nvPr>
            <p:ph type="body" sz="quarter" idx="13" hasCustomPrompt="1"/>
          </p:nvPr>
        </p:nvSpPr>
        <p:spPr>
          <a:xfrm>
            <a:off x="627063" y="5907600"/>
            <a:ext cx="2340000" cy="324000"/>
          </a:xfrm>
        </p:spPr>
        <p:txBody>
          <a:bodyPr lIns="216000" tIns="90000" rIns="0" bIns="46800"/>
          <a:lstStyle>
            <a:lvl1pPr algn="l">
              <a:lnSpc>
                <a:spcPct val="100000"/>
              </a:lnSpc>
              <a:defRPr sz="1000" b="1"/>
            </a:lvl1pPr>
            <a:lvl2pPr marL="1588" indent="0">
              <a:buNone/>
              <a:defRPr/>
            </a:lvl2pPr>
          </a:lstStyle>
          <a:p>
            <a:pPr lvl="0"/>
            <a:r>
              <a:rPr lang="de-DE" smtClean="0"/>
              <a:t>Please insert Confidentiality note</a:t>
            </a:r>
            <a:endParaRPr lang="de-DE" dirty="0" smtClean="0"/>
          </a:p>
        </p:txBody>
      </p:sp>
      <p:grpSp>
        <p:nvGrpSpPr>
          <p:cNvPr id="33" name="Gruppieren 32"/>
          <p:cNvGrpSpPr/>
          <p:nvPr userDrawn="1"/>
        </p:nvGrpSpPr>
        <p:grpSpPr>
          <a:xfrm>
            <a:off x="-216000" y="-216000"/>
            <a:ext cx="12628800" cy="7290000"/>
            <a:chOff x="-216000" y="-216000"/>
            <a:chExt cx="12628800" cy="7290000"/>
          </a:xfrm>
        </p:grpSpPr>
        <p:cxnSp>
          <p:nvCxnSpPr>
            <p:cNvPr id="34" name="Gerade Verbindung 33"/>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5" name="Gerade Verbindung 34"/>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6" name="Gerade Verbindung 35"/>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7" name="Gerade Verbindung 36"/>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8" name="Gerade Verbindung 37"/>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9" name="Gerade Verbindung 38"/>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0" name="Gerade Verbindung 39"/>
            <p:cNvCxnSpPr/>
            <p:nvPr userDrawn="1"/>
          </p:nvCxnSpPr>
          <p:spPr bwMode="auto">
            <a:xfrm rot="5400000">
              <a:off x="12322800" y="89107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1" name="Gerade Verbindung 40"/>
            <p:cNvCxnSpPr/>
            <p:nvPr userDrawn="1"/>
          </p:nvCxnSpPr>
          <p:spPr bwMode="auto">
            <a:xfrm rot="5400000">
              <a:off x="12322800" y="132277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2" name="Gerade Verbindung 41"/>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3" name="Gerade Verbindung 42"/>
            <p:cNvCxnSpPr/>
            <p:nvPr userDrawn="1"/>
          </p:nvCxnSpPr>
          <p:spPr bwMode="auto">
            <a:xfrm rot="5400000">
              <a:off x="12322800" y="37656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4" name="Gerade Verbindung 43"/>
            <p:cNvCxnSpPr/>
            <p:nvPr userDrawn="1"/>
          </p:nvCxnSpPr>
          <p:spPr bwMode="auto">
            <a:xfrm rot="5400000">
              <a:off x="12322800" y="60768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5" name="Gerade Verbindung 44"/>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6" name="Gerade Verbindung 45"/>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7" name="Gerade Verbindung 46"/>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8" name="Gerade Verbindung 47"/>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9" name="Gerade Verbindung 48"/>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0" name="Gerade Verbindung 49"/>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1" name="Gerade Verbindung 50"/>
            <p:cNvCxnSpPr/>
            <p:nvPr userDrawn="1"/>
          </p:nvCxnSpPr>
          <p:spPr bwMode="auto">
            <a:xfrm rot="5400000">
              <a:off x="-126000" y="89107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2" name="Gerade Verbindung 51"/>
            <p:cNvCxnSpPr/>
            <p:nvPr userDrawn="1"/>
          </p:nvCxnSpPr>
          <p:spPr bwMode="auto">
            <a:xfrm rot="5400000">
              <a:off x="-126000" y="1322776"/>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3" name="Gerade Verbindung 52"/>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4" name="Gerade Verbindung 53"/>
            <p:cNvCxnSpPr/>
            <p:nvPr userDrawn="1"/>
          </p:nvCxnSpPr>
          <p:spPr bwMode="auto">
            <a:xfrm rot="5400000">
              <a:off x="-126000" y="37656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5" name="Gerade Verbindung 54"/>
            <p:cNvCxnSpPr/>
            <p:nvPr userDrawn="1"/>
          </p:nvCxnSpPr>
          <p:spPr bwMode="auto">
            <a:xfrm rot="5400000">
              <a:off x="-126000" y="60768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Tree>
    <p:extLst>
      <p:ext uri="{BB962C8B-B14F-4D97-AF65-F5344CB8AC3E}">
        <p14:creationId xmlns:p14="http://schemas.microsoft.com/office/powerpoint/2010/main" val="1064173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 Index">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cdtRectangle 2 Id5"/>
          <p:cNvSpPr/>
          <p:nvPr userDrawn="1">
            <p:custDataLst>
              <p:tags r:id="rId1"/>
            </p:custDataLst>
          </p:nvPr>
        </p:nvSpPr>
        <p:spPr bwMode="auto">
          <a:xfrm>
            <a:off x="4658995" y="1412875"/>
            <a:ext cx="7539355" cy="4752975"/>
          </a:xfrm>
          <a:prstGeom prst="rect">
            <a:avLst/>
          </a:prstGeom>
          <a:solidFill>
            <a:srgbClr val="D7D7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4" name="cdtText Placeholder 12 Id13"/>
          <p:cNvSpPr>
            <a:spLocks noGrp="1"/>
          </p:cNvSpPr>
          <p:nvPr>
            <p:ph type="body" sz="quarter" idx="14" hasCustomPrompt="1"/>
            <p:custDataLst>
              <p:tags r:id="rId2"/>
            </p:custDataLst>
          </p:nvPr>
        </p:nvSpPr>
        <p:spPr bwMode="auto">
          <a:xfrm>
            <a:off x="4658996" y="1412875"/>
            <a:ext cx="7539354" cy="4752975"/>
          </a:xfrm>
          <a:solidFill>
            <a:srgbClr val="D7D7CD"/>
          </a:solidFill>
        </p:spPr>
        <p:txBody>
          <a:bodyPr lIns="252000" tIns="144000" rIns="482400" bIns="144000"/>
          <a:lstStyle>
            <a:lvl1pPr marL="0" indent="0">
              <a:lnSpc>
                <a:spcPct val="100000"/>
              </a:lnSpc>
              <a:spcBef>
                <a:spcPts val="500"/>
              </a:spcBef>
              <a:spcAft>
                <a:spcPts val="500"/>
              </a:spcAft>
              <a:buClr>
                <a:schemeClr val="bg2"/>
              </a:buClr>
              <a:buFont typeface="Arial" pitchFamily="34" charset="0"/>
              <a:buNone/>
              <a:tabLst>
                <a:tab pos="5359400" algn="r"/>
              </a:tabLst>
              <a:defRPr>
                <a:solidFill>
                  <a:srgbClr val="000000"/>
                </a:solidFill>
              </a:defRPr>
            </a:lvl1pPr>
            <a:lvl2pPr marL="177800" indent="-176213">
              <a:lnSpc>
                <a:spcPct val="100000"/>
              </a:lnSpc>
              <a:spcBef>
                <a:spcPts val="500"/>
              </a:spcBef>
              <a:spcAft>
                <a:spcPts val="500"/>
              </a:spcAft>
              <a:buFont typeface="Arial" pitchFamily="34" charset="0"/>
              <a:buChar char="•"/>
              <a:tabLst>
                <a:tab pos="5359400" algn="r"/>
              </a:tabLst>
              <a:defRPr b="0">
                <a:solidFill>
                  <a:srgbClr val="000000"/>
                </a:solidFill>
              </a:defRPr>
            </a:lvl2pPr>
            <a:lvl3pPr marL="177800" indent="-177800">
              <a:lnSpc>
                <a:spcPct val="100000"/>
              </a:lnSpc>
              <a:spcBef>
                <a:spcPts val="500"/>
              </a:spcBef>
              <a:spcAft>
                <a:spcPts val="500"/>
              </a:spcAft>
              <a:buFont typeface="Arial" pitchFamily="34" charset="0"/>
              <a:buChar char="•"/>
              <a:tabLst>
                <a:tab pos="5359400" algn="r"/>
              </a:tabLst>
              <a:defRPr b="1">
                <a:solidFill>
                  <a:srgbClr val="000000"/>
                </a:solidFill>
              </a:defRPr>
            </a:lvl3pPr>
            <a:lvl4pPr marL="357188" indent="-177800">
              <a:lnSpc>
                <a:spcPct val="100000"/>
              </a:lnSpc>
              <a:spcBef>
                <a:spcPts val="500"/>
              </a:spcBef>
              <a:spcAft>
                <a:spcPts val="500"/>
              </a:spcAft>
              <a:buFont typeface="Arial" pitchFamily="34" charset="0"/>
              <a:buChar char="•"/>
              <a:tabLst>
                <a:tab pos="5359400" algn="r"/>
              </a:tabLst>
              <a:defRPr b="0">
                <a:solidFill>
                  <a:srgbClr val="000000"/>
                </a:solidFill>
              </a:defRPr>
            </a:lvl4pPr>
            <a:lvl5pPr marL="357188" indent="-177800">
              <a:lnSpc>
                <a:spcPct val="100000"/>
              </a:lnSpc>
              <a:spcBef>
                <a:spcPts val="500"/>
              </a:spcBef>
              <a:spcAft>
                <a:spcPts val="500"/>
              </a:spcAft>
              <a:buFont typeface="Arial" pitchFamily="34" charset="0"/>
              <a:buChar char="•"/>
              <a:tabLst>
                <a:tab pos="5359400"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5359400" algn="r"/>
              </a:tabLst>
              <a:defRPr b="1"/>
            </a:lvl6pPr>
          </a:lstStyle>
          <a:p>
            <a:pPr lvl="0"/>
            <a:r>
              <a:rPr lang="en-US" dirty="0" smtClean="0"/>
              <a:t>Click to edit the </a:t>
            </a:r>
            <a:r>
              <a:rPr lang="en-US" dirty="0" err="1" smtClean="0"/>
              <a:t>toc</a:t>
            </a:r>
            <a:r>
              <a:rPr lang="en-US" dirty="0" smtClean="0"/>
              <a:t> / contact</a:t>
            </a:r>
          </a:p>
          <a:p>
            <a:pPr lvl="1"/>
            <a:r>
              <a:rPr lang="en-US" dirty="0" smtClean="0"/>
              <a:t>chapter</a:t>
            </a:r>
          </a:p>
          <a:p>
            <a:pPr lvl="2"/>
            <a:r>
              <a:rPr lang="en-US" dirty="0" smtClean="0"/>
              <a:t>active chapter</a:t>
            </a:r>
          </a:p>
          <a:p>
            <a:pPr lvl="3"/>
            <a:r>
              <a:rPr lang="en-US" dirty="0" smtClean="0"/>
              <a:t>subchapter</a:t>
            </a:r>
          </a:p>
          <a:p>
            <a:pPr lvl="4"/>
            <a:r>
              <a:rPr lang="en-US" dirty="0" smtClean="0"/>
              <a:t>active subchapter</a:t>
            </a:r>
            <a:endParaRPr lang="en-US" dirty="0"/>
          </a:p>
        </p:txBody>
      </p:sp>
      <p:sp>
        <p:nvSpPr>
          <p:cNvPr id="8" name="Bildplatzhalter 7"/>
          <p:cNvSpPr>
            <a:spLocks noGrp="1"/>
          </p:cNvSpPr>
          <p:nvPr>
            <p:ph type="pic" sz="quarter" idx="15"/>
          </p:nvPr>
        </p:nvSpPr>
        <p:spPr>
          <a:xfrm>
            <a:off x="0" y="1414799"/>
            <a:ext cx="4514400" cy="4751051"/>
          </a:xfrm>
        </p:spPr>
        <p:txBody>
          <a:bodyPr tIns="1800000"/>
          <a:lstStyle>
            <a:lvl1pPr algn="ctr">
              <a:defRPr/>
            </a:lvl1pPr>
          </a:lstStyle>
          <a:p>
            <a:endParaRPr lang="fr-FR"/>
          </a:p>
        </p:txBody>
      </p:sp>
      <p:pic>
        <p:nvPicPr>
          <p:cNvPr id="10" name="Picture 2"/>
          <p:cNvPicPr>
            <a:picLocks noChangeAspect="1" noChangeArrowheads="1"/>
          </p:cNvPicPr>
          <p:nvPr userDrawn="1"/>
        </p:nvPicPr>
        <p:blipFill rotWithShape="1">
          <a:blip r:embed="rId4" cstate="email">
            <a:extLst>
              <a:ext uri="{28A0092B-C50C-407E-A947-70E740481C1C}">
                <a14:useLocalDpi xmlns:a14="http://schemas.microsoft.com/office/drawing/2010/main"/>
              </a:ext>
            </a:extLst>
          </a:blip>
          <a:srcRect l="12076" t="11900" r="34873" b="384"/>
          <a:stretch/>
        </p:blipFill>
        <p:spPr bwMode="auto">
          <a:xfrm>
            <a:off x="0" y="1412875"/>
            <a:ext cx="45144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1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 Index" preserve="1" userDrawn="1">
  <p:cSld name="Text + Index">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13" name="cdtText Placeholder 12 Id13"/>
          <p:cNvSpPr>
            <a:spLocks noGrp="1"/>
          </p:cNvSpPr>
          <p:nvPr>
            <p:ph type="body" sz="quarter" idx="13"/>
            <p:custDataLst>
              <p:tags r:id="rId3"/>
            </p:custDataLst>
          </p:nvPr>
        </p:nvSpPr>
        <p:spPr>
          <a:xfrm>
            <a:off x="627063" y="1412874"/>
            <a:ext cx="3887914" cy="4752976"/>
          </a:xfrm>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dtTextplatzhalter 12 Id5"/>
          <p:cNvSpPr>
            <a:spLocks noGrp="1"/>
          </p:cNvSpPr>
          <p:nvPr>
            <p:ph type="body" sz="quarter" idx="14" hasCustomPrompt="1"/>
            <p:custDataLst>
              <p:tags r:id="rId4"/>
            </p:custDataLst>
          </p:nvPr>
        </p:nvSpPr>
        <p:spPr bwMode="auto">
          <a:xfrm>
            <a:off x="4658995" y="1412874"/>
            <a:ext cx="7539355" cy="4752976"/>
          </a:xfrm>
          <a:solidFill>
            <a:srgbClr val="D7D7CD"/>
          </a:solidFill>
        </p:spPr>
        <p:txBody>
          <a:bodyPr lIns="252000" tIns="144000" rIns="482400" bIns="144000"/>
          <a:lstStyle>
            <a:lvl1pPr marL="0" indent="0">
              <a:lnSpc>
                <a:spcPct val="100000"/>
              </a:lnSpc>
              <a:spcBef>
                <a:spcPts val="500"/>
              </a:spcBef>
              <a:spcAft>
                <a:spcPts val="500"/>
              </a:spcAft>
              <a:buClr>
                <a:schemeClr val="bg2"/>
              </a:buClr>
              <a:buFont typeface="Arial" pitchFamily="34" charset="0"/>
              <a:buNone/>
              <a:tabLst>
                <a:tab pos="5359400" algn="r"/>
              </a:tabLst>
              <a:defRPr>
                <a:solidFill>
                  <a:srgbClr val="000000"/>
                </a:solidFill>
              </a:defRPr>
            </a:lvl1pPr>
            <a:lvl2pPr marL="177800" indent="-176213">
              <a:lnSpc>
                <a:spcPct val="100000"/>
              </a:lnSpc>
              <a:spcBef>
                <a:spcPts val="500"/>
              </a:spcBef>
              <a:spcAft>
                <a:spcPts val="500"/>
              </a:spcAft>
              <a:buFont typeface="Arial" pitchFamily="34" charset="0"/>
              <a:buChar char="•"/>
              <a:tabLst>
                <a:tab pos="5359400" algn="r"/>
              </a:tabLst>
              <a:defRPr b="0">
                <a:solidFill>
                  <a:srgbClr val="000000"/>
                </a:solidFill>
              </a:defRPr>
            </a:lvl2pPr>
            <a:lvl3pPr marL="177800" indent="-177800">
              <a:lnSpc>
                <a:spcPct val="100000"/>
              </a:lnSpc>
              <a:spcBef>
                <a:spcPts val="500"/>
              </a:spcBef>
              <a:spcAft>
                <a:spcPts val="500"/>
              </a:spcAft>
              <a:buFont typeface="Arial" pitchFamily="34" charset="0"/>
              <a:buChar char="•"/>
              <a:tabLst>
                <a:tab pos="5359400" algn="r"/>
              </a:tabLst>
              <a:defRPr b="1">
                <a:solidFill>
                  <a:srgbClr val="000000"/>
                </a:solidFill>
              </a:defRPr>
            </a:lvl3pPr>
            <a:lvl4pPr marL="357188" indent="-177800">
              <a:lnSpc>
                <a:spcPct val="100000"/>
              </a:lnSpc>
              <a:spcBef>
                <a:spcPts val="500"/>
              </a:spcBef>
              <a:spcAft>
                <a:spcPts val="500"/>
              </a:spcAft>
              <a:buFont typeface="Arial" pitchFamily="34" charset="0"/>
              <a:buChar char="•"/>
              <a:tabLst>
                <a:tab pos="5359400" algn="r"/>
              </a:tabLst>
              <a:defRPr b="0">
                <a:solidFill>
                  <a:srgbClr val="000000"/>
                </a:solidFill>
              </a:defRPr>
            </a:lvl4pPr>
            <a:lvl5pPr marL="357188" indent="-177800">
              <a:lnSpc>
                <a:spcPct val="100000"/>
              </a:lnSpc>
              <a:spcBef>
                <a:spcPts val="500"/>
              </a:spcBef>
              <a:spcAft>
                <a:spcPts val="500"/>
              </a:spcAft>
              <a:buFont typeface="Arial" pitchFamily="34" charset="0"/>
              <a:buChar char="•"/>
              <a:tabLst>
                <a:tab pos="5359400" algn="r"/>
              </a:tabLst>
              <a:defRPr b="1" baseline="0">
                <a:solidFill>
                  <a:srgbClr val="000000"/>
                </a:solidFill>
              </a:defRPr>
            </a:lvl5pPr>
            <a:lvl6pPr marL="360363" indent="-180975">
              <a:lnSpc>
                <a:spcPct val="100000"/>
              </a:lnSpc>
              <a:spcBef>
                <a:spcPts val="500"/>
              </a:spcBef>
              <a:spcAft>
                <a:spcPts val="500"/>
              </a:spcAft>
              <a:buFont typeface="Arial" pitchFamily="34" charset="0"/>
              <a:buChar char="•"/>
              <a:tabLst>
                <a:tab pos="5359400" algn="r"/>
              </a:tabLst>
              <a:defRPr b="1"/>
            </a:lvl6pPr>
          </a:lstStyle>
          <a:p>
            <a:pPr lvl="0"/>
            <a:r>
              <a:rPr lang="en-US" dirty="0" smtClean="0"/>
              <a:t>Click to edit the </a:t>
            </a:r>
            <a:r>
              <a:rPr lang="en-US" dirty="0" err="1" smtClean="0"/>
              <a:t>toc</a:t>
            </a:r>
            <a:r>
              <a:rPr lang="en-US" dirty="0" smtClean="0"/>
              <a:t> / contact</a:t>
            </a:r>
          </a:p>
          <a:p>
            <a:pPr lvl="1"/>
            <a:r>
              <a:rPr lang="en-US" dirty="0" smtClean="0"/>
              <a:t>chapter</a:t>
            </a:r>
          </a:p>
          <a:p>
            <a:pPr lvl="2"/>
            <a:r>
              <a:rPr lang="en-US" dirty="0" smtClean="0"/>
              <a:t>active chapter</a:t>
            </a:r>
          </a:p>
          <a:p>
            <a:pPr lvl="3"/>
            <a:r>
              <a:rPr lang="en-US" dirty="0" smtClean="0"/>
              <a:t>subchapter</a:t>
            </a:r>
          </a:p>
          <a:p>
            <a:pPr lvl="4"/>
            <a:r>
              <a:rPr lang="en-US" dirty="0" smtClean="0"/>
              <a:t>active subchapter</a:t>
            </a:r>
            <a:endParaRPr lang="en-US" dirty="0"/>
          </a:p>
        </p:txBody>
      </p:sp>
    </p:spTree>
    <p:custDataLst>
      <p:custData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ree Content" type="titleOnly" preserve="1">
  <p:cSld name="Free Content">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a:noFill/>
          <a:ln w="9525">
            <a:noFill/>
            <a:miter lim="800000"/>
            <a:headEnd/>
            <a:tailEnd/>
          </a:ln>
        </p:spPr>
        <p:txBody>
          <a:bodyPr vert="horz" wrap="square" lIns="626400" tIns="396000" rIns="2124000" bIns="234000" numCol="1" anchor="b"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lang="de-DE"/>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smtClean="0"/>
              <a:t>Titelmasterformat durch Klicken bearbeiten</a:t>
            </a:r>
            <a:endParaRPr kumimoji="0" lang="en-US" sz="2000" b="1" i="0" u="none" strike="noStrike" kern="0" cap="none" spc="0" normalizeH="0" baseline="0" noProof="0" dirty="0">
              <a:ln>
                <a:noFill/>
              </a:ln>
              <a:solidFill>
                <a:srgbClr val="000000"/>
              </a:solidFill>
              <a:effectLst/>
              <a:uLnTx/>
              <a:uFillTx/>
              <a:latin typeface="Arial" pitchFamily="34" charset="0"/>
              <a:ea typeface="+mj-ea"/>
              <a:cs typeface="Arial" pitchFamily="34" charset="0"/>
            </a:endParaRPr>
          </a:p>
        </p:txBody>
      </p:sp>
    </p:spTree>
    <p:custDataLst>
      <p:custData r:id="rId1"/>
    </p:custDataLst>
    <p:extLst>
      <p:ext uri="{BB962C8B-B14F-4D97-AF65-F5344CB8AC3E}">
        <p14:creationId xmlns:p14="http://schemas.microsoft.com/office/powerpoint/2010/main" val="336603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large 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4" name="Bildplatzhalter 3"/>
          <p:cNvSpPr>
            <a:spLocks noGrp="1"/>
          </p:cNvSpPr>
          <p:nvPr>
            <p:ph type="pic" sz="quarter" idx="10"/>
          </p:nvPr>
        </p:nvSpPr>
        <p:spPr>
          <a:xfrm>
            <a:off x="0" y="1412876"/>
            <a:ext cx="12196800" cy="4752974"/>
          </a:xfrm>
        </p:spPr>
        <p:txBody>
          <a:bodyPr tIns="1800000"/>
          <a:lstStyle>
            <a:lvl1pPr algn="ctr">
              <a:defRPr/>
            </a:lvl1pPr>
          </a:lstStyle>
          <a:p>
            <a:endParaRPr lang="fr-FR"/>
          </a:p>
        </p:txBody>
      </p:sp>
    </p:spTree>
    <p:extLst>
      <p:ext uri="{BB962C8B-B14F-4D97-AF65-F5344CB8AC3E}">
        <p14:creationId xmlns:p14="http://schemas.microsoft.com/office/powerpoint/2010/main" val="33144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large image without foo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4" name="Bildplatzhalter 3"/>
          <p:cNvSpPr>
            <a:spLocks noGrp="1"/>
          </p:cNvSpPr>
          <p:nvPr>
            <p:ph type="pic" sz="quarter" idx="10"/>
          </p:nvPr>
        </p:nvSpPr>
        <p:spPr>
          <a:xfrm>
            <a:off x="0" y="1414800"/>
            <a:ext cx="12196800" cy="5443200"/>
          </a:xfrm>
        </p:spPr>
        <p:txBody>
          <a:bodyPr tIns="1800000"/>
          <a:lstStyle>
            <a:lvl1pPr algn="ctr">
              <a:defRPr/>
            </a:lvl1pPr>
          </a:lstStyle>
          <a:p>
            <a:endParaRPr lang="fr-FR"/>
          </a:p>
        </p:txBody>
      </p:sp>
    </p:spTree>
    <p:extLst>
      <p:ext uri="{BB962C8B-B14F-4D97-AF65-F5344CB8AC3E}">
        <p14:creationId xmlns:p14="http://schemas.microsoft.com/office/powerpoint/2010/main" val="29315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object (large)" type="obj" preserve="1">
  <p:cSld name="One object (large)">
    <p:spTree>
      <p:nvGrpSpPr>
        <p:cNvPr id="1" name=""/>
        <p:cNvGrpSpPr/>
        <p:nvPr/>
      </p:nvGrpSpPr>
      <p:grpSpPr>
        <a:xfrm>
          <a:off x="0" y="0"/>
          <a:ext cx="0" cy="0"/>
          <a:chOff x="0" y="0"/>
          <a:chExt cx="0" cy="0"/>
        </a:xfrm>
      </p:grpSpPr>
      <p:sp>
        <p:nvSpPr>
          <p:cNvPr id="2" name="cdtTitle 1 Id2"/>
          <p:cNvSpPr>
            <a:spLocks noGrp="1"/>
          </p:cNvSpPr>
          <p:nvPr>
            <p:ph type="title"/>
            <p:custDataLst>
              <p:tags r:id="rId2"/>
            </p:custDataLst>
          </p:nvPr>
        </p:nvSpPr>
        <p:spPr>
          <a:xfrm>
            <a:off x="0" y="0"/>
            <a:ext cx="12198350" cy="1268413"/>
          </a:xfrm>
        </p:spPr>
        <p:txBody>
          <a:bodyPr/>
          <a:lstStyle/>
          <a:p>
            <a:r>
              <a:rPr lang="de-DE" dirty="0" smtClean="0"/>
              <a:t>Titelmasterformat durch Klicken bearbeiten</a:t>
            </a:r>
            <a:endParaRPr lang="en-US" dirty="0"/>
          </a:p>
        </p:txBody>
      </p:sp>
      <p:sp>
        <p:nvSpPr>
          <p:cNvPr id="3" name="cdtContent Placeholder 2 Id3"/>
          <p:cNvSpPr>
            <a:spLocks noGrp="1"/>
          </p:cNvSpPr>
          <p:nvPr>
            <p:ph idx="1"/>
            <p:custDataLst>
              <p:tags r:id="rId3"/>
            </p:custDataLst>
          </p:nvPr>
        </p:nvSpPr>
        <p:spPr>
          <a:xfrm>
            <a:off x="627063" y="1412874"/>
            <a:ext cx="8208962" cy="4752976"/>
          </a:xfrm>
        </p:spPr>
        <p:txBody>
          <a:bodyPr/>
          <a:lstStyle>
            <a:lvl1pPr>
              <a:buFont typeface="Arial" pitchFamily="34" charset="0"/>
              <a:buNone/>
              <a:defRPr/>
            </a:lvl1pPr>
          </a:lstStyle>
          <a:p>
            <a:pPr lvl="0"/>
            <a:r>
              <a:rPr lang="en-US" dirty="0" err="1" smtClean="0"/>
              <a:t>Textmasterformat</a:t>
            </a:r>
            <a:r>
              <a:rPr lang="en-US" dirty="0" smtClean="0"/>
              <a:t> </a:t>
            </a:r>
            <a:r>
              <a:rPr lang="en-US" dirty="0" err="1" smtClean="0"/>
              <a:t>bearbeiten</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ustDataLst>
      <p:custData r:id="rId1"/>
    </p:custData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vmlDrawing" Target="../drawings/vmlDrawing1.v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7"/>
            </p:custDataLst>
            <p:extLst>
              <p:ext uri="{D42A27DB-BD31-4B8C-83A1-F6EECF244321}">
                <p14:modId xmlns:p14="http://schemas.microsoft.com/office/powerpoint/2010/main" val="231057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35" name="think-cell Slide" r:id="rId57" imgW="270" imgH="270" progId="TCLayout.ActiveDocument.1">
                  <p:embed/>
                </p:oleObj>
              </mc:Choice>
              <mc:Fallback>
                <p:oleObj name="think-cell Slide" r:id="rId57" imgW="270" imgH="270" progId="TCLayout.ActiveDocument.1">
                  <p:embed/>
                  <p:pic>
                    <p:nvPicPr>
                      <p:cNvPr id="0" name=""/>
                      <p:cNvPicPr/>
                      <p:nvPr/>
                    </p:nvPicPr>
                    <p:blipFill>
                      <a:blip r:embed="rId58"/>
                      <a:stretch>
                        <a:fillRect/>
                      </a:stretch>
                    </p:blipFill>
                    <p:spPr>
                      <a:xfrm>
                        <a:off x="1588" y="1588"/>
                        <a:ext cx="1587" cy="1587"/>
                      </a:xfrm>
                      <a:prstGeom prst="rect">
                        <a:avLst/>
                      </a:prstGeom>
                    </p:spPr>
                  </p:pic>
                </p:oleObj>
              </mc:Fallback>
            </mc:AlternateContent>
          </a:graphicData>
        </a:graphic>
      </p:graphicFrame>
      <p:sp>
        <p:nvSpPr>
          <p:cNvPr id="15" name="cdtRectangle 12 Id15"/>
          <p:cNvSpPr>
            <a:spLocks noChangeArrowheads="1"/>
          </p:cNvSpPr>
          <p:nvPr userDrawn="1">
            <p:custDataLst>
              <p:tags r:id="rId28"/>
            </p:custDataLst>
          </p:nvPr>
        </p:nvSpPr>
        <p:spPr bwMode="gray">
          <a:xfrm>
            <a:off x="0" y="0"/>
            <a:ext cx="12198350" cy="1268413"/>
          </a:xfrm>
          <a:prstGeom prst="rect">
            <a:avLst/>
          </a:prstGeom>
          <a:solidFill>
            <a:schemeClr val="accent2"/>
          </a:solidFill>
          <a:ln w="9525">
            <a:noFill/>
            <a:miter lim="800000"/>
            <a:headEnd/>
            <a:tailEnd/>
          </a:ln>
          <a:effectLst/>
        </p:spPr>
        <p:txBody>
          <a:bodyPr wrap="none" anchor="ctr">
            <a:noAutofit/>
          </a:bodyPr>
          <a:lstStyle/>
          <a:p>
            <a:pPr eaLnBrk="1"/>
            <a:endParaRPr lang="en-US" noProof="0" dirty="0"/>
          </a:p>
        </p:txBody>
      </p:sp>
      <p:sp>
        <p:nvSpPr>
          <p:cNvPr id="3078" name="cdtRectangle 115 Id3078"/>
          <p:cNvSpPr>
            <a:spLocks noGrp="1" noChangeArrowheads="1"/>
          </p:cNvSpPr>
          <p:nvPr>
            <p:ph type="title"/>
            <p:custDataLst>
              <p:tags r:id="rId29"/>
            </p:custDataLst>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3079" name="cdtRectangle 116 Id3079"/>
          <p:cNvSpPr>
            <a:spLocks noGrp="1" noChangeArrowheads="1"/>
          </p:cNvSpPr>
          <p:nvPr>
            <p:ph type="body" idx="1"/>
            <p:custDataLst>
              <p:tags r:id="rId30"/>
            </p:custDataLst>
          </p:nvPr>
        </p:nvSpPr>
        <p:spPr bwMode="auto">
          <a:xfrm>
            <a:off x="627063" y="1412873"/>
            <a:ext cx="8208962" cy="47529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3072" name="cdtMasterTags_CL1 Id3072"/>
          <p:cNvCxnSpPr/>
          <p:nvPr userDrawn="1">
            <p:custDataLst>
              <p:tags r:id="rId3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3" name="cdtMasterTags_CL2 Id3073"/>
          <p:cNvCxnSpPr/>
          <p:nvPr userDrawn="1">
            <p:custDataLst>
              <p:tags r:id="rId3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4" name="cdtMasterTags_CL3 Id3074"/>
          <p:cNvCxnSpPr/>
          <p:nvPr userDrawn="1">
            <p:custDataLst>
              <p:tags r:id="rId3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5" name="cdtMasterTags_CL4 Id3075"/>
          <p:cNvCxnSpPr/>
          <p:nvPr userDrawn="1">
            <p:custDataLst>
              <p:tags r:id="rId3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6" name="cdtMasterTags_CL5 Id3076"/>
          <p:cNvCxnSpPr/>
          <p:nvPr userDrawn="1">
            <p:custDataLst>
              <p:tags r:id="rId3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7" name="cdtMasterTags_CL6 Id3077"/>
          <p:cNvCxnSpPr/>
          <p:nvPr userDrawn="1">
            <p:custDataLst>
              <p:tags r:id="rId3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0" name="cdtMasterTags_CL7 Id3080"/>
          <p:cNvCxnSpPr/>
          <p:nvPr userDrawn="1">
            <p:custDataLst>
              <p:tags r:id="rId3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1" name="cdtMasterTags_CL8 Id3081"/>
          <p:cNvCxnSpPr/>
          <p:nvPr userDrawn="1">
            <p:custDataLst>
              <p:tags r:id="rId3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2" name="cdtMasterTags_CL9 Id3082"/>
          <p:cNvCxnSpPr/>
          <p:nvPr userDrawn="1">
            <p:custDataLst>
              <p:tags r:id="rId3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3" name="cdtMasterTags_CL10 Id3083"/>
          <p:cNvCxnSpPr/>
          <p:nvPr userDrawn="1">
            <p:custDataLst>
              <p:tags r:id="rId4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4" name="cdtMasterTags_CL11 Id3084"/>
          <p:cNvCxnSpPr/>
          <p:nvPr userDrawn="1">
            <p:custDataLst>
              <p:tags r:id="rId4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5" name="cdtMasterTags_CL12 Id3085"/>
          <p:cNvCxnSpPr/>
          <p:nvPr userDrawn="1">
            <p:custDataLst>
              <p:tags r:id="rId4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6" name="cdtMasterTags_CL13 Id3086"/>
          <p:cNvCxnSpPr/>
          <p:nvPr userDrawn="1">
            <p:custDataLst>
              <p:tags r:id="rId4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7" name="cdtMasterTags_CL14 Id3087"/>
          <p:cNvCxnSpPr/>
          <p:nvPr userDrawn="1">
            <p:custDataLst>
              <p:tags r:id="rId4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8" name="cdtMasterTags_CL15 Id3088"/>
          <p:cNvCxnSpPr/>
          <p:nvPr userDrawn="1">
            <p:custDataLst>
              <p:tags r:id="rId4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9" name="cdtMasterTags_CL16 Id3089"/>
          <p:cNvCxnSpPr/>
          <p:nvPr userDrawn="1">
            <p:custDataLst>
              <p:tags r:id="rId4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0" name="cdtMasterTags_CL17 Id3090"/>
          <p:cNvCxnSpPr/>
          <p:nvPr userDrawn="1">
            <p:custDataLst>
              <p:tags r:id="rId4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1" name="cdtMasterTags_CL18 Id3091"/>
          <p:cNvCxnSpPr/>
          <p:nvPr userDrawn="1">
            <p:custDataLst>
              <p:tags r:id="rId4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2" name="cdtMasterTags_CL19 Id3092"/>
          <p:cNvCxnSpPr/>
          <p:nvPr userDrawn="1">
            <p:custDataLst>
              <p:tags r:id="rId4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3" name="cdtMasterTags_CL20 Id3093"/>
          <p:cNvCxnSpPr/>
          <p:nvPr userDrawn="1">
            <p:custDataLst>
              <p:tags r:id="rId5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4" name="cdtMasterTags_CL21 Id3094"/>
          <p:cNvCxnSpPr/>
          <p:nvPr userDrawn="1">
            <p:custDataLst>
              <p:tags r:id="rId5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5" name="cdtMasterTags_CL22 Id3095"/>
          <p:cNvCxnSpPr/>
          <p:nvPr userDrawn="1">
            <p:custDataLst>
              <p:tags r:id="rId5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6" name="cdtMasterTags"/>
          <p:cNvCxnSpPr/>
          <p:nvPr userDrawn="1">
            <p:custDataLst>
              <p:tags r:id="rId5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pic>
        <p:nvPicPr>
          <p:cNvPr id="34" name="Picture 3"/>
          <p:cNvPicPr>
            <a:picLocks noChangeAspect="1" noChangeArrowheads="1"/>
          </p:cNvPicPr>
          <p:nvPr userDrawn="1"/>
        </p:nvPicPr>
        <p:blipFill>
          <a:blip r:embed="rId59" cstate="email">
            <a:extLst>
              <a:ext uri="{28A0092B-C50C-407E-A947-70E740481C1C}">
                <a14:useLocalDpi xmlns:a14="http://schemas.microsoft.com/office/drawing/2010/main"/>
              </a:ext>
            </a:extLst>
          </a:blip>
          <a:srcRect/>
          <a:stretch>
            <a:fillRect/>
          </a:stretch>
        </p:blipFill>
        <p:spPr bwMode="auto">
          <a:xfrm>
            <a:off x="10130916" y="324000"/>
            <a:ext cx="1584834" cy="670830"/>
          </a:xfrm>
          <a:prstGeom prst="rect">
            <a:avLst/>
          </a:prstGeom>
          <a:noFill/>
          <a:ln w="9525">
            <a:noFill/>
            <a:miter lim="800000"/>
            <a:headEnd/>
            <a:tailEnd/>
          </a:ln>
          <a:effectLst/>
        </p:spPr>
      </p:pic>
      <p:sp>
        <p:nvSpPr>
          <p:cNvPr id="63" name="cdtText Box 133 Id16"/>
          <p:cNvSpPr txBox="1">
            <a:spLocks noChangeArrowheads="1"/>
          </p:cNvSpPr>
          <p:nvPr userDrawn="1">
            <p:custDataLst>
              <p:tags r:id="rId54"/>
            </p:custDataLst>
          </p:nvPr>
        </p:nvSpPr>
        <p:spPr bwMode="auto">
          <a:xfrm>
            <a:off x="0" y="6165850"/>
            <a:ext cx="12198350" cy="431800"/>
          </a:xfrm>
          <a:prstGeom prst="rect">
            <a:avLst/>
          </a:prstGeom>
          <a:noFill/>
          <a:ln w="9525">
            <a:noFill/>
            <a:miter lim="800000"/>
            <a:headEnd/>
            <a:tailEnd/>
          </a:ln>
          <a:effectLst/>
        </p:spPr>
        <p:txBody>
          <a:bodyPr lIns="626400" tIns="144000" rIns="3211200" bIns="0" anchor="ctr"/>
          <a:lstStyle/>
          <a:p>
            <a:r>
              <a:rPr lang="en-US" sz="1000" b="1" noProof="0" smtClean="0">
                <a:solidFill>
                  <a:srgbClr val="879BAA"/>
                </a:solidFill>
              </a:rPr>
              <a:t>Confidential © Siemens AG 2016</a:t>
            </a:r>
            <a:endParaRPr lang="en-US" sz="1000" b="1" noProof="0" dirty="0">
              <a:solidFill>
                <a:srgbClr val="879BAA"/>
              </a:solidFill>
            </a:endParaRPr>
          </a:p>
        </p:txBody>
      </p:sp>
      <p:sp>
        <p:nvSpPr>
          <p:cNvPr id="65" name="cdtTextBox 11 Id18"/>
          <p:cNvSpPr txBox="1"/>
          <p:nvPr userDrawn="1">
            <p:custDataLst>
              <p:tags r:id="rId55"/>
            </p:custDataLst>
          </p:nvPr>
        </p:nvSpPr>
        <p:spPr>
          <a:xfrm>
            <a:off x="0" y="6597650"/>
            <a:ext cx="1765285" cy="260350"/>
          </a:xfrm>
          <a:prstGeom prst="rect">
            <a:avLst/>
          </a:prstGeom>
          <a:noFill/>
        </p:spPr>
        <p:txBody>
          <a:bodyPr wrap="square" lIns="626400" tIns="0" rIns="0" bIns="115200" rtlCol="0" anchor="t" anchorCtr="0">
            <a:noAutofit/>
          </a:bodyPr>
          <a:lstStyle/>
          <a:p>
            <a:pPr>
              <a:lnSpc>
                <a:spcPct val="110000"/>
              </a:lnSpc>
              <a:spcBef>
                <a:spcPts val="0"/>
              </a:spcBef>
            </a:pPr>
            <a:r>
              <a:rPr lang="en-US" sz="1000" noProof="0" dirty="0" smtClean="0">
                <a:solidFill>
                  <a:srgbClr val="000000"/>
                </a:solidFill>
              </a:rPr>
              <a:t>Page </a:t>
            </a:r>
            <a:fld id="{91E7552C-A157-4A4F-8E99-698C0325FC94}" type="slidenum">
              <a:rPr lang="en-US" sz="1000" noProof="0" smtClean="0">
                <a:solidFill>
                  <a:srgbClr val="000000"/>
                </a:solidFill>
              </a:rPr>
              <a:pPr>
                <a:lnSpc>
                  <a:spcPct val="110000"/>
                </a:lnSpc>
                <a:spcBef>
                  <a:spcPts val="0"/>
                </a:spcBef>
              </a:pPr>
              <a:t>‹#›</a:t>
            </a:fld>
            <a:endParaRPr lang="en-US" sz="1000" noProof="0" dirty="0" smtClean="0">
              <a:solidFill>
                <a:srgbClr val="000000"/>
              </a:solidFill>
            </a:endParaRPr>
          </a:p>
        </p:txBody>
      </p:sp>
      <p:sp>
        <p:nvSpPr>
          <p:cNvPr id="66" name="cdtTextBox 13 Id19"/>
          <p:cNvSpPr txBox="1"/>
          <p:nvPr userDrawn="1">
            <p:custDataLst>
              <p:tags r:id="rId56"/>
            </p:custDataLst>
          </p:nvPr>
        </p:nvSpPr>
        <p:spPr>
          <a:xfrm>
            <a:off x="3787765" y="6597650"/>
            <a:ext cx="8410584" cy="260350"/>
          </a:xfrm>
          <a:prstGeom prst="rect">
            <a:avLst/>
          </a:prstGeom>
          <a:noFill/>
        </p:spPr>
        <p:txBody>
          <a:bodyPr wrap="square" lIns="0" tIns="0" rIns="482400" bIns="115200" rtlCol="0">
            <a:noAutofit/>
          </a:bodyPr>
          <a:lstStyle/>
          <a:p>
            <a:pPr marL="0" marR="0" indent="0" algn="r" defTabSz="914400" rtl="0" eaLnBrk="1" fontAlgn="base" latinLnBrk="0" hangingPunct="1">
              <a:lnSpc>
                <a:spcPct val="110000"/>
              </a:lnSpc>
              <a:spcBef>
                <a:spcPts val="0"/>
              </a:spcBef>
              <a:spcAft>
                <a:spcPct val="0"/>
              </a:spcAft>
              <a:buClrTx/>
              <a:buSzTx/>
              <a:buFontTx/>
              <a:buNone/>
              <a:tabLst/>
              <a:defRPr/>
            </a:pPr>
            <a:r>
              <a:rPr lang="en-US" sz="1000" noProof="0" dirty="0" smtClean="0">
                <a:solidFill>
                  <a:srgbClr val="000000"/>
                </a:solidFill>
              </a:rPr>
              <a:t>PD PA AE CIS</a:t>
            </a:r>
          </a:p>
        </p:txBody>
      </p:sp>
    </p:spTree>
  </p:cSld>
  <p:clrMap bg1="lt1" tx1="dk1" bg2="lt2" tx2="dk2" accent1="accent1" accent2="accent2" accent3="accent3" accent4="accent4" accent5="accent5" accent6="accent6" hlink="hlink" folHlink="folHlink"/>
  <p:sldLayoutIdLst>
    <p:sldLayoutId id="2147483700" r:id="rId1"/>
    <p:sldLayoutId id="2147483708" r:id="rId2"/>
    <p:sldLayoutId id="2147483702" r:id="rId3"/>
    <p:sldLayoutId id="2147483703" r:id="rId4"/>
    <p:sldLayoutId id="2147483679" r:id="rId5"/>
    <p:sldLayoutId id="2147483695" r:id="rId6"/>
    <p:sldLayoutId id="2147483705" r:id="rId7"/>
    <p:sldLayoutId id="2147483706" r:id="rId8"/>
    <p:sldLayoutId id="2147483670" r:id="rId9"/>
    <p:sldLayoutId id="2147483692" r:id="rId10"/>
    <p:sldLayoutId id="2147483696" r:id="rId11"/>
    <p:sldLayoutId id="2147483707" r:id="rId12"/>
    <p:sldLayoutId id="2147483683" r:id="rId13"/>
    <p:sldLayoutId id="2147483681" r:id="rId14"/>
    <p:sldLayoutId id="2147483697" r:id="rId15"/>
    <p:sldLayoutId id="2147483691" r:id="rId16"/>
    <p:sldLayoutId id="2147483693" r:id="rId17"/>
    <p:sldLayoutId id="2147483684" r:id="rId18"/>
    <p:sldLayoutId id="2147483685" r:id="rId19"/>
    <p:sldLayoutId id="2147483694" r:id="rId20"/>
    <p:sldLayoutId id="2147483686" r:id="rId21"/>
    <p:sldLayoutId id="2147483688" r:id="rId22"/>
    <p:sldLayoutId id="2147483704" r:id="rId23"/>
    <p:sldLayoutId id="2147483762" r:id="rId24"/>
  </p:sldLayoutIdLst>
  <p:hf sldNum="0" hdr="0" ftr="0" dt="0"/>
  <p:txStyles>
    <p:titleStyle>
      <a:lvl1pPr algn="l" rtl="0" fontAlgn="base">
        <a:spcBef>
          <a:spcPct val="0"/>
        </a:spcBef>
        <a:spcAft>
          <a:spcPct val="0"/>
        </a:spcAft>
        <a:defRPr sz="2000" b="1">
          <a:solidFill>
            <a:schemeClr val="dk2"/>
          </a:solidFill>
          <a:latin typeface="Arial" pitchFamily="34" charset="0"/>
          <a:ea typeface="+mj-ea"/>
          <a:cs typeface="Arial" pitchFamily="34" charset="0"/>
        </a:defRPr>
      </a:lvl1pPr>
      <a:lvl2pPr algn="l" rtl="0" fontAlgn="base">
        <a:spcBef>
          <a:spcPct val="0"/>
        </a:spcBef>
        <a:spcAft>
          <a:spcPct val="0"/>
        </a:spcAft>
        <a:defRPr sz="2000" b="1">
          <a:solidFill>
            <a:schemeClr val="tx1"/>
          </a:solidFill>
          <a:latin typeface="Arial" charset="0"/>
          <a:ea typeface="ＭＳ Ｐゴシック" charset="-128"/>
        </a:defRPr>
      </a:lvl2pPr>
      <a:lvl3pPr algn="l" rtl="0" fontAlgn="base">
        <a:spcBef>
          <a:spcPct val="0"/>
        </a:spcBef>
        <a:spcAft>
          <a:spcPct val="0"/>
        </a:spcAft>
        <a:defRPr sz="2000" b="1">
          <a:solidFill>
            <a:schemeClr val="tx1"/>
          </a:solidFill>
          <a:latin typeface="Arial" charset="0"/>
          <a:ea typeface="ＭＳ Ｐゴシック" charset="-128"/>
        </a:defRPr>
      </a:lvl3pPr>
      <a:lvl4pPr algn="l" rtl="0" fontAlgn="base">
        <a:spcBef>
          <a:spcPct val="0"/>
        </a:spcBef>
        <a:spcAft>
          <a:spcPct val="0"/>
        </a:spcAft>
        <a:defRPr sz="2000" b="1">
          <a:solidFill>
            <a:schemeClr val="tx1"/>
          </a:solidFill>
          <a:latin typeface="Arial" charset="0"/>
          <a:ea typeface="ＭＳ Ｐゴシック" charset="-128"/>
        </a:defRPr>
      </a:lvl4pPr>
      <a:lvl5pPr algn="l" rtl="0" fontAlgn="base">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marL="0" indent="0" algn="l" rtl="0" fontAlgn="base">
        <a:lnSpc>
          <a:spcPct val="110000"/>
        </a:lnSpc>
        <a:spcBef>
          <a:spcPct val="0"/>
        </a:spcBef>
        <a:spcAft>
          <a:spcPct val="0"/>
        </a:spcAft>
        <a:buClr>
          <a:schemeClr val="accent1"/>
        </a:buClr>
        <a:buFont typeface="Arial" pitchFamily="34" charset="0"/>
        <a:buNone/>
        <a:tabLst/>
        <a:defRPr>
          <a:solidFill>
            <a:schemeClr val="tx1"/>
          </a:solidFill>
          <a:latin typeface="Arial" pitchFamily="34" charset="0"/>
          <a:ea typeface="+mn-ea"/>
          <a:cs typeface="Arial" pitchFamily="34" charset="0"/>
        </a:defRPr>
      </a:lvl1pPr>
      <a:lvl2pPr marL="179388" indent="-177800" algn="l" rtl="0" fontAlgn="base">
        <a:lnSpc>
          <a:spcPct val="110000"/>
        </a:lnSpc>
        <a:spcBef>
          <a:spcPct val="0"/>
        </a:spcBef>
        <a:spcAft>
          <a:spcPct val="0"/>
        </a:spcAft>
        <a:buClr>
          <a:schemeClr val="accent1"/>
        </a:buClr>
        <a:buChar char="•"/>
        <a:tabLst/>
        <a:defRPr>
          <a:solidFill>
            <a:schemeClr val="tx1"/>
          </a:solidFill>
          <a:latin typeface="Arial" pitchFamily="34" charset="0"/>
          <a:ea typeface="+mn-ea"/>
          <a:cs typeface="Arial" pitchFamily="34" charset="0"/>
        </a:defRPr>
      </a:lvl2pPr>
      <a:lvl3pPr marL="358775" indent="-177800" algn="l" rtl="0" fontAlgn="base">
        <a:lnSpc>
          <a:spcPct val="110000"/>
        </a:lnSpc>
        <a:spcBef>
          <a:spcPct val="0"/>
        </a:spcBef>
        <a:spcAft>
          <a:spcPct val="0"/>
        </a:spcAft>
        <a:buClr>
          <a:schemeClr val="accent1"/>
        </a:buClr>
        <a:buChar char="•"/>
        <a:tabLst/>
        <a:defRPr>
          <a:solidFill>
            <a:schemeClr val="tx1"/>
          </a:solidFill>
          <a:latin typeface="Arial" pitchFamily="34" charset="0"/>
          <a:ea typeface="+mn-ea"/>
          <a:cs typeface="Arial" pitchFamily="34" charset="0"/>
        </a:defRPr>
      </a:lvl3pPr>
      <a:lvl4pPr marL="538163" indent="-177800" algn="l" rtl="0" fontAlgn="base">
        <a:lnSpc>
          <a:spcPct val="110000"/>
        </a:lnSpc>
        <a:spcBef>
          <a:spcPct val="0"/>
        </a:spcBef>
        <a:spcAft>
          <a:spcPct val="0"/>
        </a:spcAft>
        <a:buClr>
          <a:schemeClr val="accent1"/>
        </a:buClr>
        <a:buChar char="•"/>
        <a:tabLst/>
        <a:defRPr>
          <a:solidFill>
            <a:schemeClr val="tx1"/>
          </a:solidFill>
          <a:latin typeface="Arial" pitchFamily="34" charset="0"/>
          <a:ea typeface="+mn-ea"/>
          <a:cs typeface="Arial" pitchFamily="34" charset="0"/>
        </a:defRPr>
      </a:lvl4pPr>
      <a:lvl5pPr marL="717550" indent="-177800" algn="l" rtl="0" fontAlgn="base">
        <a:lnSpc>
          <a:spcPct val="110000"/>
        </a:lnSpc>
        <a:spcBef>
          <a:spcPct val="0"/>
        </a:spcBef>
        <a:spcAft>
          <a:spcPct val="0"/>
        </a:spcAft>
        <a:buClr>
          <a:schemeClr val="accent1"/>
        </a:buClr>
        <a:buChar char="•"/>
        <a:tabLst/>
        <a:defRPr baseline="0">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794" y="1628800"/>
            <a:ext cx="9148763" cy="2387600"/>
          </a:xfrm>
        </p:spPr>
        <p:txBody>
          <a:bodyPr/>
          <a:lstStyle/>
          <a:p>
            <a:r>
              <a:rPr lang="en-US" sz="4400" dirty="0" smtClean="0"/>
              <a:t>Test driven development</a:t>
            </a:r>
            <a:endParaRPr lang="en-US" sz="4400"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3175"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a:solidFill>
                  <a:srgbClr val="000000"/>
                </a:solidFill>
                <a:latin typeface="Arial" panose="020B0604020202020204" pitchFamily="34" charset="0"/>
              </a:rPr>
              <a:t>Unrestricted</a:t>
            </a:r>
          </a:p>
        </p:txBody>
      </p:sp>
    </p:spTree>
    <p:extLst>
      <p:ext uri="{BB962C8B-B14F-4D97-AF65-F5344CB8AC3E}">
        <p14:creationId xmlns:p14="http://schemas.microsoft.com/office/powerpoint/2010/main" val="1987854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nchorCtr="1"/>
          <a:lstStyle/>
          <a:p>
            <a:r>
              <a:rPr lang="en-US" sz="2400" dirty="0"/>
              <a:t>Continuous integration and Continuous delivery</a:t>
            </a:r>
            <a:endParaRPr lang="en-US" sz="2400" dirty="0"/>
          </a:p>
        </p:txBody>
      </p:sp>
    </p:spTree>
    <p:extLst>
      <p:ext uri="{BB962C8B-B14F-4D97-AF65-F5344CB8AC3E}">
        <p14:creationId xmlns:p14="http://schemas.microsoft.com/office/powerpoint/2010/main" val="727870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a:bodyPr>
          <a:lstStyle/>
          <a:p>
            <a:pPr>
              <a:buNone/>
            </a:pPr>
            <a:r>
              <a:rPr lang="en-US" sz="2000" i="1" dirty="0" smtClean="0"/>
              <a:t>Continuous Integration is a software development practice where members of a team integrate their work frequently</a:t>
            </a:r>
          </a:p>
          <a:p>
            <a:pPr>
              <a:buNone/>
            </a:pPr>
            <a:r>
              <a:rPr lang="en-US" sz="2000" i="1" dirty="0" smtClean="0"/>
              <a:t>	</a:t>
            </a:r>
          </a:p>
          <a:p>
            <a:pPr>
              <a:buNone/>
            </a:pPr>
            <a:r>
              <a:rPr lang="en-US" sz="2000" i="1" dirty="0" smtClean="0"/>
              <a:t>each person integrates at least daily - leading to multiple integrations per day. </a:t>
            </a:r>
          </a:p>
          <a:p>
            <a:pPr>
              <a:buNone/>
            </a:pPr>
            <a:r>
              <a:rPr lang="en-US" sz="2000" i="1" dirty="0" smtClean="0"/>
              <a:t>	</a:t>
            </a:r>
          </a:p>
          <a:p>
            <a:pPr>
              <a:buNone/>
            </a:pPr>
            <a:r>
              <a:rPr lang="en-US" sz="2000" i="1" dirty="0" smtClean="0"/>
              <a:t>Each integration is verified by an automated build (including test) to detect integration errors as quickly as possible. </a:t>
            </a:r>
            <a:r>
              <a:rPr lang="en-US" i="1" dirty="0" smtClean="0"/>
              <a:t>	</a:t>
            </a:r>
            <a:endParaRPr lang="en-US"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11</a:t>
            </a:fld>
            <a:endParaRPr lang="en-US"/>
          </a:p>
        </p:txBody>
      </p:sp>
    </p:spTree>
    <p:extLst>
      <p:ext uri="{BB962C8B-B14F-4D97-AF65-F5344CB8AC3E}">
        <p14:creationId xmlns:p14="http://schemas.microsoft.com/office/powerpoint/2010/main" val="2166887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delivery</a:t>
            </a:r>
          </a:p>
        </p:txBody>
      </p:sp>
      <p:sp>
        <p:nvSpPr>
          <p:cNvPr id="3" name="Content Placeholder 2"/>
          <p:cNvSpPr>
            <a:spLocks noGrp="1"/>
          </p:cNvSpPr>
          <p:nvPr>
            <p:ph idx="1"/>
          </p:nvPr>
        </p:nvSpPr>
        <p:spPr/>
        <p:txBody>
          <a:bodyPr/>
          <a:lstStyle/>
          <a:p>
            <a:pPr>
              <a:buNone/>
            </a:pPr>
            <a:r>
              <a:rPr lang="en-US" sz="2000" dirty="0"/>
              <a:t> </a:t>
            </a:r>
            <a:r>
              <a:rPr lang="en-US" sz="2000" dirty="0" smtClean="0"/>
              <a:t> </a:t>
            </a:r>
            <a:r>
              <a:rPr lang="en-US" sz="2000" b="1" dirty="0" smtClean="0"/>
              <a:t>reduce</a:t>
            </a:r>
            <a:r>
              <a:rPr lang="en-US" sz="2000" dirty="0" smtClean="0"/>
              <a:t> </a:t>
            </a:r>
            <a:r>
              <a:rPr lang="en-US" sz="2000" dirty="0"/>
              <a:t>the </a:t>
            </a:r>
            <a:r>
              <a:rPr lang="en-US" sz="2000" b="1" dirty="0"/>
              <a:t>cost</a:t>
            </a:r>
            <a:r>
              <a:rPr lang="en-US" sz="2000" dirty="0"/>
              <a:t> , </a:t>
            </a:r>
            <a:r>
              <a:rPr lang="en-US" sz="2000" b="1" dirty="0"/>
              <a:t>time</a:t>
            </a:r>
            <a:r>
              <a:rPr lang="en-US" sz="2000" dirty="0"/>
              <a:t> , </a:t>
            </a:r>
            <a:r>
              <a:rPr lang="en-US" sz="2000" b="1" dirty="0"/>
              <a:t>and risk </a:t>
            </a:r>
            <a:r>
              <a:rPr lang="en-US" sz="2000" dirty="0"/>
              <a:t>of </a:t>
            </a:r>
            <a:r>
              <a:rPr lang="en-US" sz="2000" dirty="0" smtClean="0"/>
              <a:t> delivering </a:t>
            </a:r>
            <a:r>
              <a:rPr lang="en-US" sz="2000" b="1" dirty="0"/>
              <a:t>incremental changes </a:t>
            </a:r>
          </a:p>
          <a:p>
            <a:pPr>
              <a:buNone/>
            </a:pPr>
            <a:r>
              <a:rPr lang="en-US" sz="2000" b="1" dirty="0"/>
              <a:t>  </a:t>
            </a:r>
            <a:r>
              <a:rPr lang="en-US" sz="2000" dirty="0" smtClean="0"/>
              <a:t>to </a:t>
            </a:r>
            <a:r>
              <a:rPr lang="en-US" sz="2000" dirty="0"/>
              <a:t>users</a:t>
            </a:r>
          </a:p>
          <a:p>
            <a:pPr>
              <a:buNone/>
            </a:pPr>
            <a:r>
              <a:rPr lang="en-US" dirty="0"/>
              <a:t>	</a:t>
            </a:r>
          </a:p>
          <a:p>
            <a:pPr>
              <a:buNone/>
            </a:pPr>
            <a:r>
              <a:rPr lang="en-US" dirty="0"/>
              <a:t>	</a:t>
            </a:r>
          </a:p>
        </p:txBody>
      </p:sp>
    </p:spTree>
    <p:extLst>
      <p:ext uri="{BB962C8B-B14F-4D97-AF65-F5344CB8AC3E}">
        <p14:creationId xmlns:p14="http://schemas.microsoft.com/office/powerpoint/2010/main" val="2710247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nchorCtr="1"/>
          <a:lstStyle/>
          <a:p>
            <a:r>
              <a:rPr lang="en-US" sz="2400" dirty="0"/>
              <a:t>Executable Documentation</a:t>
            </a:r>
            <a:endParaRPr lang="en-US" sz="2400" dirty="0"/>
          </a:p>
        </p:txBody>
      </p:sp>
    </p:spTree>
    <p:extLst>
      <p:ext uri="{BB962C8B-B14F-4D97-AF65-F5344CB8AC3E}">
        <p14:creationId xmlns:p14="http://schemas.microsoft.com/office/powerpoint/2010/main" val="3972634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Documentation</a:t>
            </a:r>
            <a:endParaRPr lang="en-US" dirty="0"/>
          </a:p>
        </p:txBody>
      </p:sp>
      <p:sp>
        <p:nvSpPr>
          <p:cNvPr id="3" name="Content Placeholder 2"/>
          <p:cNvSpPr>
            <a:spLocks noGrp="1"/>
          </p:cNvSpPr>
          <p:nvPr>
            <p:ph idx="1"/>
          </p:nvPr>
        </p:nvSpPr>
        <p:spPr/>
        <p:txBody>
          <a:bodyPr/>
          <a:lstStyle/>
          <a:p>
            <a:r>
              <a:rPr lang="en-US" sz="2000" i="1" dirty="0" smtClean="0"/>
              <a:t>Create </a:t>
            </a:r>
            <a:r>
              <a:rPr lang="en-US" sz="2000" i="1" dirty="0"/>
              <a:t>a suite of documents that fully describe the low level behavior of the system .</a:t>
            </a:r>
          </a:p>
          <a:p>
            <a:r>
              <a:rPr lang="en-US" sz="2000" i="1" dirty="0"/>
              <a:t>   </a:t>
            </a:r>
          </a:p>
          <a:p>
            <a:r>
              <a:rPr lang="en-US" sz="2000" i="1" dirty="0" smtClean="0"/>
              <a:t>Low </a:t>
            </a:r>
            <a:r>
              <a:rPr lang="en-US" sz="2000" i="1" dirty="0"/>
              <a:t>level documentation that  executes</a:t>
            </a:r>
            <a:endParaRPr lang="en-US" sz="2000" dirty="0"/>
          </a:p>
        </p:txBody>
      </p:sp>
    </p:spTree>
    <p:extLst>
      <p:ext uri="{BB962C8B-B14F-4D97-AF65-F5344CB8AC3E}">
        <p14:creationId xmlns:p14="http://schemas.microsoft.com/office/powerpoint/2010/main" val="4136012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nchor="ctr" anchorCtr="1"/>
          <a:lstStyle/>
          <a:p>
            <a:r>
              <a:rPr lang="en-US" sz="2800" dirty="0" smtClean="0"/>
              <a:t>Test Readability</a:t>
            </a:r>
            <a:endParaRPr lang="en-US" sz="2800" dirty="0"/>
          </a:p>
        </p:txBody>
      </p:sp>
    </p:spTree>
    <p:extLst>
      <p:ext uri="{BB962C8B-B14F-4D97-AF65-F5344CB8AC3E}">
        <p14:creationId xmlns:p14="http://schemas.microsoft.com/office/powerpoint/2010/main" val="645571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Readability</a:t>
            </a:r>
          </a:p>
        </p:txBody>
      </p:sp>
      <p:sp>
        <p:nvSpPr>
          <p:cNvPr id="3" name="Content Placeholder 2"/>
          <p:cNvSpPr>
            <a:spLocks noGrp="1"/>
          </p:cNvSpPr>
          <p:nvPr>
            <p:ph idx="1"/>
          </p:nvPr>
        </p:nvSpPr>
        <p:spPr/>
        <p:txBody>
          <a:bodyPr>
            <a:normAutofit/>
          </a:bodyPr>
          <a:lstStyle/>
          <a:p>
            <a:r>
              <a:rPr lang="en-US" dirty="0" smtClean="0"/>
              <a:t>Teams that adopt TDD usually see an early boost in productivity because the tests let them add features with confidence and catch errors immediately.  For some teams, the pace then slows down as the tests themselves become a maintenance burden. </a:t>
            </a:r>
          </a:p>
          <a:p>
            <a:endParaRPr lang="en-US" dirty="0"/>
          </a:p>
          <a:p>
            <a:r>
              <a:rPr lang="en-US" dirty="0" smtClean="0"/>
              <a:t>For TDD to be sustainable, the tests must do more than verify the behavior of the code; they must also express that behavior clearly—they must be readable</a:t>
            </a:r>
          </a:p>
          <a:p>
            <a:endParaRPr lang="en-US" dirty="0"/>
          </a:p>
        </p:txBody>
      </p:sp>
    </p:spTree>
    <p:extLst>
      <p:ext uri="{BB962C8B-B14F-4D97-AF65-F5344CB8AC3E}">
        <p14:creationId xmlns:p14="http://schemas.microsoft.com/office/powerpoint/2010/main" val="4069709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3" name="Picture 2"/>
          <p:cNvPicPr>
            <a:picLocks noChangeAspect="1"/>
          </p:cNvPicPr>
          <p:nvPr/>
        </p:nvPicPr>
        <p:blipFill>
          <a:blip r:embed="rId3"/>
          <a:stretch>
            <a:fillRect/>
          </a:stretch>
        </p:blipFill>
        <p:spPr>
          <a:xfrm>
            <a:off x="841375" y="2019482"/>
            <a:ext cx="5086350" cy="2428875"/>
          </a:xfrm>
          <a:prstGeom prst="rect">
            <a:avLst/>
          </a:prstGeom>
        </p:spPr>
      </p:pic>
      <p:pic>
        <p:nvPicPr>
          <p:cNvPr id="5" name="Picture 4"/>
          <p:cNvPicPr>
            <a:picLocks noChangeAspect="1"/>
          </p:cNvPicPr>
          <p:nvPr/>
        </p:nvPicPr>
        <p:blipFill>
          <a:blip r:embed="rId4"/>
          <a:stretch>
            <a:fillRect/>
          </a:stretch>
        </p:blipFill>
        <p:spPr>
          <a:xfrm>
            <a:off x="7032625" y="1982065"/>
            <a:ext cx="4324350" cy="4057650"/>
          </a:xfrm>
          <a:prstGeom prst="rect">
            <a:avLst/>
          </a:prstGeom>
        </p:spPr>
      </p:pic>
    </p:spTree>
    <p:extLst>
      <p:ext uri="{BB962C8B-B14F-4D97-AF65-F5344CB8AC3E}">
        <p14:creationId xmlns:p14="http://schemas.microsoft.com/office/powerpoint/2010/main" val="1610897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Readability</a:t>
            </a:r>
          </a:p>
        </p:txBody>
      </p:sp>
      <p:sp>
        <p:nvSpPr>
          <p:cNvPr id="3" name="Content Placeholder 2"/>
          <p:cNvSpPr>
            <a:spLocks noGrp="1"/>
          </p:cNvSpPr>
          <p:nvPr>
            <p:ph idx="1"/>
          </p:nvPr>
        </p:nvSpPr>
        <p:spPr/>
        <p:txBody>
          <a:bodyPr>
            <a:normAutofit/>
          </a:bodyPr>
          <a:lstStyle/>
          <a:p>
            <a:r>
              <a:rPr lang="en-US" dirty="0" smtClean="0"/>
              <a:t>such names duplicate the information a developer could get just by looking at the target class; they break the “Don’t Repeat Yourself” principle [Hunt99]. </a:t>
            </a:r>
          </a:p>
          <a:p>
            <a:endParaRPr lang="en-US" dirty="0"/>
          </a:p>
          <a:p>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3693172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514" y="0"/>
            <a:ext cx="10515600" cy="1325563"/>
          </a:xfrm>
        </p:spPr>
        <p:txBody>
          <a:bodyPr/>
          <a:lstStyle/>
          <a:p>
            <a:r>
              <a:rPr lang="en-US" dirty="0" smtClean="0"/>
              <a:t>Test cases by states</a:t>
            </a:r>
            <a:endParaRPr lang="en-US"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488" y="1752600"/>
            <a:ext cx="2863847" cy="4549488"/>
          </a:xfrm>
          <a:prstGeom prst="rect">
            <a:avLst/>
          </a:prstGeom>
        </p:spPr>
      </p:pic>
    </p:spTree>
    <p:extLst>
      <p:ext uri="{BB962C8B-B14F-4D97-AF65-F5344CB8AC3E}">
        <p14:creationId xmlns:p14="http://schemas.microsoft.com/office/powerpoint/2010/main" val="944033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ts val="600"/>
              </a:spcBef>
              <a:spcAft>
                <a:spcPts val="600"/>
              </a:spcAft>
            </a:pPr>
            <a:r>
              <a:rPr lang="en-US" dirty="0" smtClean="0"/>
              <a:t>Why test</a:t>
            </a:r>
          </a:p>
          <a:p>
            <a:pPr>
              <a:spcBef>
                <a:spcPts val="600"/>
              </a:spcBef>
              <a:spcAft>
                <a:spcPts val="600"/>
              </a:spcAft>
            </a:pPr>
            <a:r>
              <a:rPr lang="en-US" dirty="0" smtClean="0"/>
              <a:t>Why Automated test</a:t>
            </a:r>
          </a:p>
          <a:p>
            <a:pPr>
              <a:spcBef>
                <a:spcPts val="600"/>
              </a:spcBef>
              <a:spcAft>
                <a:spcPts val="600"/>
              </a:spcAft>
            </a:pPr>
            <a:r>
              <a:rPr lang="en-US" dirty="0" smtClean="0"/>
              <a:t>Test Driven Development</a:t>
            </a:r>
          </a:p>
          <a:p>
            <a:pPr>
              <a:spcBef>
                <a:spcPts val="600"/>
              </a:spcBef>
              <a:spcAft>
                <a:spcPts val="600"/>
              </a:spcAft>
            </a:pPr>
            <a:r>
              <a:rPr lang="en-US" dirty="0" smtClean="0"/>
              <a:t>Testable design</a:t>
            </a:r>
          </a:p>
          <a:p>
            <a:pPr>
              <a:spcBef>
                <a:spcPts val="600"/>
              </a:spcBef>
              <a:spcAft>
                <a:spcPts val="600"/>
              </a:spcAft>
            </a:pPr>
            <a:r>
              <a:rPr lang="en-US" dirty="0" smtClean="0"/>
              <a:t>Code Coverage</a:t>
            </a:r>
          </a:p>
          <a:p>
            <a:pPr>
              <a:spcBef>
                <a:spcPts val="600"/>
              </a:spcBef>
              <a:spcAft>
                <a:spcPts val="600"/>
              </a:spcAft>
            </a:pPr>
            <a:r>
              <a:rPr lang="en-US" dirty="0" smtClean="0"/>
              <a:t>Q &amp; </a:t>
            </a:r>
            <a:r>
              <a:rPr lang="en-US" dirty="0" smtClean="0"/>
              <a:t>A</a:t>
            </a:r>
          </a:p>
        </p:txBody>
      </p:sp>
    </p:spTree>
    <p:extLst>
      <p:ext uri="{BB962C8B-B14F-4D97-AF65-F5344CB8AC3E}">
        <p14:creationId xmlns:p14="http://schemas.microsoft.com/office/powerpoint/2010/main" val="766879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90863" y="1412776"/>
            <a:ext cx="4896544" cy="4680520"/>
          </a:xfrm>
          <a:prstGeom prst="rect">
            <a:avLst/>
          </a:prstGeom>
        </p:spPr>
      </p:pic>
    </p:spTree>
    <p:extLst>
      <p:ext uri="{BB962C8B-B14F-4D97-AF65-F5344CB8AC3E}">
        <p14:creationId xmlns:p14="http://schemas.microsoft.com/office/powerpoint/2010/main" val="973784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Readability</a:t>
            </a:r>
          </a:p>
        </p:txBody>
      </p:sp>
      <p:sp>
        <p:nvSpPr>
          <p:cNvPr id="3" name="Content Placeholder 2"/>
          <p:cNvSpPr>
            <a:spLocks noGrp="1"/>
          </p:cNvSpPr>
          <p:nvPr>
            <p:ph idx="1"/>
          </p:nvPr>
        </p:nvSpPr>
        <p:spPr/>
        <p:txBody>
          <a:bodyPr/>
          <a:lstStyle/>
          <a:p>
            <a:r>
              <a:rPr lang="en-US" dirty="0" smtClean="0"/>
              <a:t>These names can be as long as we like because they’re only called through reflection—we never have to type them in to call them. </a:t>
            </a:r>
          </a:p>
          <a:p>
            <a:endParaRPr lang="en-US" dirty="0"/>
          </a:p>
          <a:p>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1559322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u="sng" dirty="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22</a:t>
            </a:fld>
            <a:endParaRPr lang="en-US"/>
          </a:p>
        </p:txBody>
      </p:sp>
    </p:spTree>
    <p:extLst>
      <p:ext uri="{BB962C8B-B14F-4D97-AF65-F5344CB8AC3E}">
        <p14:creationId xmlns:p14="http://schemas.microsoft.com/office/powerpoint/2010/main" val="1350001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US" b="1" dirty="0"/>
              <a:t>Acceptance: </a:t>
            </a:r>
            <a:r>
              <a:rPr lang="en-US" dirty="0"/>
              <a:t>Does the whole system work?</a:t>
            </a:r>
          </a:p>
          <a:p>
            <a:pPr>
              <a:spcBef>
                <a:spcPts val="1200"/>
              </a:spcBef>
              <a:spcAft>
                <a:spcPts val="1200"/>
              </a:spcAft>
            </a:pPr>
            <a:r>
              <a:rPr lang="en-US" b="1" dirty="0"/>
              <a:t>Integration: </a:t>
            </a:r>
            <a:r>
              <a:rPr lang="en-US" dirty="0"/>
              <a:t>Does our code work against the code we can't change?</a:t>
            </a:r>
          </a:p>
          <a:p>
            <a:pPr>
              <a:spcBef>
                <a:spcPts val="1200"/>
              </a:spcBef>
              <a:spcAft>
                <a:spcPts val="1200"/>
              </a:spcAft>
            </a:pPr>
            <a:r>
              <a:rPr lang="en-US" b="1" dirty="0"/>
              <a:t>Unit: </a:t>
            </a:r>
            <a:r>
              <a:rPr lang="en-US" dirty="0"/>
              <a:t>Do our objects do the right thing, are they convenient to work with?</a:t>
            </a:r>
          </a:p>
          <a:p>
            <a:endParaRPr lang="en-US"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23</a:t>
            </a:fld>
            <a:endParaRPr lang="en-US"/>
          </a:p>
        </p:txBody>
      </p:sp>
    </p:spTree>
    <p:extLst>
      <p:ext uri="{BB962C8B-B14F-4D97-AF65-F5344CB8AC3E}">
        <p14:creationId xmlns:p14="http://schemas.microsoft.com/office/powerpoint/2010/main" val="3839438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4117975"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24</a:t>
            </a:fld>
            <a:endParaRPr lang="en-US"/>
          </a:p>
        </p:txBody>
      </p:sp>
      <p:pic>
        <p:nvPicPr>
          <p:cNvPr id="3" name="Picture 2"/>
          <p:cNvPicPr>
            <a:picLocks noChangeAspect="1"/>
          </p:cNvPicPr>
          <p:nvPr/>
        </p:nvPicPr>
        <p:blipFill>
          <a:blip r:embed="rId3"/>
          <a:stretch>
            <a:fillRect/>
          </a:stretch>
        </p:blipFill>
        <p:spPr>
          <a:xfrm>
            <a:off x="3175000" y="1428750"/>
            <a:ext cx="5848350" cy="4000500"/>
          </a:xfrm>
          <a:prstGeom prst="rect">
            <a:avLst/>
          </a:prstGeom>
        </p:spPr>
      </p:pic>
    </p:spTree>
    <p:extLst>
      <p:ext uri="{BB962C8B-B14F-4D97-AF65-F5344CB8AC3E}">
        <p14:creationId xmlns:p14="http://schemas.microsoft.com/office/powerpoint/2010/main" val="1658191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Unit Tests</a:t>
            </a:r>
            <a:endParaRPr lang="de-DE" dirty="0"/>
          </a:p>
        </p:txBody>
      </p:sp>
      <p:sp>
        <p:nvSpPr>
          <p:cNvPr id="3" name="Inhaltsplatzhalter 2"/>
          <p:cNvSpPr>
            <a:spLocks noGrp="1"/>
          </p:cNvSpPr>
          <p:nvPr>
            <p:ph idx="1"/>
          </p:nvPr>
        </p:nvSpPr>
        <p:spPr>
          <a:xfrm>
            <a:off x="627063" y="1412874"/>
            <a:ext cx="11448776" cy="4752976"/>
          </a:xfrm>
        </p:spPr>
        <p:txBody>
          <a:bodyPr>
            <a:normAutofit/>
          </a:bodyPr>
          <a:lstStyle/>
          <a:p>
            <a:r>
              <a:rPr lang="en-US" dirty="0" smtClean="0"/>
              <a:t>A test is not a unit test if:</a:t>
            </a:r>
          </a:p>
          <a:p>
            <a:endParaRPr lang="en-US" dirty="0" smtClean="0"/>
          </a:p>
          <a:p>
            <a:pPr marL="342900" indent="-342900">
              <a:spcBef>
                <a:spcPts val="1200"/>
              </a:spcBef>
              <a:spcAft>
                <a:spcPts val="1200"/>
              </a:spcAft>
              <a:buFont typeface="Arial" panose="020B0604020202020204" pitchFamily="34" charset="0"/>
              <a:buChar char="•"/>
            </a:pPr>
            <a:r>
              <a:rPr lang="en-US" sz="1900" dirty="0"/>
              <a:t>It talks to the database </a:t>
            </a:r>
          </a:p>
          <a:p>
            <a:pPr marL="342900" indent="-342900">
              <a:spcBef>
                <a:spcPts val="1200"/>
              </a:spcBef>
              <a:spcAft>
                <a:spcPts val="1200"/>
              </a:spcAft>
              <a:buFont typeface="Arial" panose="020B0604020202020204" pitchFamily="34" charset="0"/>
              <a:buChar char="•"/>
            </a:pPr>
            <a:r>
              <a:rPr lang="en-US" sz="1900" dirty="0"/>
              <a:t>It communicates across the network </a:t>
            </a:r>
          </a:p>
          <a:p>
            <a:pPr marL="342900" indent="-342900">
              <a:spcBef>
                <a:spcPts val="1200"/>
              </a:spcBef>
              <a:spcAft>
                <a:spcPts val="1200"/>
              </a:spcAft>
              <a:buFont typeface="Arial" panose="020B0604020202020204" pitchFamily="34" charset="0"/>
              <a:buChar char="•"/>
            </a:pPr>
            <a:r>
              <a:rPr lang="en-US" sz="1900" dirty="0"/>
              <a:t>It touches the file system </a:t>
            </a:r>
          </a:p>
          <a:p>
            <a:pPr marL="342900" indent="-342900">
              <a:spcBef>
                <a:spcPts val="1200"/>
              </a:spcBef>
              <a:spcAft>
                <a:spcPts val="1200"/>
              </a:spcAft>
              <a:buFont typeface="Arial" panose="020B0604020202020204" pitchFamily="34" charset="0"/>
              <a:buChar char="•"/>
            </a:pPr>
            <a:r>
              <a:rPr lang="en-US" sz="1900" dirty="0"/>
              <a:t>It can't run at the same time as any of your other unit tests </a:t>
            </a:r>
          </a:p>
          <a:p>
            <a:pPr marL="342900" indent="-342900">
              <a:spcBef>
                <a:spcPts val="1200"/>
              </a:spcBef>
              <a:spcAft>
                <a:spcPts val="1200"/>
              </a:spcAft>
              <a:buFont typeface="Arial" panose="020B0604020202020204" pitchFamily="34" charset="0"/>
              <a:buChar char="•"/>
            </a:pPr>
            <a:r>
              <a:rPr lang="en-US" sz="1900" dirty="0"/>
              <a:t>You have to do special things to your environment (such as editing </a:t>
            </a:r>
            <a:r>
              <a:rPr lang="en-US" sz="1900" dirty="0" err="1"/>
              <a:t>config</a:t>
            </a:r>
            <a:r>
              <a:rPr lang="en-US" sz="1900" dirty="0"/>
              <a:t> files) to run it.</a:t>
            </a:r>
          </a:p>
          <a:p>
            <a:pPr algn="r"/>
            <a:endParaRPr lang="en-US" dirty="0" smtClean="0"/>
          </a:p>
          <a:p>
            <a:pPr algn="r"/>
            <a:r>
              <a:rPr lang="en-US" sz="3467" dirty="0" smtClean="0"/>
              <a:t>		</a:t>
            </a:r>
            <a:r>
              <a:rPr lang="en-US" dirty="0" smtClean="0"/>
              <a:t>Michael </a:t>
            </a:r>
            <a:r>
              <a:rPr lang="en-US" dirty="0"/>
              <a:t>Feathers, "A Set of Unit Testing Rules" </a:t>
            </a:r>
          </a:p>
          <a:p>
            <a:endParaRPr lang="en-US" dirty="0"/>
          </a:p>
        </p:txBody>
      </p:sp>
    </p:spTree>
    <p:extLst>
      <p:ext uri="{BB962C8B-B14F-4D97-AF65-F5344CB8AC3E}">
        <p14:creationId xmlns:p14="http://schemas.microsoft.com/office/powerpoint/2010/main" val="2907408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8229600" cy="792162"/>
          </a:xfrm>
        </p:spPr>
        <p:txBody>
          <a:bodyPr>
            <a:normAutofit fontScale="90000"/>
          </a:bodyPr>
          <a:lstStyle/>
          <a:p>
            <a:r>
              <a:rPr lang="en-US" dirty="0" smtClean="0"/>
              <a:t/>
            </a:r>
            <a:br>
              <a:rPr lang="en-US" dirty="0" smtClean="0"/>
            </a:br>
            <a:r>
              <a:rPr lang="en-US" dirty="0"/>
              <a:t/>
            </a:r>
            <a:br>
              <a:rPr lang="en-US" dirty="0"/>
            </a:br>
            <a:r>
              <a:rPr lang="en-US" dirty="0" smtClean="0"/>
              <a:t>F.I.R.S.T</a:t>
            </a:r>
            <a:br>
              <a:rPr lang="en-US" dirty="0" smtClean="0"/>
            </a:br>
            <a:endParaRPr lang="en-US" dirty="0"/>
          </a:p>
        </p:txBody>
      </p:sp>
      <p:sp>
        <p:nvSpPr>
          <p:cNvPr id="3" name="Content Placeholder 2"/>
          <p:cNvSpPr>
            <a:spLocks noGrp="1"/>
          </p:cNvSpPr>
          <p:nvPr>
            <p:ph idx="1"/>
          </p:nvPr>
        </p:nvSpPr>
        <p:spPr>
          <a:xfrm>
            <a:off x="338535" y="1412776"/>
            <a:ext cx="11737304" cy="4943575"/>
          </a:xfrm>
        </p:spPr>
        <p:txBody>
          <a:bodyPr>
            <a:noAutofit/>
          </a:bodyPr>
          <a:lstStyle/>
          <a:p>
            <a:pPr>
              <a:buNone/>
            </a:pPr>
            <a:r>
              <a:rPr lang="en-US" sz="1900" b="1" i="1" u="sng" dirty="0"/>
              <a:t>Fast </a:t>
            </a:r>
            <a:endParaRPr lang="en-US" sz="1900" b="1" dirty="0"/>
          </a:p>
          <a:p>
            <a:pPr>
              <a:buNone/>
            </a:pPr>
            <a:r>
              <a:rPr lang="en-US" sz="1900" dirty="0" smtClean="0"/>
              <a:t>Tests </a:t>
            </a:r>
            <a:r>
              <a:rPr lang="en-US" sz="1900" dirty="0"/>
              <a:t>should be fast. They should run quickly. </a:t>
            </a:r>
          </a:p>
          <a:p>
            <a:pPr>
              <a:buNone/>
            </a:pPr>
            <a:endParaRPr lang="en-US" sz="1900" dirty="0"/>
          </a:p>
          <a:p>
            <a:pPr>
              <a:buNone/>
            </a:pPr>
            <a:r>
              <a:rPr lang="en-US" sz="1900" dirty="0" smtClean="0"/>
              <a:t>When </a:t>
            </a:r>
            <a:r>
              <a:rPr lang="en-US" sz="1900" dirty="0"/>
              <a:t>tests run slow, you won’t want to run them frequently. If you don’t run them frequently, you won’t find problems early enough to fix them easily. You won’t feel as free to clean up the code. Eventually the code will begin to rot.</a:t>
            </a:r>
          </a:p>
          <a:p>
            <a:pPr>
              <a:buNone/>
            </a:pPr>
            <a:endParaRPr lang="en-US" sz="1900" dirty="0"/>
          </a:p>
          <a:p>
            <a:pPr>
              <a:buNone/>
            </a:pPr>
            <a:r>
              <a:rPr lang="en-US" sz="1900" b="1" i="1" u="sng" dirty="0"/>
              <a:t>Independent </a:t>
            </a:r>
          </a:p>
          <a:p>
            <a:pPr>
              <a:buNone/>
            </a:pPr>
            <a:r>
              <a:rPr lang="en-US" sz="1900" dirty="0" smtClean="0"/>
              <a:t>Tests </a:t>
            </a:r>
            <a:r>
              <a:rPr lang="en-US" sz="1900" dirty="0"/>
              <a:t>should not depend on each other. </a:t>
            </a:r>
          </a:p>
          <a:p>
            <a:pPr>
              <a:buNone/>
            </a:pPr>
            <a:r>
              <a:rPr lang="en-US" sz="1900" dirty="0"/>
              <a:t>	</a:t>
            </a:r>
          </a:p>
          <a:p>
            <a:pPr>
              <a:buNone/>
            </a:pPr>
            <a:r>
              <a:rPr lang="en-US" sz="1900" dirty="0" smtClean="0"/>
              <a:t>One </a:t>
            </a:r>
            <a:r>
              <a:rPr lang="en-US" sz="1900" dirty="0"/>
              <a:t>test should not set up the conditions for the next test. You should be able to run each test independently and run the tests in any order you like. </a:t>
            </a:r>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26</a:t>
            </a:fld>
            <a:endParaRPr lang="en-US"/>
          </a:p>
        </p:txBody>
      </p:sp>
    </p:spTree>
    <p:extLst>
      <p:ext uri="{BB962C8B-B14F-4D97-AF65-F5344CB8AC3E}">
        <p14:creationId xmlns:p14="http://schemas.microsoft.com/office/powerpoint/2010/main" val="1681186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527" y="1549258"/>
            <a:ext cx="11787807" cy="4856584"/>
          </a:xfrm>
        </p:spPr>
        <p:txBody>
          <a:bodyPr>
            <a:noAutofit/>
          </a:bodyPr>
          <a:lstStyle/>
          <a:p>
            <a:pPr>
              <a:lnSpc>
                <a:spcPct val="80000"/>
              </a:lnSpc>
              <a:buNone/>
            </a:pPr>
            <a:r>
              <a:rPr lang="en-US" sz="1900" b="1" i="1" u="sng" dirty="0"/>
              <a:t>Repeatable </a:t>
            </a:r>
            <a:endParaRPr lang="en-US" sz="1900" dirty="0"/>
          </a:p>
          <a:p>
            <a:r>
              <a:rPr lang="en-US" sz="1900" dirty="0"/>
              <a:t>Tests should be repeatable in any environment. You should be able to run the tests in the production environment, in the QA environment, without a network.</a:t>
            </a:r>
          </a:p>
          <a:p>
            <a:endParaRPr lang="en-US" sz="1900" dirty="0"/>
          </a:p>
          <a:p>
            <a:r>
              <a:rPr lang="en-US" sz="1900" dirty="0" smtClean="0"/>
              <a:t>If </a:t>
            </a:r>
            <a:r>
              <a:rPr lang="en-US" sz="1900" dirty="0"/>
              <a:t>your tests aren’t repeatable in any environment, then you’ll always have an excuse for why they fail. You’ll also find yourself unable  to run the tests when the environment isn’t available.</a:t>
            </a:r>
          </a:p>
          <a:p>
            <a:pPr>
              <a:lnSpc>
                <a:spcPct val="80000"/>
              </a:lnSpc>
              <a:buNone/>
            </a:pPr>
            <a:endParaRPr lang="en-US" sz="1900" b="1" i="1" u="sng" dirty="0"/>
          </a:p>
          <a:p>
            <a:pPr>
              <a:lnSpc>
                <a:spcPct val="80000"/>
              </a:lnSpc>
              <a:buNone/>
            </a:pPr>
            <a:r>
              <a:rPr lang="en-US" sz="1900" b="1" i="1" u="sng" dirty="0"/>
              <a:t>Self-Validating </a:t>
            </a:r>
          </a:p>
          <a:p>
            <a:r>
              <a:rPr lang="en-US" sz="1900" dirty="0"/>
              <a:t>The tests should have a </a:t>
            </a:r>
            <a:r>
              <a:rPr lang="en-US" sz="1900" dirty="0" err="1"/>
              <a:t>boolean</a:t>
            </a:r>
            <a:r>
              <a:rPr lang="en-US" sz="1900" dirty="0"/>
              <a:t> output. Either they pass or fail. </a:t>
            </a:r>
          </a:p>
          <a:p>
            <a:endParaRPr lang="en-US" sz="1900" dirty="0"/>
          </a:p>
          <a:p>
            <a:r>
              <a:rPr lang="en-US" sz="1900" dirty="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27</a:t>
            </a:fld>
            <a:endParaRPr lang="en-US"/>
          </a:p>
        </p:txBody>
      </p:sp>
    </p:spTree>
    <p:extLst>
      <p:ext uri="{BB962C8B-B14F-4D97-AF65-F5344CB8AC3E}">
        <p14:creationId xmlns:p14="http://schemas.microsoft.com/office/powerpoint/2010/main" val="3472962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0543" y="2132856"/>
            <a:ext cx="11377264" cy="4191744"/>
          </a:xfrm>
        </p:spPr>
        <p:txBody>
          <a:bodyPr/>
          <a:lstStyle/>
          <a:p>
            <a:pPr>
              <a:buNone/>
            </a:pPr>
            <a:r>
              <a:rPr lang="en-US" sz="1900" b="1" i="1" u="sng" dirty="0"/>
              <a:t>Timely </a:t>
            </a:r>
          </a:p>
          <a:p>
            <a:pPr>
              <a:buNone/>
            </a:pPr>
            <a:r>
              <a:rPr lang="en-US" sz="1900" dirty="0" smtClean="0"/>
              <a:t>The </a:t>
            </a:r>
            <a:r>
              <a:rPr lang="en-US" sz="1900" dirty="0"/>
              <a:t>tests need to be written in a timely fashion. Unit tests should be written just before the production code that makes them pass.</a:t>
            </a:r>
          </a:p>
          <a:p>
            <a:pPr>
              <a:buNone/>
            </a:pPr>
            <a:endParaRPr lang="en-US" sz="1900" dirty="0"/>
          </a:p>
          <a:p>
            <a:pPr>
              <a:buNone/>
            </a:pPr>
            <a:r>
              <a:rPr lang="en-US" sz="1900" dirty="0" smtClean="0"/>
              <a:t>If </a:t>
            </a:r>
            <a:r>
              <a:rPr lang="en-US" sz="1900" dirty="0"/>
              <a:t>you write tests after the production code, then you may find the production code to be hard to test. 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28</a:t>
            </a:fld>
            <a:endParaRPr lang="en-US"/>
          </a:p>
        </p:txBody>
      </p:sp>
    </p:spTree>
    <p:extLst>
      <p:ext uri="{BB962C8B-B14F-4D97-AF65-F5344CB8AC3E}">
        <p14:creationId xmlns:p14="http://schemas.microsoft.com/office/powerpoint/2010/main" val="2618202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TDD mantra</a:t>
            </a:r>
            <a:endParaRPr lang="en-US" dirty="0"/>
          </a:p>
        </p:txBody>
      </p:sp>
      <p:graphicFrame>
        <p:nvGraphicFramePr>
          <p:cNvPr id="3" name="Diagram 2"/>
          <p:cNvGraphicFramePr/>
          <p:nvPr>
            <p:extLst/>
          </p:nvPr>
        </p:nvGraphicFramePr>
        <p:xfrm>
          <a:off x="3152775" y="1295401"/>
          <a:ext cx="5892800" cy="3928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831975" y="1625361"/>
            <a:ext cx="2743200" cy="1569660"/>
          </a:xfrm>
          <a:prstGeom prst="rect">
            <a:avLst/>
          </a:prstGeom>
          <a:noFill/>
        </p:spPr>
        <p:txBody>
          <a:bodyPr wrap="square" rtlCol="0">
            <a:spAutoFit/>
          </a:bodyPr>
          <a:lstStyle/>
          <a:p>
            <a:r>
              <a:rPr lang="en-US" sz="2400" dirty="0">
                <a:solidFill>
                  <a:schemeClr val="tx1"/>
                </a:solidFill>
              </a:rPr>
              <a:t>Write a failing test for a new feature, i.e., specify a new behavior</a:t>
            </a:r>
          </a:p>
        </p:txBody>
      </p:sp>
      <p:sp>
        <p:nvSpPr>
          <p:cNvPr id="6" name="TextBox 5"/>
          <p:cNvSpPr txBox="1"/>
          <p:nvPr/>
        </p:nvSpPr>
        <p:spPr>
          <a:xfrm>
            <a:off x="7927975" y="2441996"/>
            <a:ext cx="2743200" cy="830997"/>
          </a:xfrm>
          <a:prstGeom prst="rect">
            <a:avLst/>
          </a:prstGeom>
          <a:noFill/>
        </p:spPr>
        <p:txBody>
          <a:bodyPr wrap="square" rtlCol="0">
            <a:spAutoFit/>
          </a:bodyPr>
          <a:lstStyle/>
          <a:p>
            <a:r>
              <a:rPr lang="en-US" sz="2400" dirty="0">
                <a:solidFill>
                  <a:schemeClr val="tx1"/>
                </a:solidFill>
              </a:rPr>
              <a:t>Write enough code to pass the test</a:t>
            </a:r>
          </a:p>
        </p:txBody>
      </p:sp>
      <p:sp>
        <p:nvSpPr>
          <p:cNvPr id="7" name="TextBox 6"/>
          <p:cNvSpPr txBox="1"/>
          <p:nvPr/>
        </p:nvSpPr>
        <p:spPr>
          <a:xfrm>
            <a:off x="4295775" y="5054601"/>
            <a:ext cx="3606800" cy="1200329"/>
          </a:xfrm>
          <a:prstGeom prst="rect">
            <a:avLst/>
          </a:prstGeom>
          <a:noFill/>
        </p:spPr>
        <p:txBody>
          <a:bodyPr wrap="square" rtlCol="0">
            <a:spAutoFit/>
          </a:bodyPr>
          <a:lstStyle/>
          <a:p>
            <a:r>
              <a:rPr lang="en-US" sz="2400" dirty="0">
                <a:solidFill>
                  <a:schemeClr val="tx1"/>
                </a:solidFill>
              </a:rPr>
              <a:t>Simplify, consolidate and generalize code and tests </a:t>
            </a:r>
          </a:p>
        </p:txBody>
      </p:sp>
    </p:spTree>
    <p:extLst>
      <p:ext uri="{BB962C8B-B14F-4D97-AF65-F5344CB8AC3E}">
        <p14:creationId xmlns:p14="http://schemas.microsoft.com/office/powerpoint/2010/main" val="2875624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2551" y="1988840"/>
            <a:ext cx="11377264" cy="2088232"/>
          </a:xfrm>
        </p:spPr>
        <p:txBody>
          <a:bodyPr>
            <a:normAutofit fontScale="90000"/>
          </a:bodyPr>
          <a:lstStyle/>
          <a:p>
            <a:r>
              <a:rPr lang="en-US" sz="3600" b="0" dirty="0"/>
              <a:t>“If it's worth building, it's worth testing. </a:t>
            </a:r>
            <a:br>
              <a:rPr lang="en-US" sz="3600" b="0" dirty="0"/>
            </a:br>
            <a:r>
              <a:rPr lang="en-US" sz="3600" b="0" dirty="0"/>
              <a:t>If it's not worth testing, why are you wasting your time working on it?“</a:t>
            </a:r>
          </a:p>
        </p:txBody>
      </p:sp>
    </p:spTree>
    <p:extLst>
      <p:ext uri="{BB962C8B-B14F-4D97-AF65-F5344CB8AC3E}">
        <p14:creationId xmlns:p14="http://schemas.microsoft.com/office/powerpoint/2010/main" val="7013742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TDD step size</a:t>
            </a:r>
            <a:endParaRPr lang="en-US" dirty="0"/>
          </a:p>
        </p:txBody>
      </p:sp>
      <p:sp>
        <p:nvSpPr>
          <p:cNvPr id="3" name="Inhaltsplatzhalter 2"/>
          <p:cNvSpPr>
            <a:spLocks noGrp="1"/>
          </p:cNvSpPr>
          <p:nvPr>
            <p:ph idx="1"/>
          </p:nvPr>
        </p:nvSpPr>
        <p:spPr/>
        <p:txBody>
          <a:bodyPr/>
          <a:lstStyle/>
          <a:p>
            <a:pPr>
              <a:spcBef>
                <a:spcPts val="1200"/>
              </a:spcBef>
              <a:spcAft>
                <a:spcPts val="1200"/>
              </a:spcAft>
            </a:pPr>
            <a:r>
              <a:rPr lang="en-US" dirty="0" smtClean="0"/>
              <a:t>Do not write more code than you need</a:t>
            </a:r>
          </a:p>
          <a:p>
            <a:pPr>
              <a:spcBef>
                <a:spcPts val="1200"/>
              </a:spcBef>
              <a:spcAft>
                <a:spcPts val="1200"/>
              </a:spcAft>
            </a:pPr>
            <a:r>
              <a:rPr lang="en-US" dirty="0" smtClean="0"/>
              <a:t>Write tests that test small portions of functionality</a:t>
            </a:r>
          </a:p>
          <a:p>
            <a:pPr>
              <a:spcBef>
                <a:spcPts val="1200"/>
              </a:spcBef>
              <a:spcAft>
                <a:spcPts val="1200"/>
              </a:spcAft>
            </a:pPr>
            <a:r>
              <a:rPr lang="en-US" dirty="0" smtClean="0"/>
              <a:t>Step “size“ can be adjusted according to convenience</a:t>
            </a:r>
          </a:p>
          <a:p>
            <a:endParaRPr lang="en-US" b="1" dirty="0"/>
          </a:p>
        </p:txBody>
      </p:sp>
    </p:spTree>
    <p:extLst>
      <p:ext uri="{BB962C8B-B14F-4D97-AF65-F5344CB8AC3E}">
        <p14:creationId xmlns:p14="http://schemas.microsoft.com/office/powerpoint/2010/main" val="309505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Unit Tests != TDD</a:t>
            </a:r>
            <a:endParaRPr lang="de-DE" dirty="0"/>
          </a:p>
        </p:txBody>
      </p:sp>
      <p:sp>
        <p:nvSpPr>
          <p:cNvPr id="3" name="Inhaltsplatzhalter 2"/>
          <p:cNvSpPr>
            <a:spLocks noGrp="1"/>
          </p:cNvSpPr>
          <p:nvPr>
            <p:ph idx="1"/>
          </p:nvPr>
        </p:nvSpPr>
        <p:spPr/>
        <p:txBody>
          <a:bodyPr/>
          <a:lstStyle/>
          <a:p>
            <a:r>
              <a:rPr lang="en-US" dirty="0"/>
              <a:t>Code can also be driven by automated integration tests (UI tests, DB tests, …)</a:t>
            </a:r>
          </a:p>
          <a:p>
            <a:endParaRPr lang="en-US" dirty="0" smtClean="0"/>
          </a:p>
          <a:p>
            <a:r>
              <a:rPr lang="en-US" dirty="0" smtClean="0"/>
              <a:t>TDD is a practice, unit tests are automated tests with specific properties</a:t>
            </a:r>
          </a:p>
        </p:txBody>
      </p:sp>
    </p:spTree>
    <p:extLst>
      <p:ext uri="{BB962C8B-B14F-4D97-AF65-F5344CB8AC3E}">
        <p14:creationId xmlns:p14="http://schemas.microsoft.com/office/powerpoint/2010/main" val="3898398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TDD</a:t>
            </a:r>
            <a:endParaRPr lang="en-US" dirty="0"/>
          </a:p>
        </p:txBody>
      </p:sp>
      <p:sp>
        <p:nvSpPr>
          <p:cNvPr id="3" name="Content Placeholder 2"/>
          <p:cNvSpPr>
            <a:spLocks noGrp="1"/>
          </p:cNvSpPr>
          <p:nvPr>
            <p:ph idx="1"/>
          </p:nvPr>
        </p:nvSpPr>
        <p:spPr/>
        <p:txBody>
          <a:bodyPr/>
          <a:lstStyle/>
          <a:p>
            <a:pPr>
              <a:spcBef>
                <a:spcPts val="600"/>
              </a:spcBef>
              <a:spcAft>
                <a:spcPts val="600"/>
              </a:spcAft>
            </a:pPr>
            <a:r>
              <a:rPr lang="en-US" dirty="0" smtClean="0"/>
              <a:t>TDD sets </a:t>
            </a:r>
            <a:r>
              <a:rPr lang="en-US" b="1" dirty="0" smtClean="0"/>
              <a:t>priority</a:t>
            </a:r>
            <a:r>
              <a:rPr lang="en-US" dirty="0" smtClean="0"/>
              <a:t> for tests</a:t>
            </a:r>
          </a:p>
          <a:p>
            <a:pPr>
              <a:spcBef>
                <a:spcPts val="600"/>
              </a:spcBef>
              <a:spcAft>
                <a:spcPts val="600"/>
              </a:spcAft>
            </a:pPr>
            <a:r>
              <a:rPr lang="en-US" dirty="0" smtClean="0"/>
              <a:t>Deign feedback</a:t>
            </a:r>
          </a:p>
        </p:txBody>
      </p:sp>
    </p:spTree>
    <p:extLst>
      <p:ext uri="{BB962C8B-B14F-4D97-AF65-F5344CB8AC3E}">
        <p14:creationId xmlns:p14="http://schemas.microsoft.com/office/powerpoint/2010/main" val="188644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TDD</a:t>
            </a:r>
            <a:endParaRPr lang="en-US" dirty="0"/>
          </a:p>
        </p:txBody>
      </p:sp>
      <p:sp>
        <p:nvSpPr>
          <p:cNvPr id="3" name="Content Placeholder 2"/>
          <p:cNvSpPr>
            <a:spLocks noGrp="1"/>
          </p:cNvSpPr>
          <p:nvPr>
            <p:ph idx="1"/>
          </p:nvPr>
        </p:nvSpPr>
        <p:spPr/>
        <p:txBody>
          <a:bodyPr/>
          <a:lstStyle/>
          <a:p>
            <a:r>
              <a:rPr lang="en-US" dirty="0"/>
              <a:t>Most of the tests feedback on design is based on the fact that if it is hard to test a class in an isolated way, then it may have a problem with its design. </a:t>
            </a:r>
            <a:endParaRPr lang="en-US" dirty="0" smtClean="0"/>
          </a:p>
          <a:p>
            <a:endParaRPr lang="en-US" dirty="0"/>
          </a:p>
          <a:p>
            <a:r>
              <a:rPr lang="en-US" dirty="0" smtClean="0"/>
              <a:t>The </a:t>
            </a:r>
            <a:r>
              <a:rPr lang="en-US" dirty="0"/>
              <a:t>harder to write a unit test, the bigger the possibility to find a design smell.</a:t>
            </a:r>
          </a:p>
        </p:txBody>
      </p:sp>
    </p:spTree>
    <p:extLst>
      <p:ext uri="{BB962C8B-B14F-4D97-AF65-F5344CB8AC3E}">
        <p14:creationId xmlns:p14="http://schemas.microsoft.com/office/powerpoint/2010/main" val="681522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design</a:t>
            </a:r>
            <a:endParaRPr lang="en-US" dirty="0"/>
          </a:p>
        </p:txBody>
      </p:sp>
      <p:sp>
        <p:nvSpPr>
          <p:cNvPr id="3" name="Content Placeholder 2"/>
          <p:cNvSpPr>
            <a:spLocks noGrp="1"/>
          </p:cNvSpPr>
          <p:nvPr>
            <p:ph idx="1"/>
          </p:nvPr>
        </p:nvSpPr>
        <p:spPr/>
        <p:txBody>
          <a:bodyPr/>
          <a:lstStyle/>
          <a:p>
            <a:pPr>
              <a:spcBef>
                <a:spcPts val="600"/>
              </a:spcBef>
              <a:spcAft>
                <a:spcPts val="600"/>
              </a:spcAft>
            </a:pPr>
            <a:r>
              <a:rPr lang="en-US" dirty="0" smtClean="0"/>
              <a:t>Dependency injection</a:t>
            </a:r>
          </a:p>
          <a:p>
            <a:pPr>
              <a:spcBef>
                <a:spcPts val="600"/>
              </a:spcBef>
              <a:spcAft>
                <a:spcPts val="600"/>
              </a:spcAft>
            </a:pPr>
            <a:r>
              <a:rPr lang="en-US" dirty="0" smtClean="0"/>
              <a:t>Programming to interface </a:t>
            </a:r>
          </a:p>
          <a:p>
            <a:pPr>
              <a:spcBef>
                <a:spcPts val="600"/>
              </a:spcBef>
              <a:spcAft>
                <a:spcPts val="600"/>
              </a:spcAft>
            </a:pPr>
            <a:r>
              <a:rPr lang="en-US" dirty="0" smtClean="0"/>
              <a:t>LSP – mock *</a:t>
            </a:r>
          </a:p>
          <a:p>
            <a:pPr>
              <a:spcBef>
                <a:spcPts val="600"/>
              </a:spcBef>
              <a:spcAft>
                <a:spcPts val="600"/>
              </a:spcAft>
            </a:pPr>
            <a:r>
              <a:rPr lang="en-US" dirty="0" smtClean="0"/>
              <a:t>Single responsibility principl</a:t>
            </a:r>
            <a:r>
              <a:rPr lang="en-US" dirty="0"/>
              <a:t>e</a:t>
            </a:r>
            <a:endParaRPr lang="en-US" dirty="0" smtClean="0"/>
          </a:p>
          <a:p>
            <a:pPr>
              <a:spcBef>
                <a:spcPts val="600"/>
              </a:spcBef>
              <a:spcAft>
                <a:spcPts val="600"/>
              </a:spcAft>
            </a:pPr>
            <a:r>
              <a:rPr lang="en-US" dirty="0" smtClean="0"/>
              <a:t>Adapter</a:t>
            </a:r>
            <a:endParaRPr lang="en-US" dirty="0"/>
          </a:p>
        </p:txBody>
      </p:sp>
    </p:spTree>
    <p:extLst>
      <p:ext uri="{BB962C8B-B14F-4D97-AF65-F5344CB8AC3E}">
        <p14:creationId xmlns:p14="http://schemas.microsoft.com/office/powerpoint/2010/main" val="3838848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pic>
        <p:nvPicPr>
          <p:cNvPr id="4" name="Picture 3"/>
          <p:cNvPicPr>
            <a:picLocks noChangeAspect="1"/>
          </p:cNvPicPr>
          <p:nvPr/>
        </p:nvPicPr>
        <p:blipFill>
          <a:blip r:embed="rId3"/>
          <a:stretch>
            <a:fillRect/>
          </a:stretch>
        </p:blipFill>
        <p:spPr>
          <a:xfrm>
            <a:off x="6556375" y="1971674"/>
            <a:ext cx="5463540" cy="3834766"/>
          </a:xfrm>
          <a:prstGeom prst="rect">
            <a:avLst/>
          </a:prstGeom>
        </p:spPr>
      </p:pic>
      <p:pic>
        <p:nvPicPr>
          <p:cNvPr id="5" name="Picture 4"/>
          <p:cNvPicPr>
            <a:picLocks noChangeAspect="1"/>
          </p:cNvPicPr>
          <p:nvPr/>
        </p:nvPicPr>
        <p:blipFill>
          <a:blip r:embed="rId4"/>
          <a:stretch>
            <a:fillRect/>
          </a:stretch>
        </p:blipFill>
        <p:spPr>
          <a:xfrm>
            <a:off x="284163" y="1971674"/>
            <a:ext cx="6013133" cy="4286250"/>
          </a:xfrm>
          <a:prstGeom prst="rect">
            <a:avLst/>
          </a:prstGeom>
        </p:spPr>
      </p:pic>
    </p:spTree>
    <p:extLst>
      <p:ext uri="{BB962C8B-B14F-4D97-AF65-F5344CB8AC3E}">
        <p14:creationId xmlns:p14="http://schemas.microsoft.com/office/powerpoint/2010/main" val="32275539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058" y="1799500"/>
            <a:ext cx="6986314" cy="4351338"/>
          </a:xfrm>
        </p:spPr>
      </p:pic>
    </p:spTree>
    <p:extLst>
      <p:ext uri="{BB962C8B-B14F-4D97-AF65-F5344CB8AC3E}">
        <p14:creationId xmlns:p14="http://schemas.microsoft.com/office/powerpoint/2010/main" val="816187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pPr>
              <a:spcBef>
                <a:spcPts val="600"/>
              </a:spcBef>
              <a:spcAft>
                <a:spcPts val="600"/>
              </a:spcAft>
            </a:pPr>
            <a:r>
              <a:rPr lang="en-US" b="1" dirty="0" smtClean="0"/>
              <a:t>Hard-to-Test Code</a:t>
            </a:r>
          </a:p>
          <a:p>
            <a:pPr>
              <a:spcBef>
                <a:spcPts val="600"/>
              </a:spcBef>
              <a:spcAft>
                <a:spcPts val="600"/>
              </a:spcAft>
            </a:pPr>
            <a:r>
              <a:rPr lang="en-US" b="1" dirty="0"/>
              <a:t>Fragile Test</a:t>
            </a:r>
          </a:p>
          <a:p>
            <a:pPr>
              <a:spcBef>
                <a:spcPts val="600"/>
              </a:spcBef>
              <a:spcAft>
                <a:spcPts val="600"/>
              </a:spcAft>
            </a:pPr>
            <a:r>
              <a:rPr lang="en-US" b="1" dirty="0"/>
              <a:t>Test Code </a:t>
            </a:r>
            <a:r>
              <a:rPr lang="en-US" b="1" dirty="0" smtClean="0"/>
              <a:t>Duplication</a:t>
            </a:r>
          </a:p>
          <a:p>
            <a:pPr>
              <a:spcBef>
                <a:spcPts val="600"/>
              </a:spcBef>
              <a:spcAft>
                <a:spcPts val="600"/>
              </a:spcAft>
            </a:pPr>
            <a:r>
              <a:rPr lang="en-US" b="1" dirty="0"/>
              <a:t>Slow </a:t>
            </a:r>
            <a:r>
              <a:rPr lang="en-US" b="1" dirty="0" smtClean="0"/>
              <a:t>Tests</a:t>
            </a:r>
          </a:p>
          <a:p>
            <a:pPr>
              <a:spcBef>
                <a:spcPts val="600"/>
              </a:spcBef>
              <a:spcAft>
                <a:spcPts val="600"/>
              </a:spcAft>
            </a:pPr>
            <a:r>
              <a:rPr lang="en-US" b="1" dirty="0"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37</a:t>
            </a:fld>
            <a:endParaRPr lang="en-US"/>
          </a:p>
        </p:txBody>
      </p:sp>
    </p:spTree>
    <p:extLst>
      <p:ext uri="{BB962C8B-B14F-4D97-AF65-F5344CB8AC3E}">
        <p14:creationId xmlns:p14="http://schemas.microsoft.com/office/powerpoint/2010/main" val="933391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a:t>
            </a:r>
            <a:r>
              <a:rPr lang="en-US" dirty="0" smtClean="0"/>
              <a:t>Coverage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047000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nchorCtr="1"/>
          <a:lstStyle/>
          <a:p>
            <a:r>
              <a:rPr lang="en-US" sz="2400" dirty="0" smtClean="0"/>
              <a:t>Q &amp; A</a:t>
            </a:r>
            <a:endParaRPr lang="en-US" sz="2400" dirty="0"/>
          </a:p>
        </p:txBody>
      </p:sp>
    </p:spTree>
    <p:extLst>
      <p:ext uri="{BB962C8B-B14F-4D97-AF65-F5344CB8AC3E}">
        <p14:creationId xmlns:p14="http://schemas.microsoft.com/office/powerpoint/2010/main" val="2761558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nchorCtr="1">
            <a:normAutofit/>
          </a:bodyPr>
          <a:lstStyle/>
          <a:p>
            <a:r>
              <a:rPr lang="en-US" sz="2400" dirty="0"/>
              <a:t>Building the right feedback loop</a:t>
            </a:r>
            <a:endParaRPr lang="en-US" sz="2400"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4</a:t>
            </a:fld>
            <a:endParaRPr lang="en-US"/>
          </a:p>
        </p:txBody>
      </p:sp>
    </p:spTree>
    <p:extLst>
      <p:ext uri="{BB962C8B-B14F-4D97-AF65-F5344CB8AC3E}">
        <p14:creationId xmlns:p14="http://schemas.microsoft.com/office/powerpoint/2010/main" val="1801141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r>
              <a:rPr lang="en-US" sz="2400" dirty="0"/>
              <a:t>Tests create a feedback loop that informs the developer whether the product is working or not. </a:t>
            </a:r>
            <a:endParaRPr lang="en-US" sz="2400" dirty="0" smtClean="0"/>
          </a:p>
          <a:p>
            <a:endParaRPr lang="en-US" dirty="0"/>
          </a:p>
        </p:txBody>
      </p:sp>
      <p:sp>
        <p:nvSpPr>
          <p:cNvPr id="4" name="Slide Number Placeholder 3"/>
          <p:cNvSpPr>
            <a:spLocks noGrp="1"/>
          </p:cNvSpPr>
          <p:nvPr>
            <p:ph type="sldNum" sz="quarter" idx="4294967295"/>
          </p:nvPr>
        </p:nvSpPr>
        <p:spPr>
          <a:xfrm>
            <a:off x="8613775" y="6356351"/>
            <a:ext cx="2743200" cy="365125"/>
          </a:xfrm>
          <a:prstGeom prst="rect">
            <a:avLst/>
          </a:prstGeom>
        </p:spPr>
        <p:txBody>
          <a:bodyPr/>
          <a:lstStyle/>
          <a:p>
            <a:fld id="{2387B7E2-7538-4163-9310-D5E6EE1BC12A}" type="slidenum">
              <a:rPr lang="en-US" smtClean="0"/>
              <a:pPr/>
              <a:t>5</a:t>
            </a:fld>
            <a:endParaRPr lang="en-US"/>
          </a:p>
        </p:txBody>
      </p:sp>
    </p:spTree>
    <p:extLst>
      <p:ext uri="{BB962C8B-B14F-4D97-AF65-F5344CB8AC3E}">
        <p14:creationId xmlns:p14="http://schemas.microsoft.com/office/powerpoint/2010/main" val="1548579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a:t>
            </a:r>
            <a:r>
              <a:rPr lang="en-US" dirty="0"/>
              <a:t>feedback loop </a:t>
            </a:r>
            <a:r>
              <a:rPr lang="en-US" dirty="0" smtClean="0"/>
              <a:t>properties</a:t>
            </a:r>
            <a:endParaRPr lang="en-US" dirty="0"/>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smtClean="0"/>
              <a:t>It's</a:t>
            </a:r>
            <a:r>
              <a:rPr lang="en-US" sz="2800" dirty="0"/>
              <a:t> </a:t>
            </a:r>
            <a:r>
              <a:rPr lang="en-US" sz="2800" dirty="0" smtClean="0"/>
              <a:t>fast</a:t>
            </a:r>
            <a:endParaRPr lang="en-US" sz="2800" dirty="0"/>
          </a:p>
          <a:p>
            <a:pPr marL="457200" indent="-457200">
              <a:buFont typeface="Arial" panose="020B0604020202020204" pitchFamily="34" charset="0"/>
              <a:buChar char="•"/>
            </a:pPr>
            <a:r>
              <a:rPr lang="en-US" sz="2800" dirty="0"/>
              <a:t>It's </a:t>
            </a:r>
            <a:r>
              <a:rPr lang="en-US" sz="2800" dirty="0" smtClean="0"/>
              <a:t>reliable</a:t>
            </a:r>
          </a:p>
          <a:p>
            <a:pPr marL="457200" indent="-457200">
              <a:buFont typeface="Arial" panose="020B0604020202020204" pitchFamily="34" charset="0"/>
              <a:buChar char="•"/>
            </a:pPr>
            <a:r>
              <a:rPr lang="en-US" sz="2800" dirty="0" smtClean="0"/>
              <a:t>It </a:t>
            </a:r>
            <a:r>
              <a:rPr lang="en-US" sz="2800" dirty="0"/>
              <a:t>isolates </a:t>
            </a:r>
            <a:r>
              <a:rPr lang="en-US" sz="2800" dirty="0" smtClean="0"/>
              <a:t>failures</a:t>
            </a:r>
            <a:endParaRPr lang="en-US" sz="2800" dirty="0"/>
          </a:p>
          <a:p>
            <a:endParaRPr lang="en-US" dirty="0"/>
          </a:p>
        </p:txBody>
      </p:sp>
    </p:spTree>
    <p:extLst>
      <p:ext uri="{BB962C8B-B14F-4D97-AF65-F5344CB8AC3E}">
        <p14:creationId xmlns:p14="http://schemas.microsoft.com/office/powerpoint/2010/main" val="1922200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Why automated test</a:t>
            </a:r>
            <a:endParaRPr lang="en-US" dirty="0"/>
          </a:p>
        </p:txBody>
      </p:sp>
      <p:sp>
        <p:nvSpPr>
          <p:cNvPr id="3" name="Inhaltsplatzhalter 2"/>
          <p:cNvSpPr>
            <a:spLocks noGrp="1"/>
          </p:cNvSpPr>
          <p:nvPr>
            <p:ph idx="1"/>
          </p:nvPr>
        </p:nvSpPr>
        <p:spPr>
          <a:xfrm>
            <a:off x="627063" y="1420694"/>
            <a:ext cx="11088736" cy="4752976"/>
          </a:xfrm>
          <a:solidFill>
            <a:schemeClr val="bg2">
              <a:lumMod val="20000"/>
              <a:lumOff val="80000"/>
            </a:schemeClr>
          </a:solidFill>
        </p:spPr>
        <p:style>
          <a:lnRef idx="1">
            <a:schemeClr val="accent3"/>
          </a:lnRef>
          <a:fillRef idx="2">
            <a:schemeClr val="accent3"/>
          </a:fillRef>
          <a:effectRef idx="1">
            <a:schemeClr val="accent3"/>
          </a:effectRef>
          <a:fontRef idx="minor">
            <a:schemeClr val="dk1"/>
          </a:fontRef>
        </p:style>
        <p:txBody>
          <a:bodyPr>
            <a:normAutofit/>
          </a:bodyPr>
          <a:lstStyle/>
          <a:p>
            <a:pPr lvl="1">
              <a:spcBef>
                <a:spcPts val="600"/>
              </a:spcBef>
              <a:spcAft>
                <a:spcPts val="600"/>
              </a:spcAft>
            </a:pPr>
            <a:r>
              <a:rPr lang="en-US" sz="2400" dirty="0" smtClean="0"/>
              <a:t>Test </a:t>
            </a:r>
            <a:r>
              <a:rPr lang="en-US" sz="2400" dirty="0"/>
              <a:t>Early. </a:t>
            </a:r>
            <a:endParaRPr lang="en-US" sz="2400" dirty="0" smtClean="0"/>
          </a:p>
          <a:p>
            <a:pPr lvl="1">
              <a:spcBef>
                <a:spcPts val="600"/>
              </a:spcBef>
              <a:spcAft>
                <a:spcPts val="600"/>
              </a:spcAft>
            </a:pPr>
            <a:r>
              <a:rPr lang="en-US" sz="2400" dirty="0" smtClean="0"/>
              <a:t>Test </a:t>
            </a:r>
            <a:r>
              <a:rPr lang="en-US" sz="2400" dirty="0"/>
              <a:t>Often. </a:t>
            </a:r>
            <a:endParaRPr lang="en-US" sz="2400" dirty="0" smtClean="0"/>
          </a:p>
          <a:p>
            <a:pPr lvl="1">
              <a:spcBef>
                <a:spcPts val="600"/>
              </a:spcBef>
              <a:spcAft>
                <a:spcPts val="600"/>
              </a:spcAft>
            </a:pPr>
            <a:r>
              <a:rPr lang="en-US" sz="2400" dirty="0" smtClean="0"/>
              <a:t>Test </a:t>
            </a:r>
            <a:r>
              <a:rPr lang="en-US" sz="2400" dirty="0"/>
              <a:t>Automatically. </a:t>
            </a:r>
            <a:endParaRPr lang="en-US" sz="2400" dirty="0" smtClean="0"/>
          </a:p>
          <a:p>
            <a:pPr algn="r"/>
            <a:endParaRPr lang="en-US" sz="3200" dirty="0"/>
          </a:p>
          <a:p>
            <a:pPr algn="r"/>
            <a:endParaRPr lang="en-US" sz="3200" dirty="0"/>
          </a:p>
        </p:txBody>
      </p:sp>
    </p:spTree>
    <p:extLst>
      <p:ext uri="{BB962C8B-B14F-4D97-AF65-F5344CB8AC3E}">
        <p14:creationId xmlns:p14="http://schemas.microsoft.com/office/powerpoint/2010/main" val="426951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nchorCtr="1"/>
          <a:lstStyle/>
          <a:p>
            <a:r>
              <a:rPr lang="en-US" sz="2400" dirty="0"/>
              <a:t>Fear of making change</a:t>
            </a:r>
            <a:endParaRPr lang="en-US" sz="2400" dirty="0"/>
          </a:p>
        </p:txBody>
      </p:sp>
    </p:spTree>
    <p:extLst>
      <p:ext uri="{BB962C8B-B14F-4D97-AF65-F5344CB8AC3E}">
        <p14:creationId xmlns:p14="http://schemas.microsoft.com/office/powerpoint/2010/main" val="2369353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making change</a:t>
            </a:r>
            <a:endParaRPr lang="en-US" dirty="0"/>
          </a:p>
        </p:txBody>
      </p:sp>
      <p:sp>
        <p:nvSpPr>
          <p:cNvPr id="3" name="Content Placeholder 2"/>
          <p:cNvSpPr>
            <a:spLocks noGrp="1"/>
          </p:cNvSpPr>
          <p:nvPr>
            <p:ph idx="1"/>
          </p:nvPr>
        </p:nvSpPr>
        <p:spPr/>
        <p:txBody>
          <a:bodyPr/>
          <a:lstStyle/>
          <a:p>
            <a:pPr>
              <a:buNone/>
            </a:pPr>
            <a:r>
              <a:rPr lang="en-US" sz="2000" i="1" dirty="0" smtClean="0"/>
              <a:t>Unit </a:t>
            </a:r>
            <a:r>
              <a:rPr lang="en-US" sz="2000" i="1" dirty="0"/>
              <a:t>tests enable to gain confidence in code over time . As </a:t>
            </a:r>
            <a:r>
              <a:rPr lang="en-US" sz="2000" i="1" dirty="0" smtClean="0"/>
              <a:t>test accumulate </a:t>
            </a:r>
            <a:r>
              <a:rPr lang="en-US" sz="2000" i="1" dirty="0"/>
              <a:t>, we gain confidence in the behavior of the system.</a:t>
            </a:r>
          </a:p>
          <a:p>
            <a:pPr>
              <a:buNone/>
            </a:pPr>
            <a:endParaRPr lang="en-US" sz="2000" i="1" dirty="0"/>
          </a:p>
          <a:p>
            <a:pPr>
              <a:buNone/>
            </a:pPr>
            <a:r>
              <a:rPr lang="en-GB" sz="2000" dirty="0" smtClean="0"/>
              <a:t>Fear </a:t>
            </a:r>
            <a:r>
              <a:rPr lang="en-GB" sz="2000" dirty="0"/>
              <a:t>of making change disappear</a:t>
            </a:r>
            <a:endParaRPr lang="en-US" sz="2000" dirty="0"/>
          </a:p>
        </p:txBody>
      </p:sp>
    </p:spTree>
    <p:extLst>
      <p:ext uri="{BB962C8B-B14F-4D97-AF65-F5344CB8AC3E}">
        <p14:creationId xmlns:p14="http://schemas.microsoft.com/office/powerpoint/2010/main" val="39202871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DT_VERSION" val="4.1.2.0"/>
  <p:tag name="CDT_CREATORVERSION" val="4.1.2.0"/>
  <p:tag name="CDT_TEMPLATEVERSION" val="2.0.0"/>
  <p:tag name="CDT_FONTSET" val="Arial"/>
  <p:tag name="CDT_CUSTOMER" val="Siemens_2016_16x9"/>
  <p:tag name="CDT_CUSTOMER_NAME" val="Siemens AG (Corporate Design Update 2016)"/>
  <p:tag name="CDT_LANGUAGE" val="103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326,75-960,5"/>
  <p:tag name="CDT_MASTERSHAPE2" val="57350:326,7-26,62504-68,50504-933,8749"/>
  <p:tag name="CDT_MASTERSHAPE3" val="57351:295,7487-26,62504-30,95134-933,8749"/>
  <p:tag name="CDT_MASTERSHAPE4" val="6:0-480,25-0,1250394-0,1250394"/>
  <p:tag name="CDT_MASTERSHAPE5" val="8:0-809,1249-63,37504-113,375"/>
</p:tagLst>
</file>

<file path=ppt/tags/tag1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406,5005-960,5"/>
  <p:tag name="CDT_MASTERSHAPE2" val="57350:337,575-26,62504-68,50504-933,8749"/>
  <p:tag name="CDT_MASTERSHAPE3" val="57351:406,08-26,62504-30,95134-933,8749"/>
  <p:tag name="CDT_MASTERSHAPE4" val="6:0-480,25-0,1250394-0,1250394"/>
  <p:tag name="CDT_MASTERSHAPE5" val="9:0-809,1249-63,37504-113,375"/>
</p:tagLst>
</file>

<file path=ppt/tags/tag1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5:111,25-366,85-374,25-593,65"/>
  <p:tag name="CDT_MASTERSHAPE2" val="13:111,25-366,8501-374,25-593,6499"/>
  <p:tag name="CDT_MASTERSHAPE3" val="2:0-0-99,87504-960,5"/>
  <p:tag name="CDT_MASTERSHAPE4" val="11:111,25-0-374,25-355,51"/>
</p:tagLst>
</file>

<file path=ppt/tags/tag1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13:111,25-49,37504-374,25-306,1349"/>
  <p:tag name="CDT_MASTERSHAPE3" val="5:111,25-366,85-374,25-593,65"/>
</p:tagLst>
</file>

<file path=ppt/tags/tag1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Lst>
</file>

<file path=ppt/tags/tag1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Lst>
</file>

<file path=ppt/tags/tag1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Lst>
</file>

<file path=ppt/tags/tag1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430,875"/>
  <p:tag name="CDT_MASTERSHAPE3" val="4:111,25-491,625-374,25-430,875"/>
</p:tagLst>
</file>

<file path=ppt/tags/tag1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Lst>
</file>

<file path=ppt/tags/tag1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83,5"/>
  <p:tag name="CDT_MASTERSHAPE3" val="13:111,25-344,125-374,25-283,4646"/>
  <p:tag name="CDT_MASTERSHAPE4" val="12:111,25-639,0355-374,25-283,464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430,875"/>
  <p:tag name="CDT_MASTERSHAPE3" val="4:111,25-491,625-181,375-430,875"/>
  <p:tag name="CDT_MASTERSHAPE4" val="5:304-49,37504-181,5-430,875"/>
  <p:tag name="CDT_MASTERSHAPE5" val="6:304-491,625-181,5-430,875"/>
</p:tagLst>
</file>

<file path=ppt/tags/tag2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5:111,25-820,4528-374,25-102,0472"/>
</p:tagLst>
</file>

<file path=ppt/tags/tag2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 name="CDT_MASTERSHAPE3" val="5:111,25-820,4528-374,25-102,0472"/>
</p:tagLst>
</file>

<file path=ppt/tags/tag2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 name="CDT_MASTERSHAPE3" val="6:111,25-820,4528-374,25-102,0472"/>
</p:tagLst>
</file>

<file path=ppt/tags/tag2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317,4803"/>
  <p:tag name="CDT_MASTERSHAPE3" val="13:111,25-378,2697-374,25-317,4803"/>
  <p:tag name="CDT_MASTERSHAPE4" val="6:111,25-820,4528-374,25-102,0472"/>
</p:tagLst>
</file>

<file path=ppt/tags/tag2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04,0945"/>
  <p:tag name="CDT_MASTERSHAPE3" val="13:111,25-264,7559-374,25-215,4941"/>
  <p:tag name="CDT_MASTERSHAPE4" val="12:111,25-491,625-374,25-204,125"/>
  <p:tag name="CDT_MASTERSHAPE5" val="7:111,25-820,4528-374,25-102,0472"/>
</p:tagLst>
</file>

<file path=ppt/tags/tag2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 name="CDT_MASTERSHAPE4" val="6:111,25-820,4528-374,25-102,0472"/>
</p:tagLst>
</file>

<file path=ppt/tags/tag2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317,4803"/>
  <p:tag name="CDT_MASTERSHAPE3" val="13:111,25-378,2696-181,375-317,4803"/>
  <p:tag name="CDT_MASTERSHAPE4" val="12:304-49,37504-181,5-317,4803"/>
  <p:tag name="CDT_MASTERSHAPE5" val="15:304-378,2697-181,5-317,4803"/>
  <p:tag name="CDT_MASTERSHAPE6" val="10:111,25-820,4528-374,25-102,0472"/>
</p:tagLst>
</file>

<file path=ppt/tags/tag2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99,87504-960,5"/>
  <p:tag name="CDT_MASTERSHAPE2" val="3078:0-0-99,87504-960,5"/>
  <p:tag name="CDT_MASTERSHAPE3" val="3079:111,25-49,37504-374,25-646,3749"/>
  <p:tag name="CDT_MASTERSHAPE4" val="10:0-809,1142-63,50622-113,3858"/>
  <p:tag name="CDT_MASTERSHAPE5" val="16:485,5-0-34-960,5"/>
  <p:tag name="CDT_MASTERSHAPE6" val="17:519,5-0-20,5-309,6244"/>
  <p:tag name="CDT_MASTERSHAPE7" val="18:519,5-0-20,5-138,9988"/>
  <p:tag name="CDT_MASTERSHAPE8" val="19:519,5-298,2492-20,5-662,2507"/>
  <p:tag name="CDT_MASTERSHAPE9" val="20:0-480,25-0,1250394-0,1250394"/>
  <p:tag name="CDT_MASTERSHAPE10" val="3072:0-0-0-0"/>
  <p:tag name="CDT_MASTERSHAPE11" val="3073:0-0-0-0"/>
  <p:tag name="CDT_MASTERSHAPE12" val="3074:0-0-0-0"/>
  <p:tag name="CDT_MASTERSHAPE13" val="3075:0-0-0-0"/>
  <p:tag name="CDT_MASTERSHAPE14" val="3076:0-0-0-0"/>
  <p:tag name="CDT_MASTERSHAPE15" val="3077:0-0-0-0"/>
  <p:tag name="CDT_MASTERSHAPE16" val="3080:0-0-0-0"/>
  <p:tag name="CDT_MASTERSHAPE17" val="3081:0-0-0-0"/>
  <p:tag name="CDT_MASTERSHAPE18" val="3082:0-0-0-0"/>
  <p:tag name="CDT_MASTERSHAPE19" val="3083:0-0-0-0"/>
  <p:tag name="CDT_MASTERSHAPE20" val="3084:0-0-0-0"/>
  <p:tag name="CDT_MASTERSHAPE21" val="3085:0-0-0-0"/>
  <p:tag name="CDT_MASTERSHAPE22" val="3086:0-0-0-0"/>
  <p:tag name="CDT_MASTERSHAPE23" val="3087:0-0-0-0"/>
  <p:tag name="CDT_MASTERSHAPE24" val="3088:0-0-0-0"/>
  <p:tag name="CDT_MASTERSHAPE25" val="3089:0-0-0-0"/>
  <p:tag name="CDT_MASTERSHAPE26" val="3090:0-0-0-0"/>
  <p:tag name="CDT_MASTERSHAPE27" val="3091:0-0-0-0"/>
  <p:tag name="CDT_MASTERSHAPE28" val="3092:0-0-0-0"/>
  <p:tag name="CDT_MASTERSHAPE29" val="3093:0-0-0-0"/>
  <p:tag name="CDT_MASTERSHAPE30" val="3094:0-0-0-0"/>
  <p:tag name="CDT_MASTERSHAPE31" val="3095:0-0-0-0"/>
  <p:tag name="CDT_MASTERSHAPE32" val="3096:0-0-0-0"/>
</p:tagLst>
</file>

<file path=ppt/tags/tag2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4"/>
  <p:tag name="CDT_TARGETSHAPE_NEW" val="1"/>
  <p:tag name="CDT_PROT" val="3"/>
  <p:tag name="CDT_PROT_TOP" val="485,5"/>
  <p:tag name="CDT_PROT_LEFT" val="0"/>
  <p:tag name="CDT_PROT_WIDTH" val="960,5"/>
  <p:tag name="CDT_PROT_HEIGHT" val="34"/>
</p:tagLst>
</file>

<file path=ppt/tags/tag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0"/>
  <p:tag name="CDT_PROT_LEFT" val="0"/>
  <p:tag name="CDT_PROT_WIDTH" val="960,5"/>
  <p:tag name="CDT_PROT_HEIGHT" val="99,87504"/>
  <p:tag name="CDT_DELETE_ONEVENT_NEWPRES" val="False"/>
</p:tagLst>
</file>

<file path=ppt/tags/tag3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5"/>
  <p:tag name="CDT_TARGETSHAPE_NEW" val="7"/>
  <p:tag name="CDT_PROT" val="3"/>
  <p:tag name="CDT_PROT_TOP" val="519,5"/>
  <p:tag name="CDT_PROT_LEFT" val="0"/>
  <p:tag name="CDT_PROT_WIDTH" val="138,9988"/>
  <p:tag name="CDT_PROT_HEIGHT" val="20,5"/>
</p:tagLst>
</file>

<file path=ppt/tags/tag31.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9"/>
  <p:tag name="CDT_PROT" val="3"/>
  <p:tag name="CDT_PROT_TOP" val="519,5"/>
  <p:tag name="CDT_PROT_LEFT" val="298,2492"/>
  <p:tag name="CDT_PROT_WIDTH" val="662,2507"/>
  <p:tag name="CDT_PROT_HEIGHT" val="20,5"/>
</p:tagLst>
</file>

<file path=ppt/tags/tag3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PROT" val="3"/>
  <p:tag name="CDT_PROT_TOP" val="111,25"/>
  <p:tag name="CDT_PROT_LEFT" val="366,85"/>
  <p:tag name="CDT_PROT_WIDTH" val="593,65"/>
  <p:tag name="CDT_PROT_HEIGHT" val="374,25"/>
  <p:tag name="CDT_DELETE_ONEVENT_NEWPRES" val="False"/>
</p:tagLst>
</file>

<file path=ppt/tags/tag3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TARGETSHAPE_NEW" val="20"/>
  <p:tag name="CDT_DELETE_ONEVENT_NEWPRES" val="False"/>
  <p:tag name="CDT_PROT" val="2"/>
  <p:tag name="CDT_PROT_TOP" val="111,25"/>
  <p:tag name="CDT_PROT_LEFT" val="366,8501"/>
  <p:tag name="CDT_PROT_WIDTH" val="593,6499"/>
  <p:tag name="CDT_PROT_HEIGHT" val="374,25"/>
</p:tagLst>
</file>

<file path=ppt/tags/tag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DELETE_ONEVENT_NEWPRES" val="False"/>
  <p:tag name="CDT_PROT" val="2"/>
  <p:tag name="CDT_PROT_TOP" val="0"/>
  <p:tag name="CDT_PROT_LEFT" val="0"/>
  <p:tag name="CDT_PROT_WIDTH" val="960,5"/>
  <p:tag name="CDT_PROT_HEIGHT" val="99,87504"/>
</p:tagLst>
</file>

<file path=ppt/tags/tag40.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41.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306,1349"/>
  <p:tag name="CDT_PROT_HEIGHT" val="374,25"/>
</p:tagLst>
</file>

<file path=ppt/tags/tag4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DELETE_ONEVENT_NEWPRES" val="False"/>
  <p:tag name="CDT_PROT" val="2"/>
  <p:tag name="CDT_PROT_TOP" val="111,25"/>
  <p:tag name="CDT_PROT_LEFT" val="366,85"/>
  <p:tag name="CDT_PROT_WIDTH" val="593,65"/>
  <p:tag name="CDT_PROT_HEIGHT" val="374,25"/>
</p:tagLst>
</file>

<file path=ppt/tags/tag43.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44.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45.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46.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4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532,9134"/>
  <p:tag name="CDT_PROT_HEIGHT" val="374,25"/>
</p:tagLst>
</file>

<file path=ppt/tags/tag48.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49.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430,875"/>
  <p:tag name="CDT_PROT_HEIGHT" val="374,25"/>
</p:tagLst>
</file>

<file path=ppt/tags/tag5.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50.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430,875"/>
  <p:tag name="CDT_PROT_HEIGHT" val="374,25"/>
</p:tagLst>
</file>

<file path=ppt/tags/tag51.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430,875"/>
  <p:tag name="CDT_PROT_HEIGHT" val="374,25"/>
</p:tagLst>
</file>

<file path=ppt/tags/tag52.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53.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646,3749"/>
  <p:tag name="CDT_PROT_HEIGHT" val="181,375"/>
</p:tagLst>
</file>

<file path=ppt/tags/tag54.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646,3749"/>
  <p:tag name="CDT_PROT_HEIGHT" val="181,5"/>
</p:tagLst>
</file>

<file path=ppt/tags/tag55.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56.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283,5"/>
  <p:tag name="CDT_PROT_HEIGHT" val="374,25"/>
</p:tagLst>
</file>

<file path=ppt/tags/tag5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44,125"/>
  <p:tag name="CDT_PROT_WIDTH" val="283,4646"/>
  <p:tag name="CDT_PROT_HEIGHT" val="374,25"/>
</p:tagLst>
</file>

<file path=ppt/tags/tag58.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639,0355"/>
  <p:tag name="CDT_PROT_WIDTH" val="283,4646"/>
  <p:tag name="CDT_PROT_HEIGHT" val="374,25"/>
</p:tagLst>
</file>

<file path=ppt/tags/tag59.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326,7-960,5"/>
  <p:tag name="CDT_MASTERSHAPE2" val="11:0-0-326,7-960,5"/>
  <p:tag name="CDT_MASTERSHAPE3" val="57350:326,7-26,62496-68,50504-933,8749"/>
  <p:tag name="CDT_MASTERSHAPE4" val="57351:295,7487-26,62496-30,95134-933,8749"/>
  <p:tag name="CDT_MASTERSHAPE5" val="12:0-480,25-0,1250394-0,1250394"/>
  <p:tag name="CDT_MASTERSHAPE6" val="13:0-49,37504-76,20732-136,063"/>
  <p:tag name="CDT_MASTERSHAPE7" val="14:485,5-0-34-960,5"/>
  <p:tag name="CDT_MASTERSHAPE8" val="10:485,5-695,75-34-264,75"/>
</p:tagLst>
</file>

<file path=ppt/tags/tag60.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430,875"/>
  <p:tag name="CDT_PROT_HEIGHT" val="181,375"/>
</p:tagLst>
</file>

<file path=ppt/tags/tag61.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430,875"/>
  <p:tag name="CDT_PROT_HEIGHT" val="181,375"/>
</p:tagLst>
</file>

<file path=ppt/tags/tag62.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430,875"/>
  <p:tag name="CDT_PROT_HEIGHT" val="181,5"/>
</p:tagLst>
</file>

<file path=ppt/tags/tag63.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1,625"/>
  <p:tag name="CDT_PROT_WIDTH" val="430,875"/>
  <p:tag name="CDT_PROT_HEIGHT" val="181,5"/>
</p:tagLst>
</file>

<file path=ppt/tags/tag64.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6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66.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6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6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69.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406,08-960,5"/>
  <p:tag name="CDT_MASTERSHAPE2" val="13:0-0-406,08-960,5"/>
  <p:tag name="CDT_MASTERSHAPE3" val="57350:337,575-26,62496-68,50504-933,8749"/>
  <p:tag name="CDT_MASTERSHAPE4" val="57351:406,08-26,62496-30,95134-933,8749"/>
  <p:tag name="CDT_MASTERSHAPE5" val="11:0-480,25-0,1250394-0,1250394"/>
  <p:tag name="CDT_MASTERSHAPE6" val="14:0-49,37504-76,20732-136,063"/>
  <p:tag name="CDT_MASTERSHAPE7" val="15:485,5-0-34-960,5"/>
  <p:tag name="CDT_MASTERSHAPE8" val="12:485,5-695,75-34-264,75"/>
</p:tagLst>
</file>

<file path=ppt/tags/tag70.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532,9134"/>
  <p:tag name="CDT_PROT_HEIGHT" val="374,25"/>
</p:tagLst>
</file>

<file path=ppt/tags/tag7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72.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73.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317,4803"/>
  <p:tag name="CDT_PROT_HEIGHT" val="374,25"/>
</p:tagLst>
</file>

<file path=ppt/tags/tag74.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78,2697"/>
  <p:tag name="CDT_PROT_WIDTH" val="317,4803"/>
  <p:tag name="CDT_PROT_HEIGHT" val="374,25"/>
</p:tagLst>
</file>

<file path=ppt/tags/tag7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76.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7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204,0945"/>
  <p:tag name="CDT_PROT_HEIGHT" val="374,25"/>
</p:tagLst>
</file>

<file path=ppt/tags/tag78.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264,7559"/>
  <p:tag name="CDT_PROT_WIDTH" val="215,4941"/>
  <p:tag name="CDT_PROT_HEIGHT" val="374,25"/>
</p:tagLst>
</file>

<file path=ppt/tags/tag79.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1,625"/>
  <p:tag name="CDT_PROT_WIDTH" val="204,125"/>
  <p:tag name="CDT_PROT_HEIGHT" val="374,25"/>
</p:tagLst>
</file>

<file path=ppt/tags/tag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190,6199-26,62496-99,70441-933,8749"/>
  <p:tag name="CDT_MASTERSHAPE4" val="11:0-480,25-0,1250394-0,1250394"/>
  <p:tag name="CDT_MASTERSHAPE5" val="12:0-49,37504-76,20732-136,063"/>
  <p:tag name="CDT_MASTERSHAPE6" val="15:485,5-0-34-960,5"/>
  <p:tag name="CDT_MASTERSHAPE7" val="57351:190,62-26,62504-30,95134-933,8749"/>
  <p:tag name="CDT_MASTERSHAPE8" val="13:485,5-695,75-34-264,75"/>
</p:tagLst>
</file>

<file path=ppt/tags/tag8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81.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82.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646,3749"/>
  <p:tag name="CDT_PROT_HEIGHT" val="181,375"/>
</p:tagLst>
</file>

<file path=ppt/tags/tag83.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646,3749"/>
  <p:tag name="CDT_PROT_HEIGHT" val="181,5"/>
</p:tagLst>
</file>

<file path=ppt/tags/tag8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85.xml><?xml version="1.0" encoding="utf-8"?>
<p:tagLst xmlns:a="http://schemas.openxmlformats.org/drawingml/2006/main" xmlns:r="http://schemas.openxmlformats.org/officeDocument/2006/relationships" xmlns:p="http://schemas.openxmlformats.org/presentationml/2006/main">
  <p:tag name="CDT_PROT" val="2"/>
  <p:tag name="CDT_PROT_TOP" val="0"/>
  <p:tag name="CDT_PROT_LEFT" val="0"/>
  <p:tag name="CDT_PROT_WIDTH" val="960,5"/>
  <p:tag name="CDT_PROT_HEIGHT" val="99,87504"/>
</p:tagLst>
</file>

<file path=ppt/tags/tag86.xml><?xml version="1.0" encoding="utf-8"?>
<p:tagLst xmlns:a="http://schemas.openxmlformats.org/drawingml/2006/main" xmlns:r="http://schemas.openxmlformats.org/officeDocument/2006/relationships" xmlns:p="http://schemas.openxmlformats.org/presentationml/2006/main">
  <p:tag name="CDT_PROT" val="2"/>
  <p:tag name="CDT_PROT_TOP" val="111,2501"/>
  <p:tag name="CDT_PROT_LEFT" val="49,37504"/>
  <p:tag name="CDT_PROT_WIDTH" val="317,4803"/>
  <p:tag name="CDT_PROT_HEIGHT" val="181,375"/>
</p:tagLst>
</file>

<file path=ppt/tags/tag87.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378,2696"/>
  <p:tag name="CDT_PROT_WIDTH" val="317,4803"/>
  <p:tag name="CDT_PROT_HEIGHT" val="181,375"/>
</p:tagLst>
</file>

<file path=ppt/tags/tag88.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49,37504"/>
  <p:tag name="CDT_PROT_WIDTH" val="317,4803"/>
  <p:tag name="CDT_PROT_HEIGHT" val="181,5"/>
</p:tagLst>
</file>

<file path=ppt/tags/tag89.xml><?xml version="1.0" encoding="utf-8"?>
<p:tagLst xmlns:a="http://schemas.openxmlformats.org/drawingml/2006/main" xmlns:r="http://schemas.openxmlformats.org/officeDocument/2006/relationships" xmlns:p="http://schemas.openxmlformats.org/presentationml/2006/main">
  <p:tag name="CDT_PROT" val="2"/>
  <p:tag name="CDT_PROT_TOP" val="304"/>
  <p:tag name="CDT_PROT_LEFT" val="378,2697"/>
  <p:tag name="CDT_PROT_WIDTH" val="317,4803"/>
  <p:tag name="CDT_PROT_HEIGHT" val="181,5"/>
</p:tagLst>
</file>

<file path=ppt/tags/tag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235,2668-26,62496-99,70441-933,8749"/>
  <p:tag name="CDT_MASTERSHAPE4" val="11:0-480,25-0,1250394-0,1250394"/>
  <p:tag name="CDT_MASTERSHAPE5" val="13:0-49,37504-76,20732-136,063"/>
  <p:tag name="CDT_MASTERSHAPE6" val="15:485,5-0-34-960,5"/>
  <p:tag name="CDT_MASTERSHAPE7" val="57351:304-26,62504-30,95134-933,8749"/>
  <p:tag name="CDT_MASTERSHAPE8" val="12:485,5-695,75-34-264,75"/>
</p:tagLst>
</file>

<file path=ppt/tags/tag9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3"/>
  <p:tag name="CDT_TARGETSHAPE_NEW" val="6"/>
  <p:tag name="CDT_PROT" val="2"/>
  <p:tag name="CDT_PROT_TOP" val="111,25"/>
  <p:tag name="CDT_PROT_LEFT" val="820,4528"/>
  <p:tag name="CDT_PROT_WIDTH" val="102,0472"/>
  <p:tag name="CDT_PROT_HEIGHT" val="374,25"/>
</p:tagLst>
</file>

<file path=ppt/tags/tag9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PROT" val="3"/>
  <p:tag name="CDT_PROT_TOP" val="111,25"/>
  <p:tag name="CDT_PROT_LEFT" val="366,85"/>
  <p:tag name="CDT_PROT_WIDTH" val="593,65"/>
  <p:tag name="CDT_PROT_HEIGHT" val="374,25"/>
  <p:tag name="CDT_DELETE_ONEVENT_NEWPRES" val="False"/>
</p:tagLst>
</file>

<file path=ppt/tags/tag9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COLFF_NEW" val="21"/>
  <p:tag name="CDT_EXTCOL" val="True"/>
  <p:tag name="CDT_COLTX_NEW" val="22"/>
  <p:tag name="CDT_TARGETSHAPE_NEW" val="20"/>
  <p:tag name="CDT_DELETE_ONEVENT_NEWPRES" val="False"/>
  <p:tag name="CDT_PROT" val="2"/>
  <p:tag name="CDT_PROT_TOP" val="111,25"/>
  <p:tag name="CDT_PROT_LEFT" val="366,8501"/>
  <p:tag name="CDT_PROT_WIDTH" val="593,6499"/>
  <p:tag name="CDT_PROT_HEIGHT" val="374,25"/>
</p:tagLst>
</file>

<file path=ppt/theme/theme1.xml><?xml version="1.0" encoding="utf-8"?>
<a:theme xmlns:a="http://schemas.openxmlformats.org/drawingml/2006/main" name="Siemens 2016 – 16:9">
  <a:themeElements>
    <a:clrScheme name="Siemens">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5F87"/>
      </a:accent5>
      <a:accent6>
        <a:srgbClr val="647D2D"/>
      </a:accent6>
      <a:hlink>
        <a:srgbClr val="EB780A"/>
      </a:hlink>
      <a:folHlink>
        <a:srgbClr val="641946"/>
      </a:folHlink>
    </a:clrScheme>
    <a:fontScheme name="Siem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err="1" smtClean="0">
            <a:solidFill>
              <a:schemeClr val="tx1"/>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ヒラギノ角ゴ Pro W3" charset="0"/>
          </a:defRPr>
        </a:defPPr>
      </a:lstStyle>
    </a:lnDef>
    <a:txDef>
      <a:spPr>
        <a:noFill/>
      </a:spPr>
      <a:bodyPr wrap="square" lIns="0" tIns="0" rIns="0" bIns="0" rtlCol="0">
        <a:noAutofit/>
      </a:bodyPr>
      <a:lstStyle>
        <a:defPPr>
          <a:lnSpc>
            <a:spcPct val="110000"/>
          </a:lnSpc>
          <a:spcBef>
            <a:spcPts val="0"/>
          </a:spcBef>
          <a:defRPr sz="1200" dirty="0" smtClean="0">
            <a:solidFill>
              <a:schemeClr val="tx1"/>
            </a:solidFill>
          </a:defRPr>
        </a:defPPr>
      </a:lstStyle>
    </a:tx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6487"/>
    </a:custClr>
    <a:custClr name="Siemens Accent Blue light">
      <a:srgbClr val="55A0B9"/>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6487"/>
    </a:custClr>
    <a:custClr name="Siemens Accent Blue light">
      <a:srgbClr val="55A0B9"/>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6487"/>
    </a:custClr>
    <a:custClr name="Siemens Accent Blue light">
      <a:srgbClr val="55A0B9"/>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4ppTags>
  <Name>Four objects + Navigation</Name>
  <PpLayout>32</PpLayout>
  <Index>22</Index>
</p4ppTags>
</file>

<file path=customXml/item10.xml><?xml version="1.0" encoding="utf-8"?>
<p:properties xmlns:p="http://schemas.microsoft.com/office/2006/metadata/properties" xmlns:xsi="http://www.w3.org/2001/XMLSchema-instance">
  <documentManagement>
    <_Status xmlns="http://schemas.microsoft.com/sharepoint/v3/fields">Draft</_Status>
    <Language xmlns="http://schemas.microsoft.com/sharepoint/v3">Deutsch</Language>
    <Owner xmlns="http://schemas.microsoft.com/sharepoint/v3" xsi:nil="true"/>
    <SiemensSecurityClass xmlns="a4142d59-2d25-4234-9648-b19dcffae1a1">Confidential</SiemensSecurityClass>
    <SCCoverageSpatialOrgUnit xmlns="http://schemas.microsoft.com/sharepoint/v3">SIEMENS AG</SCCoverageSpatialOrgUnit>
  </documentManagement>
</p:properties>
</file>

<file path=customXml/item11.xml><?xml version="1.0" encoding="utf-8"?>
<p4ppTags/>
</file>

<file path=customXml/item12.xml><?xml version="1.0" encoding="utf-8"?>
<p4ppTags>
  <Name>One object (large)</Name>
  <PpLayout>16</PpLayout>
  <Index>10</Index>
</p4ppTag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p4ppTags>
  <Name>Three columns + Navigation</Name>
  <PpLayout>32</PpLayout>
  <Index>20</Index>
</p4ppTags>
</file>

<file path=customXml/item15.xml><?xml version="1.0" encoding="utf-8"?>
<ct:contentTypeSchema xmlns:ct="http://schemas.microsoft.com/office/2006/metadata/contentType" xmlns:ma="http://schemas.microsoft.com/office/2006/metadata/properties/metaAttributes" ct:_="" ma:_="" ma:contentTypeName="Document (SCT)" ma:contentTypeID="0x01010060D3A2B5B42A0B4796CE5EB3AD8B0F9700A1D07502C64466438FC9A2C1F4F54F66" ma:contentTypeVersion="1" ma:contentTypeDescription="SIEMENS core content type for documents (SCT)" ma:contentTypeScope="" ma:versionID="0c010fa9512f7b5386184ffb0e987b0a">
  <xsd:schema xmlns:xsd="http://www.w3.org/2001/XMLSchema" xmlns:p="http://schemas.microsoft.com/office/2006/metadata/properties" xmlns:ns1="http://schemas.microsoft.com/sharepoint/v3" xmlns:ns2="http://schemas.microsoft.com/sharepoint/v3/fields" xmlns:ns3="a4142d59-2d25-4234-9648-b19dcffae1a1" targetNamespace="http://schemas.microsoft.com/office/2006/metadata/properties" ma:root="true" ma:fieldsID="414659b53f1d931d0c5a7c65492a90d1" ns1:_="" ns2:_="" ns3:_="">
    <xsd:import namespace="http://schemas.microsoft.com/sharepoint/v3"/>
    <xsd:import namespace="http://schemas.microsoft.com/sharepoint/v3/fields"/>
    <xsd:import namespace="a4142d59-2d25-4234-9648-b19dcffae1a1"/>
    <xsd:element name="properties">
      <xsd:complexType>
        <xsd:sequence>
          <xsd:element name="documentManagement">
            <xsd:complexType>
              <xsd:all>
                <xsd:element ref="ns2:_Status" minOccurs="0"/>
                <xsd:element ref="ns1:Language"/>
                <xsd:element ref="ns1:SCCoverageSpatialOrgUnit" minOccurs="0"/>
                <xsd:element ref="ns1:Owner" minOccurs="0"/>
                <xsd:element ref="ns3:SiemensSecurityClass"/>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Language" ma:index="12" ma:displayName="Language" ma:default="English (en)" ma:description="Language with ISO 639-2 language code" ma:internalName="Language">
      <xsd:simpleType>
        <xsd:union memberTypes="dms:Text">
          <xsd:simpleType>
            <xsd:restriction base="dms:Choice">
              <xsd:enumeration value="Arabic (ar)"/>
              <xsd:enumeration value="Bulgarian (bg)"/>
              <xsd:enumeration value="Chinese (zh)"/>
              <xsd:enumeration value="Croatian (hr)"/>
              <xsd:enumeration value="Czech (cs)"/>
              <xsd:enumeration value="Danish (da)"/>
              <xsd:enumeration value="Dutch (nl)"/>
              <xsd:enumeration value="English (en)"/>
              <xsd:enumeration value="Estonian (et)"/>
              <xsd:enumeration value="Finnish (fi)"/>
              <xsd:enumeration value="French (fr)"/>
              <xsd:enumeration value="German (de)"/>
              <xsd:enumeration value="Greek (el)"/>
              <xsd:enumeration value="Hebrew (he)"/>
              <xsd:enumeration value="Hindi (hi)"/>
              <xsd:enumeration value="Hungarian (hu)"/>
              <xsd:enumeration value="Indonesian (id)"/>
              <xsd:enumeration value="Italian (it)"/>
              <xsd:enumeration value="Japanese (ja)"/>
              <xsd:enumeration value="Korean (ko)"/>
              <xsd:enumeration value="Latvian (lv)"/>
              <xsd:enumeration value="Lithuanian (lt)"/>
              <xsd:enumeration value="Malay (ms)"/>
              <xsd:enumeration value="Norwegian (no)"/>
              <xsd:enumeration value="Polish (pl)"/>
              <xsd:enumeration value="Portuguese (pt)"/>
              <xsd:enumeration value="Romanian (ro)"/>
              <xsd:enumeration value="Russian (ru)"/>
              <xsd:enumeration value="Serbian (sr)"/>
              <xsd:enumeration value="Slovak (sk)"/>
              <xsd:enumeration value="Slovenian (sl)"/>
              <xsd:enumeration value="Spanish (es)"/>
              <xsd:enumeration value="Swedish (sv)"/>
              <xsd:enumeration value="Thai (th)"/>
              <xsd:enumeration value="Turkish (tr)"/>
              <xsd:enumeration value="Ukrainian (uk)"/>
              <xsd:enumeration value="Urdu (ur)"/>
              <xsd:enumeration value="Vietnamese (vi)"/>
            </xsd:restriction>
          </xsd:simpleType>
        </xsd:union>
      </xsd:simpleType>
    </xsd:element>
    <xsd:element name="SCCoverageSpatialOrgUnit" ma:index="13" nillable="true" ma:displayName="Scope (organizational)" ma:default="SIEMENS AG" ma:description="The organizational units for which the resource is relevant" ma:internalName="CoverageSpatialOrgUnit" ma:readOnly="false">
      <xsd:simpleType>
        <xsd:restriction base="dms:Text"/>
      </xsd:simpleType>
    </xsd:element>
    <xsd:element name="Owner" ma:index="14" nillable="true" ma:displayName="Owner" ma:description="E-Mail adress or GID (from SCD) of the responsible owner or an organizational unit (official abbreviation)" ma:internalName="Owner" ma:readOnly="false">
      <xsd:simpleType>
        <xsd:restriction base="dms:Text"/>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_Status" ma:index="10" nillable="true" ma:displayName="Status" ma:default="Draft" ma:internalName="_Status">
      <xsd:simpleType>
        <xsd:union memberTypes="dms:Text">
          <xsd:simpleType>
            <xsd:restriction base="dms:Choice">
              <xsd:enumeration value="Not started"/>
              <xsd:enumeration value="Draft"/>
              <xsd:enumeration value="Reviewed"/>
              <xsd:enumeration value="Released"/>
              <xsd:enumeration value="Valid"/>
              <xsd:enumeration value="Outdated"/>
              <xsd:enumeration value="Invalid"/>
            </xsd:restriction>
          </xsd:simpleType>
        </xsd:union>
      </xsd:simpleType>
    </xsd:element>
  </xsd:schema>
  <xsd:schema xmlns:xsd="http://www.w3.org/2001/XMLSchema" xmlns:dms="http://schemas.microsoft.com/office/2006/documentManagement/types" targetNamespace="a4142d59-2d25-4234-9648-b19dcffae1a1" elementFormDefault="qualified">
    <xsd:import namespace="http://schemas.microsoft.com/office/2006/documentManagement/types"/>
    <xsd:element name="SiemensSecurityClass" ma:index="15" ma:displayName="Security Class" ma:default="For internal use only" ma:internalName="SiemensSecurityClass">
      <xsd:simpleType>
        <xsd:restriction base="dms:Choice">
          <xsd:enumeration value="No Restriction"/>
          <xsd:enumeration value="For internal use only"/>
          <xsd:enumeration value="Confidential"/>
          <xsd:enumeration value="Strictly confidenti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7" ma:displayName="Author"/>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ma:index="11" ma:displayName="Summary"/>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16.xml><?xml version="1.0" encoding="utf-8"?>
<p4ppTags>
  <Name>Two rows</Name>
  <PpLayout>32</PpLayout>
  <Index>13</Index>
</p4ppTags>
</file>

<file path=customXml/item17.xml><?xml version="1.0" encoding="utf-8"?>
<p4ppTags>
  <Name>One object (small)</Name>
  <PpLayout>16</PpLayout>
  <Index>11</Index>
</p4ppTags>
</file>

<file path=customXml/item18.xml><?xml version="1.0" encoding="utf-8"?>
<p4ppTags>
  <Name>Free Content + Navigation</Name>
  <PpLayout>32</PpLayout>
  <Index>16</Index>
</p4ppTags>
</file>

<file path=customXml/item19.xml><?xml version="1.0" encoding="utf-8"?>
<ct:contentTypeSchema xmlns:ct="http://schemas.microsoft.com/office/2006/metadata/contentType" xmlns:ma="http://schemas.microsoft.com/office/2006/metadata/properties/metaAttributes" ct:_="" ma:_="" ma:contentTypeName="Document (SCT)" ma:contentTypeID="0x01010060D3A2B5B42A0B4796CE5EB3AD8B0F9700A1D07502C64466438FC9A2C1F4F54F66" ma:contentTypeVersion="1" ma:contentTypeDescription="SIEMENS core content type for documents (SCT)" ma:contentTypeScope="" ma:versionID="0c010fa9512f7b5386184ffb0e987b0a">
  <xsd:schema xmlns:xsd="http://www.w3.org/2001/XMLSchema" xmlns:p="http://schemas.microsoft.com/office/2006/metadata/properties" xmlns:ns1="http://schemas.microsoft.com/sharepoint/v3" xmlns:ns2="http://schemas.microsoft.com/sharepoint/v3/fields" xmlns:ns3="a4142d59-2d25-4234-9648-b19dcffae1a1" targetNamespace="http://schemas.microsoft.com/office/2006/metadata/properties" ma:root="true" ma:fieldsID="414659b53f1d931d0c5a7c65492a90d1" ns1:_="" ns2:_="" ns3:_="">
    <xsd:import namespace="http://schemas.microsoft.com/sharepoint/v3"/>
    <xsd:import namespace="http://schemas.microsoft.com/sharepoint/v3/fields"/>
    <xsd:import namespace="a4142d59-2d25-4234-9648-b19dcffae1a1"/>
    <xsd:element name="properties">
      <xsd:complexType>
        <xsd:sequence>
          <xsd:element name="documentManagement">
            <xsd:complexType>
              <xsd:all>
                <xsd:element ref="ns2:_Status" minOccurs="0"/>
                <xsd:element ref="ns1:Language"/>
                <xsd:element ref="ns1:SCCoverageSpatialOrgUnit" minOccurs="0"/>
                <xsd:element ref="ns1:Owner" minOccurs="0"/>
                <xsd:element ref="ns3:SiemensSecurityClass"/>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Language" ma:index="12" ma:displayName="Language" ma:default="English (en)" ma:description="Language with ISO 639-2 language code" ma:internalName="Language">
      <xsd:simpleType>
        <xsd:union memberTypes="dms:Text">
          <xsd:simpleType>
            <xsd:restriction base="dms:Choice">
              <xsd:enumeration value="Arabic (ar)"/>
              <xsd:enumeration value="Bulgarian (bg)"/>
              <xsd:enumeration value="Chinese (zh)"/>
              <xsd:enumeration value="Croatian (hr)"/>
              <xsd:enumeration value="Czech (cs)"/>
              <xsd:enumeration value="Danish (da)"/>
              <xsd:enumeration value="Dutch (nl)"/>
              <xsd:enumeration value="English (en)"/>
              <xsd:enumeration value="Estonian (et)"/>
              <xsd:enumeration value="Finnish (fi)"/>
              <xsd:enumeration value="French (fr)"/>
              <xsd:enumeration value="German (de)"/>
              <xsd:enumeration value="Greek (el)"/>
              <xsd:enumeration value="Hebrew (he)"/>
              <xsd:enumeration value="Hindi (hi)"/>
              <xsd:enumeration value="Hungarian (hu)"/>
              <xsd:enumeration value="Indonesian (id)"/>
              <xsd:enumeration value="Italian (it)"/>
              <xsd:enumeration value="Japanese (ja)"/>
              <xsd:enumeration value="Korean (ko)"/>
              <xsd:enumeration value="Latvian (lv)"/>
              <xsd:enumeration value="Lithuanian (lt)"/>
              <xsd:enumeration value="Malay (ms)"/>
              <xsd:enumeration value="Norwegian (no)"/>
              <xsd:enumeration value="Polish (pl)"/>
              <xsd:enumeration value="Portuguese (pt)"/>
              <xsd:enumeration value="Romanian (ro)"/>
              <xsd:enumeration value="Russian (ru)"/>
              <xsd:enumeration value="Serbian (sr)"/>
              <xsd:enumeration value="Slovak (sk)"/>
              <xsd:enumeration value="Slovenian (sl)"/>
              <xsd:enumeration value="Spanish (es)"/>
              <xsd:enumeration value="Swedish (sv)"/>
              <xsd:enumeration value="Thai (th)"/>
              <xsd:enumeration value="Turkish (tr)"/>
              <xsd:enumeration value="Ukrainian (uk)"/>
              <xsd:enumeration value="Urdu (ur)"/>
              <xsd:enumeration value="Vietnamese (vi)"/>
            </xsd:restriction>
          </xsd:simpleType>
        </xsd:union>
      </xsd:simpleType>
    </xsd:element>
    <xsd:element name="SCCoverageSpatialOrgUnit" ma:index="13" nillable="true" ma:displayName="Scope (organizational)" ma:default="SIEMENS AG" ma:description="The organizational units for which the resource is relevant" ma:internalName="CoverageSpatialOrgUnit" ma:readOnly="false">
      <xsd:simpleType>
        <xsd:restriction base="dms:Text"/>
      </xsd:simpleType>
    </xsd:element>
    <xsd:element name="Owner" ma:index="14" nillable="true" ma:displayName="Owner" ma:description="E-Mail adress or GID (from SCD) of the responsible owner or an organizational unit (official abbreviation)" ma:internalName="Owner" ma:readOnly="false">
      <xsd:simpleType>
        <xsd:restriction base="dms:Text"/>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_Status" ma:index="10" nillable="true" ma:displayName="Status" ma:default="Draft" ma:internalName="_Status">
      <xsd:simpleType>
        <xsd:union memberTypes="dms:Text">
          <xsd:simpleType>
            <xsd:restriction base="dms:Choice">
              <xsd:enumeration value="Not started"/>
              <xsd:enumeration value="Draft"/>
              <xsd:enumeration value="Reviewed"/>
              <xsd:enumeration value="Released"/>
              <xsd:enumeration value="Valid"/>
              <xsd:enumeration value="Outdated"/>
              <xsd:enumeration value="Invalid"/>
            </xsd:restriction>
          </xsd:simpleType>
        </xsd:union>
      </xsd:simpleType>
    </xsd:element>
  </xsd:schema>
  <xsd:schema xmlns:xsd="http://www.w3.org/2001/XMLSchema" xmlns:dms="http://schemas.microsoft.com/office/2006/documentManagement/types" targetNamespace="a4142d59-2d25-4234-9648-b19dcffae1a1" elementFormDefault="qualified">
    <xsd:import namespace="http://schemas.microsoft.com/office/2006/documentManagement/types"/>
    <xsd:element name="SiemensSecurityClass" ma:index="15" ma:displayName="Security Class" ma:default="For internal use only" ma:internalName="SiemensSecurityClass">
      <xsd:simpleType>
        <xsd:restriction base="dms:Choice">
          <xsd:enumeration value="No Restriction"/>
          <xsd:enumeration value="For internal use only"/>
          <xsd:enumeration value="Confidential"/>
          <xsd:enumeration value="Strictly confidenti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7" ma:displayName="Author"/>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ma:index="11" ma:displayName="Summary"/>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4ppTags>
  <Name>Four objects + Navigation</Name>
  <PpLayout>32</PpLayout>
  <Index>22</Index>
</p4ppTags>
</file>

<file path=customXml/item20.xml><?xml version="1.0" encoding="utf-8"?>
<p4ppTags>
  <Name>Two columns + Navigation</Name>
  <PpLayout>32</PpLayout>
  <Index>19</Index>
</p4ppTags>
</file>

<file path=customXml/item21.xml><?xml version="1.0" encoding="utf-8"?>
<p4ppTags>
  <Name>Text + Index</Name>
  <PpLayout>32</PpLayout>
  <Index>8</Index>
</p4ppTags>
</file>

<file path=customXml/item22.xml><?xml version="1.0" encoding="utf-8"?>
<p4ppTags>
  <Name>Two rows + Navigation</Name>
  <PpLayout>32</PpLayout>
  <Index>21</Index>
</p4ppTags>
</file>

<file path=customXml/item23.xml><?xml version="1.0" encoding="utf-8"?>
<p4ppTags>
  <Name>Three columns</Name>
  <PpLayout>32</PpLayout>
  <Index>14</Index>
</p4ppTags>
</file>

<file path=customXml/item24.xml><?xml version="1.0" encoding="utf-8"?>
<p4ppTags>
  <Name>One object (large) + Navigation</Name>
  <PpLayout>32</PpLayout>
  <Index>17</Index>
</p4ppTags>
</file>

<file path=customXml/item25.xml><?xml version="1.0" encoding="utf-8"?>
<p4ppTags>
  <Name>Free Content + Navigation</Name>
  <PpLayout>32</PpLayout>
  <Index>16</Index>
</p4ppTags>
</file>

<file path=customXml/item26.xml><?xml version="1.0" encoding="utf-8"?>
<p4ppTags>
  <Name>Two rows + Navigation</Name>
  <PpLayout>32</PpLayout>
  <Index>21</Index>
</p4ppTags>
</file>

<file path=customXml/item27.xml><?xml version="1.0" encoding="utf-8"?>
<p4ppTags>
  <Name>Two columns + Navigation</Name>
  <PpLayout>32</PpLayout>
  <Index>19</Index>
</p4ppTags>
</file>

<file path=customXml/item28.xml><?xml version="1.0" encoding="utf-8"?>
<p4ppTags>
  <Name>Three columns + Navigation</Name>
  <PpLayout>32</PpLayout>
  <Index>20</Index>
</p4ppTags>
</file>

<file path=customXml/item29.xml><?xml version="1.0" encoding="utf-8"?>
<p4ppTags>
  <Name>One object (large)</Name>
  <PpLayout>16</PpLayout>
  <Index>10</Index>
</p4ppTags>
</file>

<file path=customXml/item3.xml><?xml version="1.0" encoding="utf-8"?>
<p4ppTags>
  <Name>Four objects</Name>
  <PpLayout>24</PpLayout>
  <Index>15</Index>
</p4ppTags>
</file>

<file path=customXml/item30.xml><?xml version="1.0" encoding="utf-8"?>
<p4ppTags>
  <Name>Text + Index</Name>
  <PpLayout>32</PpLayout>
  <Index>8</Index>
</p4ppTags>
</file>

<file path=customXml/item31.xml><?xml version="1.0" encoding="utf-8"?>
<p4ppTags>
  <Name>Three columns</Name>
  <PpLayout>32</PpLayout>
  <Index>14</Index>
</p4ppTags>
</file>

<file path=customXml/item32.xml><?xml version="1.0" encoding="utf-8"?>
<p4ppTags>
  <Name>Two rows</Name>
  <PpLayout>32</PpLayout>
  <Index>13</Index>
</p4ppTags>
</file>

<file path=customXml/item33.xml><?xml version="1.0" encoding="utf-8"?>
<p4ppTags>
  <Name>One object (large) + Navigation</Name>
  <PpLayout>32</PpLayout>
  <Index>17</Index>
</p4ppTags>
</file>

<file path=customXml/item34.xml><?xml version="1.0" encoding="utf-8"?>
<p4ppTags>
  <Name>One object (small) + Navigation</Name>
  <PpLayout>32</PpLayout>
  <Index>18</Index>
</p4ppTags>
</file>

<file path=customXml/item4.xml><?xml version="1.0" encoding="utf-8"?>
<p4ppTags>
  <Name>One object (small)</Name>
  <PpLayout>16</PpLayout>
  <Index>11</Index>
</p4ppTags>
</file>

<file path=customXml/item5.xml><?xml version="1.0" encoding="utf-8"?>
<p4ppTags>
  <Name>One object (small) + Navigation</Name>
  <PpLayout>32</PpLayout>
  <Index>18</Index>
</p4ppTags>
</file>

<file path=customXml/item6.xml><?xml version="1.0" encoding="utf-8"?>
<p4ppTags>
  <Name>Two columns</Name>
  <PpLayout>29</PpLayout>
  <Index>12</Index>
</p4ppTags>
</file>

<file path=customXml/item7.xml><?xml version="1.0" encoding="utf-8"?>
<p4ppTags>
  <Name>Free Content</Name>
  <PpLayout>11</PpLayout>
  <Index>9</Index>
</p4ppTags>
</file>

<file path=customXml/item8.xml><?xml version="1.0" encoding="utf-8"?>
<p4ppTags>
  <Name>Two columns</Name>
  <PpLayout>29</PpLayout>
  <Index>12</Index>
</p4ppTags>
</file>

<file path=customXml/item9.xml><?xml version="1.0" encoding="utf-8"?>
<p4ppTags>
  <Name>Free Content</Name>
  <PpLayout>11</PpLayout>
  <Index>9</Index>
</p4ppTags>
</file>

<file path=customXml/itemProps1.xml><?xml version="1.0" encoding="utf-8"?>
<ds:datastoreItem xmlns:ds="http://schemas.openxmlformats.org/officeDocument/2006/customXml" ds:itemID="{EAB520BC-C6EC-457E-8AB5-55DB67C86858}">
  <ds:schemaRefs/>
</ds:datastoreItem>
</file>

<file path=customXml/itemProps10.xml><?xml version="1.0" encoding="utf-8"?>
<ds:datastoreItem xmlns:ds="http://schemas.openxmlformats.org/officeDocument/2006/customXml" ds:itemID="{369D73DA-3AF1-442B-84BB-0B3932E5BC81}">
  <ds:schemaRefs>
    <ds:schemaRef ds:uri="http://schemas.microsoft.com/office/2006/documentManagement/types"/>
    <ds:schemaRef ds:uri="http://schemas.microsoft.com/office/2006/metadata/properties"/>
    <ds:schemaRef ds:uri="http://schemas.microsoft.com/sharepoint/v3/fields"/>
    <ds:schemaRef ds:uri="a4142d59-2d25-4234-9648-b19dcffae1a1"/>
    <ds:schemaRef ds:uri="http://purl.org/dc/elements/1.1/"/>
    <ds:schemaRef ds:uri="http://purl.org/dc/dcmitype/"/>
    <ds:schemaRef ds:uri="http://purl.org/dc/terms/"/>
    <ds:schemaRef ds:uri="http://schemas.openxmlformats.org/package/2006/metadata/core-properties"/>
    <ds:schemaRef ds:uri="http://schemas.microsoft.com/sharepoint/v3"/>
    <ds:schemaRef ds:uri="http://www.w3.org/XML/1998/namespace"/>
  </ds:schemaRefs>
</ds:datastoreItem>
</file>

<file path=customXml/itemProps11.xml><?xml version="1.0" encoding="utf-8"?>
<ds:datastoreItem xmlns:ds="http://schemas.openxmlformats.org/officeDocument/2006/customXml" ds:itemID="{572FBA73-6DBF-45DA-8282-9342320CFAB0}">
  <ds:schemaRefs/>
</ds:datastoreItem>
</file>

<file path=customXml/itemProps12.xml><?xml version="1.0" encoding="utf-8"?>
<ds:datastoreItem xmlns:ds="http://schemas.openxmlformats.org/officeDocument/2006/customXml" ds:itemID="{F3AEA2C2-F674-4CE9-836B-E0FB514D9CE2}">
  <ds:schemaRefs/>
</ds:datastoreItem>
</file>

<file path=customXml/itemProps13.xml><?xml version="1.0" encoding="utf-8"?>
<ds:datastoreItem xmlns:ds="http://schemas.openxmlformats.org/officeDocument/2006/customXml" ds:itemID="{E442F593-8E0B-4681-A72B-A30C774CCA70}">
  <ds:schemaRefs>
    <ds:schemaRef ds:uri="http://schemas.microsoft.com/sharepoint/v3/contenttype/forms"/>
  </ds:schemaRefs>
</ds:datastoreItem>
</file>

<file path=customXml/itemProps14.xml><?xml version="1.0" encoding="utf-8"?>
<ds:datastoreItem xmlns:ds="http://schemas.openxmlformats.org/officeDocument/2006/customXml" ds:itemID="{85D77EE6-52B7-48BE-9EDB-748F1EBB53DE}">
  <ds:schemaRefs/>
</ds:datastoreItem>
</file>

<file path=customXml/itemProps15.xml><?xml version="1.0" encoding="utf-8"?>
<ds:datastoreItem xmlns:ds="http://schemas.openxmlformats.org/officeDocument/2006/customXml" ds:itemID="{6E742ABC-4D28-48FA-84D9-8A980532EF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a4142d59-2d25-4234-9648-b19dcffae1a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16.xml><?xml version="1.0" encoding="utf-8"?>
<ds:datastoreItem xmlns:ds="http://schemas.openxmlformats.org/officeDocument/2006/customXml" ds:itemID="{0C3C0EEE-1B5B-419D-AB4E-EEE58B1D7250}">
  <ds:schemaRefs/>
</ds:datastoreItem>
</file>

<file path=customXml/itemProps17.xml><?xml version="1.0" encoding="utf-8"?>
<ds:datastoreItem xmlns:ds="http://schemas.openxmlformats.org/officeDocument/2006/customXml" ds:itemID="{1618AA06-B22E-4D19-9680-0D7830426729}">
  <ds:schemaRefs/>
</ds:datastoreItem>
</file>

<file path=customXml/itemProps18.xml><?xml version="1.0" encoding="utf-8"?>
<ds:datastoreItem xmlns:ds="http://schemas.openxmlformats.org/officeDocument/2006/customXml" ds:itemID="{C5BF9164-F317-4AD0-AFA6-3ECD96305FB0}">
  <ds:schemaRefs/>
</ds:datastoreItem>
</file>

<file path=customXml/itemProps19.xml><?xml version="1.0" encoding="utf-8"?>
<ds:datastoreItem xmlns:ds="http://schemas.openxmlformats.org/officeDocument/2006/customXml" ds:itemID="{1EFA8CC0-2677-47E3-BDB7-7DD3ABF350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a4142d59-2d25-4234-9648-b19dcffae1a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61E7C23-4E7C-478D-8B18-BE677EBCAA1C}">
  <ds:schemaRefs/>
</ds:datastoreItem>
</file>

<file path=customXml/itemProps20.xml><?xml version="1.0" encoding="utf-8"?>
<ds:datastoreItem xmlns:ds="http://schemas.openxmlformats.org/officeDocument/2006/customXml" ds:itemID="{D7BABA95-BFFE-422B-8591-3271669EEA88}">
  <ds:schemaRefs/>
</ds:datastoreItem>
</file>

<file path=customXml/itemProps21.xml><?xml version="1.0" encoding="utf-8"?>
<ds:datastoreItem xmlns:ds="http://schemas.openxmlformats.org/officeDocument/2006/customXml" ds:itemID="{7E35FEDB-1F0E-4D67-A313-4AC59C26FF29}">
  <ds:schemaRefs/>
</ds:datastoreItem>
</file>

<file path=customXml/itemProps22.xml><?xml version="1.0" encoding="utf-8"?>
<ds:datastoreItem xmlns:ds="http://schemas.openxmlformats.org/officeDocument/2006/customXml" ds:itemID="{942A64EE-5710-40BB-A0D8-0DE05E0377CB}">
  <ds:schemaRefs/>
</ds:datastoreItem>
</file>

<file path=customXml/itemProps23.xml><?xml version="1.0" encoding="utf-8"?>
<ds:datastoreItem xmlns:ds="http://schemas.openxmlformats.org/officeDocument/2006/customXml" ds:itemID="{15CF3461-70D1-4B54-AFAB-DAFDA0A238CD}">
  <ds:schemaRefs/>
</ds:datastoreItem>
</file>

<file path=customXml/itemProps24.xml><?xml version="1.0" encoding="utf-8"?>
<ds:datastoreItem xmlns:ds="http://schemas.openxmlformats.org/officeDocument/2006/customXml" ds:itemID="{B27F640E-84DF-4F97-BC70-D045F1E6594F}">
  <ds:schemaRefs/>
</ds:datastoreItem>
</file>

<file path=customXml/itemProps25.xml><?xml version="1.0" encoding="utf-8"?>
<ds:datastoreItem xmlns:ds="http://schemas.openxmlformats.org/officeDocument/2006/customXml" ds:itemID="{7CC5F709-E74B-4E5F-A728-923D5062EBEF}">
  <ds:schemaRefs/>
</ds:datastoreItem>
</file>

<file path=customXml/itemProps26.xml><?xml version="1.0" encoding="utf-8"?>
<ds:datastoreItem xmlns:ds="http://schemas.openxmlformats.org/officeDocument/2006/customXml" ds:itemID="{6C79E4F8-DCFB-483C-880A-AEEC6AAFC838}">
  <ds:schemaRefs/>
</ds:datastoreItem>
</file>

<file path=customXml/itemProps27.xml><?xml version="1.0" encoding="utf-8"?>
<ds:datastoreItem xmlns:ds="http://schemas.openxmlformats.org/officeDocument/2006/customXml" ds:itemID="{4BCA24BB-19EE-465A-B0DC-8C7C0F3BA692}">
  <ds:schemaRefs/>
</ds:datastoreItem>
</file>

<file path=customXml/itemProps28.xml><?xml version="1.0" encoding="utf-8"?>
<ds:datastoreItem xmlns:ds="http://schemas.openxmlformats.org/officeDocument/2006/customXml" ds:itemID="{D8012CC6-878B-4C38-B168-EE497B6E93B8}">
  <ds:schemaRefs/>
</ds:datastoreItem>
</file>

<file path=customXml/itemProps29.xml><?xml version="1.0" encoding="utf-8"?>
<ds:datastoreItem xmlns:ds="http://schemas.openxmlformats.org/officeDocument/2006/customXml" ds:itemID="{80661B8B-A327-44F9-823B-4D9EE0B3EC78}">
  <ds:schemaRefs/>
</ds:datastoreItem>
</file>

<file path=customXml/itemProps3.xml><?xml version="1.0" encoding="utf-8"?>
<ds:datastoreItem xmlns:ds="http://schemas.openxmlformats.org/officeDocument/2006/customXml" ds:itemID="{1581BFFB-B4CE-47A8-BE77-DC1339B1E5A7}">
  <ds:schemaRefs/>
</ds:datastoreItem>
</file>

<file path=customXml/itemProps30.xml><?xml version="1.0" encoding="utf-8"?>
<ds:datastoreItem xmlns:ds="http://schemas.openxmlformats.org/officeDocument/2006/customXml" ds:itemID="{6D22917E-DCE3-4442-BED2-9536B0D89CAC}">
  <ds:schemaRefs/>
</ds:datastoreItem>
</file>

<file path=customXml/itemProps31.xml><?xml version="1.0" encoding="utf-8"?>
<ds:datastoreItem xmlns:ds="http://schemas.openxmlformats.org/officeDocument/2006/customXml" ds:itemID="{BE61B242-EB28-4EA0-B0AC-E7F1D9AA3117}">
  <ds:schemaRefs/>
</ds:datastoreItem>
</file>

<file path=customXml/itemProps32.xml><?xml version="1.0" encoding="utf-8"?>
<ds:datastoreItem xmlns:ds="http://schemas.openxmlformats.org/officeDocument/2006/customXml" ds:itemID="{38AB8DE4-FD9B-4166-BEC3-3F1753596133}">
  <ds:schemaRefs/>
</ds:datastoreItem>
</file>

<file path=customXml/itemProps33.xml><?xml version="1.0" encoding="utf-8"?>
<ds:datastoreItem xmlns:ds="http://schemas.openxmlformats.org/officeDocument/2006/customXml" ds:itemID="{BF61B7A4-6F51-4861-9C76-6E232A82C9C4}">
  <ds:schemaRefs/>
</ds:datastoreItem>
</file>

<file path=customXml/itemProps34.xml><?xml version="1.0" encoding="utf-8"?>
<ds:datastoreItem xmlns:ds="http://schemas.openxmlformats.org/officeDocument/2006/customXml" ds:itemID="{D9FE249F-833E-4CF0-BECB-552D01D7DC9E}">
  <ds:schemaRefs/>
</ds:datastoreItem>
</file>

<file path=customXml/itemProps4.xml><?xml version="1.0" encoding="utf-8"?>
<ds:datastoreItem xmlns:ds="http://schemas.openxmlformats.org/officeDocument/2006/customXml" ds:itemID="{A9A85CAE-E791-477A-BED7-447CA2FC15B5}">
  <ds:schemaRefs/>
</ds:datastoreItem>
</file>

<file path=customXml/itemProps5.xml><?xml version="1.0" encoding="utf-8"?>
<ds:datastoreItem xmlns:ds="http://schemas.openxmlformats.org/officeDocument/2006/customXml" ds:itemID="{71AC68EF-2E05-4E46-A5C3-FD22551581FA}">
  <ds:schemaRefs/>
</ds:datastoreItem>
</file>

<file path=customXml/itemProps6.xml><?xml version="1.0" encoding="utf-8"?>
<ds:datastoreItem xmlns:ds="http://schemas.openxmlformats.org/officeDocument/2006/customXml" ds:itemID="{1666F4C2-68F5-4840-A44A-1A646C0925A1}">
  <ds:schemaRefs/>
</ds:datastoreItem>
</file>

<file path=customXml/itemProps7.xml><?xml version="1.0" encoding="utf-8"?>
<ds:datastoreItem xmlns:ds="http://schemas.openxmlformats.org/officeDocument/2006/customXml" ds:itemID="{0684A5BE-930B-48F4-B66C-8EB0F7C11D0A}">
  <ds:schemaRefs/>
</ds:datastoreItem>
</file>

<file path=customXml/itemProps8.xml><?xml version="1.0" encoding="utf-8"?>
<ds:datastoreItem xmlns:ds="http://schemas.openxmlformats.org/officeDocument/2006/customXml" ds:itemID="{268D5741-D976-441B-A6D4-C72A9F2BA881}">
  <ds:schemaRefs/>
</ds:datastoreItem>
</file>

<file path=customXml/itemProps9.xml><?xml version="1.0" encoding="utf-8"?>
<ds:datastoreItem xmlns:ds="http://schemas.openxmlformats.org/officeDocument/2006/customXml" ds:itemID="{D8097D0C-BE3E-4AEC-9593-65CFCCB19297}">
  <ds:schemaRefs/>
</ds:datastoreItem>
</file>

<file path=docProps/app.xml><?xml version="1.0" encoding="utf-8"?>
<Properties xmlns="http://schemas.openxmlformats.org/officeDocument/2006/extended-properties" xmlns:vt="http://schemas.openxmlformats.org/officeDocument/2006/docPropsVTypes">
  <Template/>
  <TotalTime>115</TotalTime>
  <Words>2375</Words>
  <Application>Microsoft Office PowerPoint</Application>
  <PresentationFormat>Custom</PresentationFormat>
  <Paragraphs>290</Paragraphs>
  <Slides>39</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ＭＳ Ｐゴシック</vt:lpstr>
      <vt:lpstr>Arial</vt:lpstr>
      <vt:lpstr>Calibri</vt:lpstr>
      <vt:lpstr>Siemens Sans</vt:lpstr>
      <vt:lpstr>Wingdings</vt:lpstr>
      <vt:lpstr>ヒラギノ角ゴ Pro W3</vt:lpstr>
      <vt:lpstr>Siemens 2016 – 16:9</vt:lpstr>
      <vt:lpstr>think-cell Slide</vt:lpstr>
      <vt:lpstr>Test driven development</vt:lpstr>
      <vt:lpstr>Agenda</vt:lpstr>
      <vt:lpstr>“If it's worth building, it's worth testing.  If it's not worth testing, why are you wasting your time working on it?“</vt:lpstr>
      <vt:lpstr>PowerPoint Presentation</vt:lpstr>
      <vt:lpstr>Building the right feedback loop</vt:lpstr>
      <vt:lpstr>Ideal feedback loop properties</vt:lpstr>
      <vt:lpstr>Why automated test</vt:lpstr>
      <vt:lpstr>PowerPoint Presentation</vt:lpstr>
      <vt:lpstr>Fear of making change</vt:lpstr>
      <vt:lpstr>PowerPoint Presentation</vt:lpstr>
      <vt:lpstr>Continuous integration</vt:lpstr>
      <vt:lpstr>continuous delivery</vt:lpstr>
      <vt:lpstr>PowerPoint Presentation</vt:lpstr>
      <vt:lpstr>Executable Documentation</vt:lpstr>
      <vt:lpstr>PowerPoint Presentation</vt:lpstr>
      <vt:lpstr>Test Readability</vt:lpstr>
      <vt:lpstr>Code Example</vt:lpstr>
      <vt:lpstr>Test Readability</vt:lpstr>
      <vt:lpstr>Test cases by states</vt:lpstr>
      <vt:lpstr>PowerPoint Presentation</vt:lpstr>
      <vt:lpstr>Test Readability</vt:lpstr>
      <vt:lpstr>Keeping Test Clean </vt:lpstr>
      <vt:lpstr>Different type of Test</vt:lpstr>
      <vt:lpstr>Test pyramid</vt:lpstr>
      <vt:lpstr>Unit Tests</vt:lpstr>
      <vt:lpstr>  F.I.R.S.T </vt:lpstr>
      <vt:lpstr>PowerPoint Presentation</vt:lpstr>
      <vt:lpstr>PowerPoint Presentation</vt:lpstr>
      <vt:lpstr>The TDD mantra</vt:lpstr>
      <vt:lpstr>TDD step size</vt:lpstr>
      <vt:lpstr>Unit Tests != TDD</vt:lpstr>
      <vt:lpstr>Why TDD</vt:lpstr>
      <vt:lpstr>Why TDD</vt:lpstr>
      <vt:lpstr>Testable design</vt:lpstr>
      <vt:lpstr>Dependency Injection</vt:lpstr>
      <vt:lpstr>PowerPoint Presentation</vt:lpstr>
      <vt:lpstr>Common test smells</vt:lpstr>
      <vt:lpstr>Code Coverage</vt:lpstr>
      <vt:lpstr>PowerPoint Presentation</vt:lpstr>
    </vt:vector>
  </TitlesOfParts>
  <Company>SIEMENS AG</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Focus Accounts</dc:title>
  <dc:creator>Paul Borowski</dc:creator>
  <cp:keywords>C_Confidential</cp:keywords>
  <cp:lastModifiedBy>Prasad, Sunil (PD PA AE CIS SYS 3 R&amp;D1)</cp:lastModifiedBy>
  <cp:revision>482</cp:revision>
  <cp:lastPrinted>2016-12-12T11:37:52Z</cp:lastPrinted>
  <dcterms:created xsi:type="dcterms:W3CDTF">2006-04-07T10:01:45Z</dcterms:created>
  <dcterms:modified xsi:type="dcterms:W3CDTF">2018-05-24T15:47:52Z</dcterms:modified>
  <cp:contentStatus>Draft</cp:contentStatus>
  <dc:language>English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Deutsch</vt:lpwstr>
  </property>
  <property fmtid="{D5CDD505-2E9C-101B-9397-08002B2CF9AE}" pid="3" name="Release date">
    <vt:lpwstr>January 2016</vt:lpwstr>
  </property>
  <property fmtid="{D5CDD505-2E9C-101B-9397-08002B2CF9AE}" pid="4" name="Office version">
    <vt:lpwstr>2007/2010</vt:lpwstr>
  </property>
  <property fmtid="{D5CDD505-2E9C-101B-9397-08002B2CF9AE}" pid="5" name="Release version">
    <vt:lpwstr>1.0</vt:lpwstr>
  </property>
  <property fmtid="{D5CDD505-2E9C-101B-9397-08002B2CF9AE}" pid="6" name="_NewReviewCycle">
    <vt:lpwstr/>
  </property>
  <property fmtid="{D5CDD505-2E9C-101B-9397-08002B2CF9AE}" pid="7" name="Document Confidentiality">
    <vt:lpwstr>Confidential</vt:lpwstr>
  </property>
  <property fmtid="{D5CDD505-2E9C-101B-9397-08002B2CF9AE}" pid="8" name="ContentTypeId">
    <vt:lpwstr>0x01010060D3A2B5B42A0B4796CE5EB3AD8B0F9700A1D07502C64466438FC9A2C1F4F54F66</vt:lpwstr>
  </property>
</Properties>
</file>