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1FAC-2E91-4528-8096-544E336C46C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A37-FE67-4571-BB4F-AE411FC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Unrestricted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, Integration tests , acceptance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TDD….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Why Tests</vt:lpstr>
      <vt:lpstr>Why automated tests</vt:lpstr>
      <vt:lpstr>Unit test , Integration tests , acceptance tests</vt:lpstr>
      <vt:lpstr>Test pyramid</vt:lpstr>
      <vt:lpstr>TDD Mantra</vt:lpstr>
      <vt:lpstr>More TDD….</vt:lpstr>
    </vt:vector>
  </TitlesOfParts>
  <Company>Siemens PLM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Prasad, Sunil (PD PA AE CIS SYS 3 R&amp;D1)</dc:creator>
  <cp:keywords>C_Unrestricted</cp:keywords>
  <cp:lastModifiedBy>Prasad, Sunil (PD PA AE CIS SYS 3 R&amp;D1)</cp:lastModifiedBy>
  <cp:revision>1</cp:revision>
  <dcterms:created xsi:type="dcterms:W3CDTF">2018-05-10T08:00:55Z</dcterms:created>
  <dcterms:modified xsi:type="dcterms:W3CDTF">2018-05-10T08:05:13Z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