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0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8" r:id="rId2"/>
    <p:sldId id="307" r:id="rId3"/>
    <p:sldId id="282" r:id="rId4"/>
    <p:sldId id="311" r:id="rId5"/>
    <p:sldId id="312" r:id="rId6"/>
    <p:sldId id="339" r:id="rId7"/>
    <p:sldId id="340" r:id="rId8"/>
    <p:sldId id="341" r:id="rId9"/>
    <p:sldId id="317" r:id="rId10"/>
    <p:sldId id="318" r:id="rId11"/>
    <p:sldId id="319" r:id="rId12"/>
    <p:sldId id="328" r:id="rId13"/>
    <p:sldId id="329" r:id="rId14"/>
    <p:sldId id="320" r:id="rId15"/>
    <p:sldId id="323" r:id="rId16"/>
    <p:sldId id="324" r:id="rId17"/>
    <p:sldId id="322" r:id="rId18"/>
    <p:sldId id="321" r:id="rId19"/>
    <p:sldId id="330" r:id="rId20"/>
    <p:sldId id="331" r:id="rId21"/>
    <p:sldId id="332" r:id="rId22"/>
    <p:sldId id="338" r:id="rId23"/>
    <p:sldId id="325" r:id="rId24"/>
    <p:sldId id="326" r:id="rId25"/>
    <p:sldId id="333" r:id="rId26"/>
    <p:sldId id="335" r:id="rId27"/>
    <p:sldId id="334" r:id="rId28"/>
    <p:sldId id="337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5D9664-6615-4BB5-8D0D-81BAF598184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7B430-FB93-4D00-A41B-83DAABADD200}">
      <dgm:prSet phldrT="[Text]"/>
      <dgm:spPr/>
      <dgm:t>
        <a:bodyPr/>
        <a:lstStyle/>
        <a:p>
          <a:r>
            <a:rPr lang="en-US" dirty="0" smtClean="0"/>
            <a:t>Problem Definition</a:t>
          </a:r>
          <a:endParaRPr lang="en-US" dirty="0"/>
        </a:p>
      </dgm:t>
    </dgm:pt>
    <dgm:pt modelId="{99D43337-215A-4046-9D15-1F33F86C3D8B}" type="parTrans" cxnId="{B4ABD69A-6C77-417C-9E04-190D44BC7AC2}">
      <dgm:prSet/>
      <dgm:spPr/>
      <dgm:t>
        <a:bodyPr/>
        <a:lstStyle/>
        <a:p>
          <a:endParaRPr lang="en-US"/>
        </a:p>
      </dgm:t>
    </dgm:pt>
    <dgm:pt modelId="{D2E9F5FC-45E8-4281-B5FC-97F64DC6FBBD}" type="sibTrans" cxnId="{B4ABD69A-6C77-417C-9E04-190D44BC7AC2}">
      <dgm:prSet/>
      <dgm:spPr/>
      <dgm:t>
        <a:bodyPr/>
        <a:lstStyle/>
        <a:p>
          <a:endParaRPr lang="en-US"/>
        </a:p>
      </dgm:t>
    </dgm:pt>
    <dgm:pt modelId="{3438BD6D-C051-4FB9-BA31-08029ED22C3F}">
      <dgm:prSet phldrT="[Text]"/>
      <dgm:spPr/>
      <dgm:t>
        <a:bodyPr/>
        <a:lstStyle/>
        <a:p>
          <a:r>
            <a:rPr lang="en-US" dirty="0" smtClean="0"/>
            <a:t>Data Extraction / Collection</a:t>
          </a:r>
          <a:endParaRPr lang="en-US" dirty="0"/>
        </a:p>
      </dgm:t>
    </dgm:pt>
    <dgm:pt modelId="{34180EE5-F53F-4D4A-8698-77ED70F8555F}" type="parTrans" cxnId="{6AC24DE4-020F-407F-A56B-F2C43280F6C3}">
      <dgm:prSet/>
      <dgm:spPr/>
      <dgm:t>
        <a:bodyPr/>
        <a:lstStyle/>
        <a:p>
          <a:endParaRPr lang="en-US"/>
        </a:p>
      </dgm:t>
    </dgm:pt>
    <dgm:pt modelId="{373E09EE-FD37-48CB-B212-85147239E706}" type="sibTrans" cxnId="{6AC24DE4-020F-407F-A56B-F2C43280F6C3}">
      <dgm:prSet/>
      <dgm:spPr/>
      <dgm:t>
        <a:bodyPr/>
        <a:lstStyle/>
        <a:p>
          <a:endParaRPr lang="en-US"/>
        </a:p>
      </dgm:t>
    </dgm:pt>
    <dgm:pt modelId="{FD5E6E1A-C494-42C5-A568-6E81E69454AE}">
      <dgm:prSet phldrT="[Text]"/>
      <dgm:spPr/>
      <dgm:t>
        <a:bodyPr/>
        <a:lstStyle/>
        <a:p>
          <a:r>
            <a:rPr lang="en-US" dirty="0" smtClean="0"/>
            <a:t>Data Exploration and Transformation</a:t>
          </a:r>
          <a:endParaRPr lang="en-US" dirty="0"/>
        </a:p>
      </dgm:t>
    </dgm:pt>
    <dgm:pt modelId="{B01D1496-220A-4271-98E2-5319869E0E69}" type="parTrans" cxnId="{6D8CF3F9-B897-4B85-8BEB-7CBA07313AF7}">
      <dgm:prSet/>
      <dgm:spPr/>
      <dgm:t>
        <a:bodyPr/>
        <a:lstStyle/>
        <a:p>
          <a:endParaRPr lang="en-US"/>
        </a:p>
      </dgm:t>
    </dgm:pt>
    <dgm:pt modelId="{3EC0B81E-E360-484B-ADCD-F6393CFBE458}" type="sibTrans" cxnId="{6D8CF3F9-B897-4B85-8BEB-7CBA07313AF7}">
      <dgm:prSet/>
      <dgm:spPr/>
      <dgm:t>
        <a:bodyPr/>
        <a:lstStyle/>
        <a:p>
          <a:endParaRPr lang="en-US"/>
        </a:p>
      </dgm:t>
    </dgm:pt>
    <dgm:pt modelId="{031E1203-7424-4257-9F32-ADA722AD03EF}">
      <dgm:prSet/>
      <dgm:spPr/>
      <dgm:t>
        <a:bodyPr/>
        <a:lstStyle/>
        <a:p>
          <a:r>
            <a:rPr lang="en-US" dirty="0" smtClean="0"/>
            <a:t>Predictive Modeling</a:t>
          </a:r>
          <a:endParaRPr lang="en-US" dirty="0"/>
        </a:p>
      </dgm:t>
    </dgm:pt>
    <dgm:pt modelId="{F763ACF4-212F-4ED3-9BC3-D8578EF817C3}" type="parTrans" cxnId="{745FEA02-4A28-42C4-AA4E-9091E9CEAEEC}">
      <dgm:prSet/>
      <dgm:spPr/>
      <dgm:t>
        <a:bodyPr/>
        <a:lstStyle/>
        <a:p>
          <a:endParaRPr lang="en-US"/>
        </a:p>
      </dgm:t>
    </dgm:pt>
    <dgm:pt modelId="{EFC61B43-F8CD-48DE-82F1-581A2867FEDC}" type="sibTrans" cxnId="{745FEA02-4A28-42C4-AA4E-9091E9CEAEEC}">
      <dgm:prSet/>
      <dgm:spPr/>
      <dgm:t>
        <a:bodyPr/>
        <a:lstStyle/>
        <a:p>
          <a:endParaRPr lang="en-US"/>
        </a:p>
      </dgm:t>
    </dgm:pt>
    <dgm:pt modelId="{A7BCF6E0-3B43-4849-98D2-3419E41AF94C}">
      <dgm:prSet phldrT="[Text]"/>
      <dgm:spPr/>
      <dgm:t>
        <a:bodyPr/>
        <a:lstStyle/>
        <a:p>
          <a:r>
            <a:rPr lang="en-US" dirty="0" smtClean="0"/>
            <a:t>Hypothesis Generation</a:t>
          </a:r>
          <a:endParaRPr lang="en-US" dirty="0"/>
        </a:p>
      </dgm:t>
    </dgm:pt>
    <dgm:pt modelId="{838184BD-DE3B-48D9-B7C2-1E381BB51C66}" type="parTrans" cxnId="{B3A23AE1-B86E-419C-AD69-5346806A68B7}">
      <dgm:prSet/>
      <dgm:spPr/>
      <dgm:t>
        <a:bodyPr/>
        <a:lstStyle/>
        <a:p>
          <a:endParaRPr lang="en-US"/>
        </a:p>
      </dgm:t>
    </dgm:pt>
    <dgm:pt modelId="{B910BDA5-D612-4432-94D3-4A092515B00E}" type="sibTrans" cxnId="{B3A23AE1-B86E-419C-AD69-5346806A68B7}">
      <dgm:prSet/>
      <dgm:spPr/>
      <dgm:t>
        <a:bodyPr/>
        <a:lstStyle/>
        <a:p>
          <a:endParaRPr lang="en-US"/>
        </a:p>
      </dgm:t>
    </dgm:pt>
    <dgm:pt modelId="{9A5E9845-0E04-4BDF-85C3-5F630000494F}">
      <dgm:prSet/>
      <dgm:spPr/>
      <dgm:t>
        <a:bodyPr/>
        <a:lstStyle/>
        <a:p>
          <a:r>
            <a:rPr lang="en-US" dirty="0" smtClean="0"/>
            <a:t>Model Deployment/ Implementation</a:t>
          </a:r>
          <a:endParaRPr lang="en-US" dirty="0"/>
        </a:p>
      </dgm:t>
    </dgm:pt>
    <dgm:pt modelId="{4B893E94-75DA-4A52-BF68-D83CD7FB01D0}" type="parTrans" cxnId="{03FEEC06-9112-47A1-9AA2-951C2AB3D319}">
      <dgm:prSet/>
      <dgm:spPr/>
      <dgm:t>
        <a:bodyPr/>
        <a:lstStyle/>
        <a:p>
          <a:endParaRPr lang="en-US"/>
        </a:p>
      </dgm:t>
    </dgm:pt>
    <dgm:pt modelId="{99124E1E-79CB-4B30-9FF3-39C0687C4061}" type="sibTrans" cxnId="{03FEEC06-9112-47A1-9AA2-951C2AB3D319}">
      <dgm:prSet/>
      <dgm:spPr/>
      <dgm:t>
        <a:bodyPr/>
        <a:lstStyle/>
        <a:p>
          <a:endParaRPr lang="en-US"/>
        </a:p>
      </dgm:t>
    </dgm:pt>
    <dgm:pt modelId="{601BEC4B-E26F-44A1-81A9-3F22F7B988D1}" type="pres">
      <dgm:prSet presAssocID="{265D9664-6615-4BB5-8D0D-81BAF598184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FE03693-6C97-408F-9A4B-4BAC0B89363C}" type="pres">
      <dgm:prSet presAssocID="{265D9664-6615-4BB5-8D0D-81BAF5981845}" presName="Name1" presStyleCnt="0"/>
      <dgm:spPr/>
    </dgm:pt>
    <dgm:pt modelId="{74217138-51C7-4A3E-BC08-7EF3EED21162}" type="pres">
      <dgm:prSet presAssocID="{265D9664-6615-4BB5-8D0D-81BAF5981845}" presName="cycle" presStyleCnt="0"/>
      <dgm:spPr/>
    </dgm:pt>
    <dgm:pt modelId="{6E9A927B-B6A8-4497-87BB-1FC75CC4FF05}" type="pres">
      <dgm:prSet presAssocID="{265D9664-6615-4BB5-8D0D-81BAF5981845}" presName="srcNode" presStyleLbl="node1" presStyleIdx="0" presStyleCnt="6"/>
      <dgm:spPr/>
    </dgm:pt>
    <dgm:pt modelId="{070ABF3B-1946-456B-90CE-A899B34221E0}" type="pres">
      <dgm:prSet presAssocID="{265D9664-6615-4BB5-8D0D-81BAF5981845}" presName="conn" presStyleLbl="parChTrans1D2" presStyleIdx="0" presStyleCnt="1"/>
      <dgm:spPr/>
      <dgm:t>
        <a:bodyPr/>
        <a:lstStyle/>
        <a:p>
          <a:endParaRPr lang="en-US"/>
        </a:p>
      </dgm:t>
    </dgm:pt>
    <dgm:pt modelId="{D2E89F02-DE4E-44C7-8AFC-AF6E85714FD5}" type="pres">
      <dgm:prSet presAssocID="{265D9664-6615-4BB5-8D0D-81BAF5981845}" presName="extraNode" presStyleLbl="node1" presStyleIdx="0" presStyleCnt="6"/>
      <dgm:spPr/>
    </dgm:pt>
    <dgm:pt modelId="{0C6AA031-39BB-4074-82FF-B251AF0F279D}" type="pres">
      <dgm:prSet presAssocID="{265D9664-6615-4BB5-8D0D-81BAF5981845}" presName="dstNode" presStyleLbl="node1" presStyleIdx="0" presStyleCnt="6"/>
      <dgm:spPr/>
    </dgm:pt>
    <dgm:pt modelId="{5B736C87-4D4F-4C0F-830A-D6A01EFD2959}" type="pres">
      <dgm:prSet presAssocID="{4967B430-FB93-4D00-A41B-83DAABADD200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B857C-3F93-464C-ACD9-F1D71CCFF8A5}" type="pres">
      <dgm:prSet presAssocID="{4967B430-FB93-4D00-A41B-83DAABADD200}" presName="accent_1" presStyleCnt="0"/>
      <dgm:spPr/>
    </dgm:pt>
    <dgm:pt modelId="{4F81FB2F-DBAF-450A-9FB6-37DEF70936DA}" type="pres">
      <dgm:prSet presAssocID="{4967B430-FB93-4D00-A41B-83DAABADD200}" presName="accentRepeatNode" presStyleLbl="solidFgAcc1" presStyleIdx="0" presStyleCnt="6"/>
      <dgm:spPr/>
    </dgm:pt>
    <dgm:pt modelId="{D36CBDAE-AE93-4E04-8720-D066610FAC3F}" type="pres">
      <dgm:prSet presAssocID="{A7BCF6E0-3B43-4849-98D2-3419E41AF94C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F13EA-DD0F-4F8E-A027-82583B14768F}" type="pres">
      <dgm:prSet presAssocID="{A7BCF6E0-3B43-4849-98D2-3419E41AF94C}" presName="accent_2" presStyleCnt="0"/>
      <dgm:spPr/>
    </dgm:pt>
    <dgm:pt modelId="{8F7D291D-E3A0-4C92-AB2F-B362585E05F0}" type="pres">
      <dgm:prSet presAssocID="{A7BCF6E0-3B43-4849-98D2-3419E41AF94C}" presName="accentRepeatNode" presStyleLbl="solidFgAcc1" presStyleIdx="1" presStyleCnt="6"/>
      <dgm:spPr/>
    </dgm:pt>
    <dgm:pt modelId="{DD366CFC-D551-40A5-9E92-F3033E7805DD}" type="pres">
      <dgm:prSet presAssocID="{3438BD6D-C051-4FB9-BA31-08029ED22C3F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496D7-4FAE-40FC-BF73-22FDED18AC75}" type="pres">
      <dgm:prSet presAssocID="{3438BD6D-C051-4FB9-BA31-08029ED22C3F}" presName="accent_3" presStyleCnt="0"/>
      <dgm:spPr/>
    </dgm:pt>
    <dgm:pt modelId="{EE011229-E02F-4BF2-9D9D-3EE668C0BAB8}" type="pres">
      <dgm:prSet presAssocID="{3438BD6D-C051-4FB9-BA31-08029ED22C3F}" presName="accentRepeatNode" presStyleLbl="solidFgAcc1" presStyleIdx="2" presStyleCnt="6"/>
      <dgm:spPr/>
    </dgm:pt>
    <dgm:pt modelId="{9F87F314-FD8F-468F-A7FB-7A2F14E07A05}" type="pres">
      <dgm:prSet presAssocID="{FD5E6E1A-C494-42C5-A568-6E81E69454A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92F4B-44F7-429B-BEE0-B27AC74767D6}" type="pres">
      <dgm:prSet presAssocID="{FD5E6E1A-C494-42C5-A568-6E81E69454AE}" presName="accent_4" presStyleCnt="0"/>
      <dgm:spPr/>
    </dgm:pt>
    <dgm:pt modelId="{8C281A5A-7955-4582-81C8-34324A14874A}" type="pres">
      <dgm:prSet presAssocID="{FD5E6E1A-C494-42C5-A568-6E81E69454AE}" presName="accentRepeatNode" presStyleLbl="solidFgAcc1" presStyleIdx="3" presStyleCnt="6"/>
      <dgm:spPr/>
    </dgm:pt>
    <dgm:pt modelId="{A6BC613F-D65F-4CF8-BA9C-CB675DB971B1}" type="pres">
      <dgm:prSet presAssocID="{031E1203-7424-4257-9F32-ADA722AD03E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7C28E-D450-41DD-8829-607849E58E2C}" type="pres">
      <dgm:prSet presAssocID="{031E1203-7424-4257-9F32-ADA722AD03EF}" presName="accent_5" presStyleCnt="0"/>
      <dgm:spPr/>
    </dgm:pt>
    <dgm:pt modelId="{203221A7-3A7B-47C1-8F74-F15367AB0F67}" type="pres">
      <dgm:prSet presAssocID="{031E1203-7424-4257-9F32-ADA722AD03EF}" presName="accentRepeatNode" presStyleLbl="solidFgAcc1" presStyleIdx="4" presStyleCnt="6"/>
      <dgm:spPr/>
    </dgm:pt>
    <dgm:pt modelId="{BF891C9A-AD33-4EFF-B550-489C5AC631A4}" type="pres">
      <dgm:prSet presAssocID="{9A5E9845-0E04-4BDF-85C3-5F630000494F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FC8392-8ABF-4A43-B803-7C2726849071}" type="pres">
      <dgm:prSet presAssocID="{9A5E9845-0E04-4BDF-85C3-5F630000494F}" presName="accent_6" presStyleCnt="0"/>
      <dgm:spPr/>
    </dgm:pt>
    <dgm:pt modelId="{331A5134-B740-4F62-8807-F515C7E66917}" type="pres">
      <dgm:prSet presAssocID="{9A5E9845-0E04-4BDF-85C3-5F630000494F}" presName="accentRepeatNode" presStyleLbl="solidFgAcc1" presStyleIdx="5" presStyleCnt="6"/>
      <dgm:spPr/>
    </dgm:pt>
  </dgm:ptLst>
  <dgm:cxnLst>
    <dgm:cxn modelId="{6D8CF3F9-B897-4B85-8BEB-7CBA07313AF7}" srcId="{265D9664-6615-4BB5-8D0D-81BAF5981845}" destId="{FD5E6E1A-C494-42C5-A568-6E81E69454AE}" srcOrd="3" destOrd="0" parTransId="{B01D1496-220A-4271-98E2-5319869E0E69}" sibTransId="{3EC0B81E-E360-484B-ADCD-F6393CFBE458}"/>
    <dgm:cxn modelId="{87C1D13F-C49D-471D-8196-C181A61B22E1}" type="presOf" srcId="{FD5E6E1A-C494-42C5-A568-6E81E69454AE}" destId="{9F87F314-FD8F-468F-A7FB-7A2F14E07A05}" srcOrd="0" destOrd="0" presId="urn:microsoft.com/office/officeart/2008/layout/VerticalCurvedList"/>
    <dgm:cxn modelId="{95EAEDB0-93D9-4224-8DC6-13150C41B6AA}" type="presOf" srcId="{9A5E9845-0E04-4BDF-85C3-5F630000494F}" destId="{BF891C9A-AD33-4EFF-B550-489C5AC631A4}" srcOrd="0" destOrd="0" presId="urn:microsoft.com/office/officeart/2008/layout/VerticalCurvedList"/>
    <dgm:cxn modelId="{6AC24DE4-020F-407F-A56B-F2C43280F6C3}" srcId="{265D9664-6615-4BB5-8D0D-81BAF5981845}" destId="{3438BD6D-C051-4FB9-BA31-08029ED22C3F}" srcOrd="2" destOrd="0" parTransId="{34180EE5-F53F-4D4A-8698-77ED70F8555F}" sibTransId="{373E09EE-FD37-48CB-B212-85147239E706}"/>
    <dgm:cxn modelId="{869AABEF-673B-4074-BD0C-D4090B84603A}" type="presOf" srcId="{4967B430-FB93-4D00-A41B-83DAABADD200}" destId="{5B736C87-4D4F-4C0F-830A-D6A01EFD2959}" srcOrd="0" destOrd="0" presId="urn:microsoft.com/office/officeart/2008/layout/VerticalCurvedList"/>
    <dgm:cxn modelId="{F722C2A6-12F0-4C25-93E0-D62D1A408CDB}" type="presOf" srcId="{D2E9F5FC-45E8-4281-B5FC-97F64DC6FBBD}" destId="{070ABF3B-1946-456B-90CE-A899B34221E0}" srcOrd="0" destOrd="0" presId="urn:microsoft.com/office/officeart/2008/layout/VerticalCurvedList"/>
    <dgm:cxn modelId="{B3A23AE1-B86E-419C-AD69-5346806A68B7}" srcId="{265D9664-6615-4BB5-8D0D-81BAF5981845}" destId="{A7BCF6E0-3B43-4849-98D2-3419E41AF94C}" srcOrd="1" destOrd="0" parTransId="{838184BD-DE3B-48D9-B7C2-1E381BB51C66}" sibTransId="{B910BDA5-D612-4432-94D3-4A092515B00E}"/>
    <dgm:cxn modelId="{6F99C48A-1CB9-4C1B-BE34-7711529F0611}" type="presOf" srcId="{031E1203-7424-4257-9F32-ADA722AD03EF}" destId="{A6BC613F-D65F-4CF8-BA9C-CB675DB971B1}" srcOrd="0" destOrd="0" presId="urn:microsoft.com/office/officeart/2008/layout/VerticalCurvedList"/>
    <dgm:cxn modelId="{B1279943-AD10-40AE-BBEC-EC6E1D132941}" type="presOf" srcId="{3438BD6D-C051-4FB9-BA31-08029ED22C3F}" destId="{DD366CFC-D551-40A5-9E92-F3033E7805DD}" srcOrd="0" destOrd="0" presId="urn:microsoft.com/office/officeart/2008/layout/VerticalCurvedList"/>
    <dgm:cxn modelId="{9D3B6BAE-2011-4F61-BF4A-311CB0597199}" type="presOf" srcId="{265D9664-6615-4BB5-8D0D-81BAF5981845}" destId="{601BEC4B-E26F-44A1-81A9-3F22F7B988D1}" srcOrd="0" destOrd="0" presId="urn:microsoft.com/office/officeart/2008/layout/VerticalCurvedList"/>
    <dgm:cxn modelId="{C68EAC33-A2EF-4194-94C5-3E3EAA9F2002}" type="presOf" srcId="{A7BCF6E0-3B43-4849-98D2-3419E41AF94C}" destId="{D36CBDAE-AE93-4E04-8720-D066610FAC3F}" srcOrd="0" destOrd="0" presId="urn:microsoft.com/office/officeart/2008/layout/VerticalCurvedList"/>
    <dgm:cxn modelId="{745FEA02-4A28-42C4-AA4E-9091E9CEAEEC}" srcId="{265D9664-6615-4BB5-8D0D-81BAF5981845}" destId="{031E1203-7424-4257-9F32-ADA722AD03EF}" srcOrd="4" destOrd="0" parTransId="{F763ACF4-212F-4ED3-9BC3-D8578EF817C3}" sibTransId="{EFC61B43-F8CD-48DE-82F1-581A2867FEDC}"/>
    <dgm:cxn modelId="{B4ABD69A-6C77-417C-9E04-190D44BC7AC2}" srcId="{265D9664-6615-4BB5-8D0D-81BAF5981845}" destId="{4967B430-FB93-4D00-A41B-83DAABADD200}" srcOrd="0" destOrd="0" parTransId="{99D43337-215A-4046-9D15-1F33F86C3D8B}" sibTransId="{D2E9F5FC-45E8-4281-B5FC-97F64DC6FBBD}"/>
    <dgm:cxn modelId="{03FEEC06-9112-47A1-9AA2-951C2AB3D319}" srcId="{265D9664-6615-4BB5-8D0D-81BAF5981845}" destId="{9A5E9845-0E04-4BDF-85C3-5F630000494F}" srcOrd="5" destOrd="0" parTransId="{4B893E94-75DA-4A52-BF68-D83CD7FB01D0}" sibTransId="{99124E1E-79CB-4B30-9FF3-39C0687C4061}"/>
    <dgm:cxn modelId="{268AD86D-F2FC-4692-9FF8-8E670119B5C4}" type="presParOf" srcId="{601BEC4B-E26F-44A1-81A9-3F22F7B988D1}" destId="{0FE03693-6C97-408F-9A4B-4BAC0B89363C}" srcOrd="0" destOrd="0" presId="urn:microsoft.com/office/officeart/2008/layout/VerticalCurvedList"/>
    <dgm:cxn modelId="{FA4FB86E-ED93-496E-BC96-6A97695B81B6}" type="presParOf" srcId="{0FE03693-6C97-408F-9A4B-4BAC0B89363C}" destId="{74217138-51C7-4A3E-BC08-7EF3EED21162}" srcOrd="0" destOrd="0" presId="urn:microsoft.com/office/officeart/2008/layout/VerticalCurvedList"/>
    <dgm:cxn modelId="{EFE3D44C-8BC6-49A0-9750-EB4D92AC3FDD}" type="presParOf" srcId="{74217138-51C7-4A3E-BC08-7EF3EED21162}" destId="{6E9A927B-B6A8-4497-87BB-1FC75CC4FF05}" srcOrd="0" destOrd="0" presId="urn:microsoft.com/office/officeart/2008/layout/VerticalCurvedList"/>
    <dgm:cxn modelId="{D6036EED-BD72-48B8-B390-03F9B1E0588F}" type="presParOf" srcId="{74217138-51C7-4A3E-BC08-7EF3EED21162}" destId="{070ABF3B-1946-456B-90CE-A899B34221E0}" srcOrd="1" destOrd="0" presId="urn:microsoft.com/office/officeart/2008/layout/VerticalCurvedList"/>
    <dgm:cxn modelId="{24621030-9063-4B66-87BB-F65A351B818C}" type="presParOf" srcId="{74217138-51C7-4A3E-BC08-7EF3EED21162}" destId="{D2E89F02-DE4E-44C7-8AFC-AF6E85714FD5}" srcOrd="2" destOrd="0" presId="urn:microsoft.com/office/officeart/2008/layout/VerticalCurvedList"/>
    <dgm:cxn modelId="{7FCF1436-EB5D-458C-A207-CE8123B847DD}" type="presParOf" srcId="{74217138-51C7-4A3E-BC08-7EF3EED21162}" destId="{0C6AA031-39BB-4074-82FF-B251AF0F279D}" srcOrd="3" destOrd="0" presId="urn:microsoft.com/office/officeart/2008/layout/VerticalCurvedList"/>
    <dgm:cxn modelId="{78C97397-AA00-4AD3-AA8F-268C20CE0D8E}" type="presParOf" srcId="{0FE03693-6C97-408F-9A4B-4BAC0B89363C}" destId="{5B736C87-4D4F-4C0F-830A-D6A01EFD2959}" srcOrd="1" destOrd="0" presId="urn:microsoft.com/office/officeart/2008/layout/VerticalCurvedList"/>
    <dgm:cxn modelId="{F23844DA-516B-4799-8998-949E83DA0825}" type="presParOf" srcId="{0FE03693-6C97-408F-9A4B-4BAC0B89363C}" destId="{7ABB857C-3F93-464C-ACD9-F1D71CCFF8A5}" srcOrd="2" destOrd="0" presId="urn:microsoft.com/office/officeart/2008/layout/VerticalCurvedList"/>
    <dgm:cxn modelId="{B904E0C2-75F9-4B66-AB12-D2F24C93DF68}" type="presParOf" srcId="{7ABB857C-3F93-464C-ACD9-F1D71CCFF8A5}" destId="{4F81FB2F-DBAF-450A-9FB6-37DEF70936DA}" srcOrd="0" destOrd="0" presId="urn:microsoft.com/office/officeart/2008/layout/VerticalCurvedList"/>
    <dgm:cxn modelId="{94405807-E26B-4663-94B6-67AEEF4711C9}" type="presParOf" srcId="{0FE03693-6C97-408F-9A4B-4BAC0B89363C}" destId="{D36CBDAE-AE93-4E04-8720-D066610FAC3F}" srcOrd="3" destOrd="0" presId="urn:microsoft.com/office/officeart/2008/layout/VerticalCurvedList"/>
    <dgm:cxn modelId="{9629D546-7F3A-45B1-B1E4-51D7E516CCCA}" type="presParOf" srcId="{0FE03693-6C97-408F-9A4B-4BAC0B89363C}" destId="{F24F13EA-DD0F-4F8E-A027-82583B14768F}" srcOrd="4" destOrd="0" presId="urn:microsoft.com/office/officeart/2008/layout/VerticalCurvedList"/>
    <dgm:cxn modelId="{2E80CD37-7695-478A-A1CE-8C4362E0725D}" type="presParOf" srcId="{F24F13EA-DD0F-4F8E-A027-82583B14768F}" destId="{8F7D291D-E3A0-4C92-AB2F-B362585E05F0}" srcOrd="0" destOrd="0" presId="urn:microsoft.com/office/officeart/2008/layout/VerticalCurvedList"/>
    <dgm:cxn modelId="{45445CB3-7B86-4A73-9F3C-5CE406491549}" type="presParOf" srcId="{0FE03693-6C97-408F-9A4B-4BAC0B89363C}" destId="{DD366CFC-D551-40A5-9E92-F3033E7805DD}" srcOrd="5" destOrd="0" presId="urn:microsoft.com/office/officeart/2008/layout/VerticalCurvedList"/>
    <dgm:cxn modelId="{2FA37351-D333-4677-BDC8-4269301A734B}" type="presParOf" srcId="{0FE03693-6C97-408F-9A4B-4BAC0B89363C}" destId="{A2D496D7-4FAE-40FC-BF73-22FDED18AC75}" srcOrd="6" destOrd="0" presId="urn:microsoft.com/office/officeart/2008/layout/VerticalCurvedList"/>
    <dgm:cxn modelId="{5290AC8D-D3F8-4730-BACC-5CCC00303094}" type="presParOf" srcId="{A2D496D7-4FAE-40FC-BF73-22FDED18AC75}" destId="{EE011229-E02F-4BF2-9D9D-3EE668C0BAB8}" srcOrd="0" destOrd="0" presId="urn:microsoft.com/office/officeart/2008/layout/VerticalCurvedList"/>
    <dgm:cxn modelId="{0D692948-1580-4EA5-9382-A30138211435}" type="presParOf" srcId="{0FE03693-6C97-408F-9A4B-4BAC0B89363C}" destId="{9F87F314-FD8F-468F-A7FB-7A2F14E07A05}" srcOrd="7" destOrd="0" presId="urn:microsoft.com/office/officeart/2008/layout/VerticalCurvedList"/>
    <dgm:cxn modelId="{B8F48AF5-17B3-4017-AC22-4C2F15F321E2}" type="presParOf" srcId="{0FE03693-6C97-408F-9A4B-4BAC0B89363C}" destId="{65392F4B-44F7-429B-BEE0-B27AC74767D6}" srcOrd="8" destOrd="0" presId="urn:microsoft.com/office/officeart/2008/layout/VerticalCurvedList"/>
    <dgm:cxn modelId="{8D6A8062-1A0C-49A6-8950-134438D65FFB}" type="presParOf" srcId="{65392F4B-44F7-429B-BEE0-B27AC74767D6}" destId="{8C281A5A-7955-4582-81C8-34324A14874A}" srcOrd="0" destOrd="0" presId="urn:microsoft.com/office/officeart/2008/layout/VerticalCurvedList"/>
    <dgm:cxn modelId="{3A0FE203-DCDB-44FF-ACF0-751BE5607545}" type="presParOf" srcId="{0FE03693-6C97-408F-9A4B-4BAC0B89363C}" destId="{A6BC613F-D65F-4CF8-BA9C-CB675DB971B1}" srcOrd="9" destOrd="0" presId="urn:microsoft.com/office/officeart/2008/layout/VerticalCurvedList"/>
    <dgm:cxn modelId="{53645459-6C87-4CBF-BFF2-B7CACB5F94D7}" type="presParOf" srcId="{0FE03693-6C97-408F-9A4B-4BAC0B89363C}" destId="{4E67C28E-D450-41DD-8829-607849E58E2C}" srcOrd="10" destOrd="0" presId="urn:microsoft.com/office/officeart/2008/layout/VerticalCurvedList"/>
    <dgm:cxn modelId="{0A52A468-1D6F-4627-B919-0FF28AD83458}" type="presParOf" srcId="{4E67C28E-D450-41DD-8829-607849E58E2C}" destId="{203221A7-3A7B-47C1-8F74-F15367AB0F67}" srcOrd="0" destOrd="0" presId="urn:microsoft.com/office/officeart/2008/layout/VerticalCurvedList"/>
    <dgm:cxn modelId="{86759289-AD55-4538-93C6-4024222BAD53}" type="presParOf" srcId="{0FE03693-6C97-408F-9A4B-4BAC0B89363C}" destId="{BF891C9A-AD33-4EFF-B550-489C5AC631A4}" srcOrd="11" destOrd="0" presId="urn:microsoft.com/office/officeart/2008/layout/VerticalCurvedList"/>
    <dgm:cxn modelId="{8CE59158-6D85-43AF-88D1-2237BFB813EF}" type="presParOf" srcId="{0FE03693-6C97-408F-9A4B-4BAC0B89363C}" destId="{A1FC8392-8ABF-4A43-B803-7C2726849071}" srcOrd="12" destOrd="0" presId="urn:microsoft.com/office/officeart/2008/layout/VerticalCurvedList"/>
    <dgm:cxn modelId="{61BC7855-EB70-4627-98A7-904E1E49BEBC}" type="presParOf" srcId="{A1FC8392-8ABF-4A43-B803-7C2726849071}" destId="{331A5134-B740-4F62-8807-F515C7E669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ACF3BA-D109-4369-91C4-7ED652E2BA7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94234E3-7E82-4762-9E7B-92C6CEE36808}">
      <dgm:prSet phldrT="[Text]" custT="1"/>
      <dgm:spPr/>
      <dgm:t>
        <a:bodyPr/>
        <a:lstStyle/>
        <a:p>
          <a:r>
            <a:rPr lang="en-US" sz="2000" dirty="0" smtClean="0"/>
            <a:t>Algorithm Selection</a:t>
          </a:r>
          <a:endParaRPr lang="en-US" sz="2000" dirty="0"/>
        </a:p>
      </dgm:t>
    </dgm:pt>
    <dgm:pt modelId="{DBCF1874-66FA-4598-9431-10A657A702DF}" type="parTrans" cxnId="{0226313F-E586-4570-B5D3-4C86C61B6F08}">
      <dgm:prSet/>
      <dgm:spPr/>
      <dgm:t>
        <a:bodyPr/>
        <a:lstStyle/>
        <a:p>
          <a:endParaRPr lang="en-US" sz="2000"/>
        </a:p>
      </dgm:t>
    </dgm:pt>
    <dgm:pt modelId="{CE29FCF3-350B-4F07-8996-D753AEAB4A67}" type="sibTrans" cxnId="{0226313F-E586-4570-B5D3-4C86C61B6F08}">
      <dgm:prSet custT="1"/>
      <dgm:spPr/>
      <dgm:t>
        <a:bodyPr/>
        <a:lstStyle/>
        <a:p>
          <a:endParaRPr lang="en-US" sz="2000"/>
        </a:p>
      </dgm:t>
    </dgm:pt>
    <dgm:pt modelId="{F703A622-63CF-44F2-8E8F-AB9EC974E265}">
      <dgm:prSet phldrT="[Text]" custT="1"/>
      <dgm:spPr/>
      <dgm:t>
        <a:bodyPr/>
        <a:lstStyle/>
        <a:p>
          <a:r>
            <a:rPr lang="en-US" sz="2000" dirty="0" smtClean="0"/>
            <a:t>Training Model</a:t>
          </a:r>
          <a:endParaRPr lang="en-US" sz="2000" dirty="0"/>
        </a:p>
      </dgm:t>
    </dgm:pt>
    <dgm:pt modelId="{C07F7A8F-6715-4427-B8B7-EB80224E817C}" type="parTrans" cxnId="{D6CC6185-008B-40D0-9B2A-DEC831A48294}">
      <dgm:prSet/>
      <dgm:spPr/>
      <dgm:t>
        <a:bodyPr/>
        <a:lstStyle/>
        <a:p>
          <a:endParaRPr lang="en-US" sz="2000"/>
        </a:p>
      </dgm:t>
    </dgm:pt>
    <dgm:pt modelId="{82D558B0-B83E-4BE4-8F12-6F79A3FBEF04}" type="sibTrans" cxnId="{D6CC6185-008B-40D0-9B2A-DEC831A48294}">
      <dgm:prSet custT="1"/>
      <dgm:spPr/>
      <dgm:t>
        <a:bodyPr/>
        <a:lstStyle/>
        <a:p>
          <a:endParaRPr lang="en-US" sz="2000"/>
        </a:p>
      </dgm:t>
    </dgm:pt>
    <dgm:pt modelId="{4BE1A6E0-C7FB-4060-85E0-C82D0413B82F}">
      <dgm:prSet phldrT="[Text]" custT="1"/>
      <dgm:spPr/>
      <dgm:t>
        <a:bodyPr/>
        <a:lstStyle/>
        <a:p>
          <a:r>
            <a:rPr lang="en-US" sz="2000" dirty="0" smtClean="0"/>
            <a:t>Prediction/ Scoring</a:t>
          </a:r>
          <a:endParaRPr lang="en-US" sz="2000" dirty="0"/>
        </a:p>
      </dgm:t>
    </dgm:pt>
    <dgm:pt modelId="{BDC9C05B-3B23-4B84-B9E7-F5F40B011F99}" type="parTrans" cxnId="{E932EF67-8515-431D-97C6-8E0F1D18C169}">
      <dgm:prSet/>
      <dgm:spPr/>
      <dgm:t>
        <a:bodyPr/>
        <a:lstStyle/>
        <a:p>
          <a:endParaRPr lang="en-US" sz="2000"/>
        </a:p>
      </dgm:t>
    </dgm:pt>
    <dgm:pt modelId="{A504AF58-9FDD-44C7-9333-F7BC8A1D90C1}" type="sibTrans" cxnId="{E932EF67-8515-431D-97C6-8E0F1D18C169}">
      <dgm:prSet/>
      <dgm:spPr/>
      <dgm:t>
        <a:bodyPr/>
        <a:lstStyle/>
        <a:p>
          <a:endParaRPr lang="en-US" sz="2000"/>
        </a:p>
      </dgm:t>
    </dgm:pt>
    <dgm:pt modelId="{B9EFEC1B-978C-4746-BFE4-F92CE3A1D722}" type="pres">
      <dgm:prSet presAssocID="{BFACF3BA-D109-4369-91C4-7ED652E2BA75}" presName="linearFlow" presStyleCnt="0">
        <dgm:presLayoutVars>
          <dgm:resizeHandles val="exact"/>
        </dgm:presLayoutVars>
      </dgm:prSet>
      <dgm:spPr/>
    </dgm:pt>
    <dgm:pt modelId="{0F2718DD-255B-4358-B87B-36D25CFAE714}" type="pres">
      <dgm:prSet presAssocID="{294234E3-7E82-4762-9E7B-92C6CEE3680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2404E-B14A-481D-ABC0-1D9B699D03CE}" type="pres">
      <dgm:prSet presAssocID="{CE29FCF3-350B-4F07-8996-D753AEAB4A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974360D-4454-453F-A6BA-7F87D74BC8B6}" type="pres">
      <dgm:prSet presAssocID="{CE29FCF3-350B-4F07-8996-D753AEAB4A6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048650-9896-4FD6-B408-ABB66B87994B}" type="pres">
      <dgm:prSet presAssocID="{F703A622-63CF-44F2-8E8F-AB9EC974E26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892F3-265E-4595-9DAC-2C506CE9F27E}" type="pres">
      <dgm:prSet presAssocID="{82D558B0-B83E-4BE4-8F12-6F79A3FBEF0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5173A5-65AE-49D6-B90A-544B69826188}" type="pres">
      <dgm:prSet presAssocID="{82D558B0-B83E-4BE4-8F12-6F79A3FBEF0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9E76F9E-CB34-47AA-835C-5E519D2D4FCE}" type="pres">
      <dgm:prSet presAssocID="{4BE1A6E0-C7FB-4060-85E0-C82D0413B8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0C7AF0-6113-4D78-9E54-B8CE0ACA8ED8}" type="presOf" srcId="{294234E3-7E82-4762-9E7B-92C6CEE36808}" destId="{0F2718DD-255B-4358-B87B-36D25CFAE714}" srcOrd="0" destOrd="0" presId="urn:microsoft.com/office/officeart/2005/8/layout/process2"/>
    <dgm:cxn modelId="{2B7B7407-5A65-40DD-B366-D2FC8B9D58D9}" type="presOf" srcId="{82D558B0-B83E-4BE4-8F12-6F79A3FBEF04}" destId="{212892F3-265E-4595-9DAC-2C506CE9F27E}" srcOrd="0" destOrd="0" presId="urn:microsoft.com/office/officeart/2005/8/layout/process2"/>
    <dgm:cxn modelId="{0226313F-E586-4570-B5D3-4C86C61B6F08}" srcId="{BFACF3BA-D109-4369-91C4-7ED652E2BA75}" destId="{294234E3-7E82-4762-9E7B-92C6CEE36808}" srcOrd="0" destOrd="0" parTransId="{DBCF1874-66FA-4598-9431-10A657A702DF}" sibTransId="{CE29FCF3-350B-4F07-8996-D753AEAB4A67}"/>
    <dgm:cxn modelId="{11328C3E-2064-4B06-B433-2D7F0CFED3BE}" type="presOf" srcId="{CE29FCF3-350B-4F07-8996-D753AEAB4A67}" destId="{B974360D-4454-453F-A6BA-7F87D74BC8B6}" srcOrd="1" destOrd="0" presId="urn:microsoft.com/office/officeart/2005/8/layout/process2"/>
    <dgm:cxn modelId="{E932EF67-8515-431D-97C6-8E0F1D18C169}" srcId="{BFACF3BA-D109-4369-91C4-7ED652E2BA75}" destId="{4BE1A6E0-C7FB-4060-85E0-C82D0413B82F}" srcOrd="2" destOrd="0" parTransId="{BDC9C05B-3B23-4B84-B9E7-F5F40B011F99}" sibTransId="{A504AF58-9FDD-44C7-9333-F7BC8A1D90C1}"/>
    <dgm:cxn modelId="{FF868FB5-FB18-454C-BBD2-81CC1518D897}" type="presOf" srcId="{4BE1A6E0-C7FB-4060-85E0-C82D0413B82F}" destId="{09E76F9E-CB34-47AA-835C-5E519D2D4FCE}" srcOrd="0" destOrd="0" presId="urn:microsoft.com/office/officeart/2005/8/layout/process2"/>
    <dgm:cxn modelId="{6FC0031A-761F-45C2-9204-3CEF8E1FBC5D}" type="presOf" srcId="{F703A622-63CF-44F2-8E8F-AB9EC974E265}" destId="{42048650-9896-4FD6-B408-ABB66B87994B}" srcOrd="0" destOrd="0" presId="urn:microsoft.com/office/officeart/2005/8/layout/process2"/>
    <dgm:cxn modelId="{49FAECAC-7269-461E-B3A4-35150C604806}" type="presOf" srcId="{82D558B0-B83E-4BE4-8F12-6F79A3FBEF04}" destId="{6B5173A5-65AE-49D6-B90A-544B69826188}" srcOrd="1" destOrd="0" presId="urn:microsoft.com/office/officeart/2005/8/layout/process2"/>
    <dgm:cxn modelId="{D6CC6185-008B-40D0-9B2A-DEC831A48294}" srcId="{BFACF3BA-D109-4369-91C4-7ED652E2BA75}" destId="{F703A622-63CF-44F2-8E8F-AB9EC974E265}" srcOrd="1" destOrd="0" parTransId="{C07F7A8F-6715-4427-B8B7-EB80224E817C}" sibTransId="{82D558B0-B83E-4BE4-8F12-6F79A3FBEF04}"/>
    <dgm:cxn modelId="{ADA10841-BD16-42B2-901B-7064E3833BA8}" type="presOf" srcId="{CE29FCF3-350B-4F07-8996-D753AEAB4A67}" destId="{D9F2404E-B14A-481D-ABC0-1D9B699D03CE}" srcOrd="0" destOrd="0" presId="urn:microsoft.com/office/officeart/2005/8/layout/process2"/>
    <dgm:cxn modelId="{20F17FE8-DFC3-4165-9E1A-BDEFD8BDE185}" type="presOf" srcId="{BFACF3BA-D109-4369-91C4-7ED652E2BA75}" destId="{B9EFEC1B-978C-4746-BFE4-F92CE3A1D722}" srcOrd="0" destOrd="0" presId="urn:microsoft.com/office/officeart/2005/8/layout/process2"/>
    <dgm:cxn modelId="{69F8DA88-4F11-4ABC-8020-8F62D4D1BDD4}" type="presParOf" srcId="{B9EFEC1B-978C-4746-BFE4-F92CE3A1D722}" destId="{0F2718DD-255B-4358-B87B-36D25CFAE714}" srcOrd="0" destOrd="0" presId="urn:microsoft.com/office/officeart/2005/8/layout/process2"/>
    <dgm:cxn modelId="{C135003D-C590-48FC-BBD4-1A67D4E8107D}" type="presParOf" srcId="{B9EFEC1B-978C-4746-BFE4-F92CE3A1D722}" destId="{D9F2404E-B14A-481D-ABC0-1D9B699D03CE}" srcOrd="1" destOrd="0" presId="urn:microsoft.com/office/officeart/2005/8/layout/process2"/>
    <dgm:cxn modelId="{2B4E2D60-EC78-44B3-9470-0F7E655234FD}" type="presParOf" srcId="{D9F2404E-B14A-481D-ABC0-1D9B699D03CE}" destId="{B974360D-4454-453F-A6BA-7F87D74BC8B6}" srcOrd="0" destOrd="0" presId="urn:microsoft.com/office/officeart/2005/8/layout/process2"/>
    <dgm:cxn modelId="{7BD0E729-02F1-470D-952D-374351A94EC7}" type="presParOf" srcId="{B9EFEC1B-978C-4746-BFE4-F92CE3A1D722}" destId="{42048650-9896-4FD6-B408-ABB66B87994B}" srcOrd="2" destOrd="0" presId="urn:microsoft.com/office/officeart/2005/8/layout/process2"/>
    <dgm:cxn modelId="{426478D8-98AE-4CF8-897C-07DDA0FD1378}" type="presParOf" srcId="{B9EFEC1B-978C-4746-BFE4-F92CE3A1D722}" destId="{212892F3-265E-4595-9DAC-2C506CE9F27E}" srcOrd="3" destOrd="0" presId="urn:microsoft.com/office/officeart/2005/8/layout/process2"/>
    <dgm:cxn modelId="{D5005EBE-6347-4E16-8DBA-EBAE786E98B0}" type="presParOf" srcId="{212892F3-265E-4595-9DAC-2C506CE9F27E}" destId="{6B5173A5-65AE-49D6-B90A-544B69826188}" srcOrd="0" destOrd="0" presId="urn:microsoft.com/office/officeart/2005/8/layout/process2"/>
    <dgm:cxn modelId="{926BD579-FCE0-4329-80D9-86B10BD617EC}" type="presParOf" srcId="{B9EFEC1B-978C-4746-BFE4-F92CE3A1D722}" destId="{09E76F9E-CB34-47AA-835C-5E519D2D4FC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B7716C-5758-4E76-AFA4-DD632CEB6F4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C46DBD5-7234-4855-8D86-D28E103D78DC}">
      <dgm:prSet phldrT="[Text]" custT="1"/>
      <dgm:spPr>
        <a:solidFill>
          <a:srgbClr val="C00000"/>
        </a:solidFill>
      </dgm:spPr>
      <dgm:t>
        <a:bodyPr/>
        <a:lstStyle/>
        <a:p>
          <a:r>
            <a:rPr lang="en-IN" sz="3200" dirty="0" smtClean="0"/>
            <a:t>Dataset</a:t>
          </a:r>
          <a:endParaRPr lang="en-IN" sz="3200" dirty="0"/>
        </a:p>
      </dgm:t>
    </dgm:pt>
    <dgm:pt modelId="{186F7566-03E9-49AC-AB5E-3B8BE9BA2BAD}" type="parTrans" cxnId="{56E183B3-2485-4294-A33F-DD4138BF4EC2}">
      <dgm:prSet/>
      <dgm:spPr/>
      <dgm:t>
        <a:bodyPr/>
        <a:lstStyle/>
        <a:p>
          <a:endParaRPr lang="en-IN" sz="1400"/>
        </a:p>
      </dgm:t>
    </dgm:pt>
    <dgm:pt modelId="{F7353DB5-6E49-4DCA-81CE-87A8DCAD7952}" type="sibTrans" cxnId="{56E183B3-2485-4294-A33F-DD4138BF4EC2}">
      <dgm:prSet/>
      <dgm:spPr/>
      <dgm:t>
        <a:bodyPr/>
        <a:lstStyle/>
        <a:p>
          <a:endParaRPr lang="en-IN" sz="1400"/>
        </a:p>
      </dgm:t>
    </dgm:pt>
    <dgm:pt modelId="{38F3F8D4-9484-40BF-BE0D-E6A9DEB8B710}">
      <dgm:prSet phldrT="[Text]" custT="1"/>
      <dgm:spPr/>
      <dgm:t>
        <a:bodyPr/>
        <a:lstStyle/>
        <a:p>
          <a:r>
            <a:rPr lang="en-IN" sz="2800" dirty="0" smtClean="0"/>
            <a:t>Train</a:t>
          </a:r>
          <a:endParaRPr lang="en-IN" sz="2800" dirty="0"/>
        </a:p>
      </dgm:t>
    </dgm:pt>
    <dgm:pt modelId="{52537CE9-B774-4D33-A06C-665AEBDF7C6A}" type="parTrans" cxnId="{FD36E6B9-1351-485E-95DC-77565662C43E}">
      <dgm:prSet/>
      <dgm:spPr/>
      <dgm:t>
        <a:bodyPr/>
        <a:lstStyle/>
        <a:p>
          <a:endParaRPr lang="en-IN" sz="1400"/>
        </a:p>
      </dgm:t>
    </dgm:pt>
    <dgm:pt modelId="{A51436BE-AA79-4E76-AF67-540EA096531E}" type="sibTrans" cxnId="{FD36E6B9-1351-485E-95DC-77565662C43E}">
      <dgm:prSet/>
      <dgm:spPr/>
      <dgm:t>
        <a:bodyPr/>
        <a:lstStyle/>
        <a:p>
          <a:endParaRPr lang="en-IN" sz="1400"/>
        </a:p>
      </dgm:t>
    </dgm:pt>
    <dgm:pt modelId="{B60C6383-08BC-4A24-A1F9-C0520D40B46B}">
      <dgm:prSet phldrT="[Text]" custT="1"/>
      <dgm:spPr/>
      <dgm:t>
        <a:bodyPr/>
        <a:lstStyle/>
        <a:p>
          <a:r>
            <a:rPr lang="en-IN" sz="2800" dirty="0" smtClean="0"/>
            <a:t>Test</a:t>
          </a:r>
          <a:endParaRPr lang="en-IN" sz="2800" dirty="0"/>
        </a:p>
      </dgm:t>
    </dgm:pt>
    <dgm:pt modelId="{4A414B37-B695-42CE-BA9C-C6C3A1EC965E}" type="parTrans" cxnId="{DFBF9B4E-4350-4A5E-91E6-662500E227D0}">
      <dgm:prSet/>
      <dgm:spPr/>
      <dgm:t>
        <a:bodyPr/>
        <a:lstStyle/>
        <a:p>
          <a:endParaRPr lang="en-IN" sz="1400"/>
        </a:p>
      </dgm:t>
    </dgm:pt>
    <dgm:pt modelId="{48A4EC4D-E46C-4BDC-8317-1549103E2F1E}" type="sibTrans" cxnId="{DFBF9B4E-4350-4A5E-91E6-662500E227D0}">
      <dgm:prSet/>
      <dgm:spPr/>
      <dgm:t>
        <a:bodyPr/>
        <a:lstStyle/>
        <a:p>
          <a:endParaRPr lang="en-IN" sz="1400"/>
        </a:p>
      </dgm:t>
    </dgm:pt>
    <dgm:pt modelId="{4030A49D-9115-4EC1-942B-679FD99F075F}" type="pres">
      <dgm:prSet presAssocID="{DBB7716C-5758-4E76-AFA4-DD632CEB6F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D96D7F7-E6E5-4D77-B170-1890CD36387B}" type="pres">
      <dgm:prSet presAssocID="{8C46DBD5-7234-4855-8D86-D28E103D78DC}" presName="hierRoot1" presStyleCnt="0">
        <dgm:presLayoutVars>
          <dgm:hierBranch val="init"/>
        </dgm:presLayoutVars>
      </dgm:prSet>
      <dgm:spPr/>
    </dgm:pt>
    <dgm:pt modelId="{90100EE7-3C74-44E7-9245-B0796EE83FA2}" type="pres">
      <dgm:prSet presAssocID="{8C46DBD5-7234-4855-8D86-D28E103D78DC}" presName="rootComposite1" presStyleCnt="0"/>
      <dgm:spPr/>
    </dgm:pt>
    <dgm:pt modelId="{EBAF1B0B-EC92-455E-931E-CD992977ACF7}" type="pres">
      <dgm:prSet presAssocID="{8C46DBD5-7234-4855-8D86-D28E103D78D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EB2734-206D-46F2-83E6-E39F1666D8DC}" type="pres">
      <dgm:prSet presAssocID="{8C46DBD5-7234-4855-8D86-D28E103D78D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CEE1A07-D0A4-45A5-928C-B257A23E7225}" type="pres">
      <dgm:prSet presAssocID="{8C46DBD5-7234-4855-8D86-D28E103D78DC}" presName="hierChild2" presStyleCnt="0"/>
      <dgm:spPr/>
    </dgm:pt>
    <dgm:pt modelId="{C8E8D930-A41F-43E9-B508-AAFD8659FCC1}" type="pres">
      <dgm:prSet presAssocID="{52537CE9-B774-4D33-A06C-665AEBDF7C6A}" presName="Name37" presStyleLbl="parChTrans1D2" presStyleIdx="0" presStyleCnt="2"/>
      <dgm:spPr/>
      <dgm:t>
        <a:bodyPr/>
        <a:lstStyle/>
        <a:p>
          <a:endParaRPr lang="en-US"/>
        </a:p>
      </dgm:t>
    </dgm:pt>
    <dgm:pt modelId="{F083C7C2-B655-43C4-9D97-605829F1401F}" type="pres">
      <dgm:prSet presAssocID="{38F3F8D4-9484-40BF-BE0D-E6A9DEB8B710}" presName="hierRoot2" presStyleCnt="0">
        <dgm:presLayoutVars>
          <dgm:hierBranch val="init"/>
        </dgm:presLayoutVars>
      </dgm:prSet>
      <dgm:spPr/>
    </dgm:pt>
    <dgm:pt modelId="{62BCBE71-E5E1-4B6A-AB10-65089CF7CDD5}" type="pres">
      <dgm:prSet presAssocID="{38F3F8D4-9484-40BF-BE0D-E6A9DEB8B710}" presName="rootComposite" presStyleCnt="0"/>
      <dgm:spPr/>
    </dgm:pt>
    <dgm:pt modelId="{97621679-7BE6-425B-B695-3785FA1BDD81}" type="pres">
      <dgm:prSet presAssocID="{38F3F8D4-9484-40BF-BE0D-E6A9DEB8B710}" presName="rootText" presStyleLbl="node2" presStyleIdx="0" presStyleCnt="2" custLinFactNeighborX="-5978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2AB9E68-7BAA-41AB-AEE1-9E6CD8A06EFE}" type="pres">
      <dgm:prSet presAssocID="{38F3F8D4-9484-40BF-BE0D-E6A9DEB8B710}" presName="rootConnector" presStyleLbl="node2" presStyleIdx="0" presStyleCnt="2"/>
      <dgm:spPr/>
      <dgm:t>
        <a:bodyPr/>
        <a:lstStyle/>
        <a:p>
          <a:endParaRPr lang="en-US"/>
        </a:p>
      </dgm:t>
    </dgm:pt>
    <dgm:pt modelId="{A2680AB1-B535-49EE-9C2F-5DC019E61392}" type="pres">
      <dgm:prSet presAssocID="{38F3F8D4-9484-40BF-BE0D-E6A9DEB8B710}" presName="hierChild4" presStyleCnt="0"/>
      <dgm:spPr/>
    </dgm:pt>
    <dgm:pt modelId="{0D85F390-801C-470E-BB94-0BF35D347B88}" type="pres">
      <dgm:prSet presAssocID="{38F3F8D4-9484-40BF-BE0D-E6A9DEB8B710}" presName="hierChild5" presStyleCnt="0"/>
      <dgm:spPr/>
    </dgm:pt>
    <dgm:pt modelId="{5913FB2C-53E8-452F-9377-A77F08BFB3DE}" type="pres">
      <dgm:prSet presAssocID="{4A414B37-B695-42CE-BA9C-C6C3A1EC965E}" presName="Name37" presStyleLbl="parChTrans1D2" presStyleIdx="1" presStyleCnt="2"/>
      <dgm:spPr/>
      <dgm:t>
        <a:bodyPr/>
        <a:lstStyle/>
        <a:p>
          <a:endParaRPr lang="en-US"/>
        </a:p>
      </dgm:t>
    </dgm:pt>
    <dgm:pt modelId="{3C69A251-A8E7-4950-8FD4-64AFBFCD05B2}" type="pres">
      <dgm:prSet presAssocID="{B60C6383-08BC-4A24-A1F9-C0520D40B46B}" presName="hierRoot2" presStyleCnt="0">
        <dgm:presLayoutVars>
          <dgm:hierBranch val="init"/>
        </dgm:presLayoutVars>
      </dgm:prSet>
      <dgm:spPr/>
    </dgm:pt>
    <dgm:pt modelId="{BB038A32-2647-42D2-AD79-B674CAD5BC3D}" type="pres">
      <dgm:prSet presAssocID="{B60C6383-08BC-4A24-A1F9-C0520D40B46B}" presName="rootComposite" presStyleCnt="0"/>
      <dgm:spPr/>
    </dgm:pt>
    <dgm:pt modelId="{701009D7-8E13-45B7-B0AA-2A7B21F73893}" type="pres">
      <dgm:prSet presAssocID="{B60C6383-08BC-4A24-A1F9-C0520D40B46B}" presName="rootText" presStyleLbl="node2" presStyleIdx="1" presStyleCnt="2" custLinFactNeighborX="4985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D78735E-3756-42CE-9301-3E66C3685E91}" type="pres">
      <dgm:prSet presAssocID="{B60C6383-08BC-4A24-A1F9-C0520D40B46B}" presName="rootConnector" presStyleLbl="node2" presStyleIdx="1" presStyleCnt="2"/>
      <dgm:spPr/>
      <dgm:t>
        <a:bodyPr/>
        <a:lstStyle/>
        <a:p>
          <a:endParaRPr lang="en-US"/>
        </a:p>
      </dgm:t>
    </dgm:pt>
    <dgm:pt modelId="{C1E44057-1D9C-4E84-A9C8-2BD2C4FE432F}" type="pres">
      <dgm:prSet presAssocID="{B60C6383-08BC-4A24-A1F9-C0520D40B46B}" presName="hierChild4" presStyleCnt="0"/>
      <dgm:spPr/>
    </dgm:pt>
    <dgm:pt modelId="{AA1A8919-FDAF-4BD1-8A34-8C6B7390CD6B}" type="pres">
      <dgm:prSet presAssocID="{B60C6383-08BC-4A24-A1F9-C0520D40B46B}" presName="hierChild5" presStyleCnt="0"/>
      <dgm:spPr/>
    </dgm:pt>
    <dgm:pt modelId="{6EE90276-9BCB-4493-999D-CF931ECCB540}" type="pres">
      <dgm:prSet presAssocID="{8C46DBD5-7234-4855-8D86-D28E103D78DC}" presName="hierChild3" presStyleCnt="0"/>
      <dgm:spPr/>
    </dgm:pt>
  </dgm:ptLst>
  <dgm:cxnLst>
    <dgm:cxn modelId="{56E183B3-2485-4294-A33F-DD4138BF4EC2}" srcId="{DBB7716C-5758-4E76-AFA4-DD632CEB6F4C}" destId="{8C46DBD5-7234-4855-8D86-D28E103D78DC}" srcOrd="0" destOrd="0" parTransId="{186F7566-03E9-49AC-AB5E-3B8BE9BA2BAD}" sibTransId="{F7353DB5-6E49-4DCA-81CE-87A8DCAD7952}"/>
    <dgm:cxn modelId="{FA2807B3-88FA-4002-9F6C-518F611A421D}" type="presOf" srcId="{B60C6383-08BC-4A24-A1F9-C0520D40B46B}" destId="{1D78735E-3756-42CE-9301-3E66C3685E91}" srcOrd="1" destOrd="0" presId="urn:microsoft.com/office/officeart/2005/8/layout/orgChart1"/>
    <dgm:cxn modelId="{6CCDBF5A-8C4C-4260-A679-2F6223AF148B}" type="presOf" srcId="{DBB7716C-5758-4E76-AFA4-DD632CEB6F4C}" destId="{4030A49D-9115-4EC1-942B-679FD99F075F}" srcOrd="0" destOrd="0" presId="urn:microsoft.com/office/officeart/2005/8/layout/orgChart1"/>
    <dgm:cxn modelId="{F8E68F7A-4F6C-4E48-83A0-2C90E06AE821}" type="presOf" srcId="{4A414B37-B695-42CE-BA9C-C6C3A1EC965E}" destId="{5913FB2C-53E8-452F-9377-A77F08BFB3DE}" srcOrd="0" destOrd="0" presId="urn:microsoft.com/office/officeart/2005/8/layout/orgChart1"/>
    <dgm:cxn modelId="{37ACD1EB-6F22-4759-8949-8DAAFD1EE295}" type="presOf" srcId="{38F3F8D4-9484-40BF-BE0D-E6A9DEB8B710}" destId="{32AB9E68-7BAA-41AB-AEE1-9E6CD8A06EFE}" srcOrd="1" destOrd="0" presId="urn:microsoft.com/office/officeart/2005/8/layout/orgChart1"/>
    <dgm:cxn modelId="{38FE1D72-E838-434D-BFB8-2ABCD65E899B}" type="presOf" srcId="{52537CE9-B774-4D33-A06C-665AEBDF7C6A}" destId="{C8E8D930-A41F-43E9-B508-AAFD8659FCC1}" srcOrd="0" destOrd="0" presId="urn:microsoft.com/office/officeart/2005/8/layout/orgChart1"/>
    <dgm:cxn modelId="{FD36E6B9-1351-485E-95DC-77565662C43E}" srcId="{8C46DBD5-7234-4855-8D86-D28E103D78DC}" destId="{38F3F8D4-9484-40BF-BE0D-E6A9DEB8B710}" srcOrd="0" destOrd="0" parTransId="{52537CE9-B774-4D33-A06C-665AEBDF7C6A}" sibTransId="{A51436BE-AA79-4E76-AF67-540EA096531E}"/>
    <dgm:cxn modelId="{A580A3D6-9A91-4654-8259-EAECA31580D1}" type="presOf" srcId="{B60C6383-08BC-4A24-A1F9-C0520D40B46B}" destId="{701009D7-8E13-45B7-B0AA-2A7B21F73893}" srcOrd="0" destOrd="0" presId="urn:microsoft.com/office/officeart/2005/8/layout/orgChart1"/>
    <dgm:cxn modelId="{CAE1CCF8-F581-493A-9ACE-75456384C590}" type="presOf" srcId="{38F3F8D4-9484-40BF-BE0D-E6A9DEB8B710}" destId="{97621679-7BE6-425B-B695-3785FA1BDD81}" srcOrd="0" destOrd="0" presId="urn:microsoft.com/office/officeart/2005/8/layout/orgChart1"/>
    <dgm:cxn modelId="{2433DA51-CC8E-41D4-A76D-5A094174CCF0}" type="presOf" srcId="{8C46DBD5-7234-4855-8D86-D28E103D78DC}" destId="{64EB2734-206D-46F2-83E6-E39F1666D8DC}" srcOrd="1" destOrd="0" presId="urn:microsoft.com/office/officeart/2005/8/layout/orgChart1"/>
    <dgm:cxn modelId="{60BEBF28-53FF-422F-852E-D7D77194359B}" type="presOf" srcId="{8C46DBD5-7234-4855-8D86-D28E103D78DC}" destId="{EBAF1B0B-EC92-455E-931E-CD992977ACF7}" srcOrd="0" destOrd="0" presId="urn:microsoft.com/office/officeart/2005/8/layout/orgChart1"/>
    <dgm:cxn modelId="{DFBF9B4E-4350-4A5E-91E6-662500E227D0}" srcId="{8C46DBD5-7234-4855-8D86-D28E103D78DC}" destId="{B60C6383-08BC-4A24-A1F9-C0520D40B46B}" srcOrd="1" destOrd="0" parTransId="{4A414B37-B695-42CE-BA9C-C6C3A1EC965E}" sibTransId="{48A4EC4D-E46C-4BDC-8317-1549103E2F1E}"/>
    <dgm:cxn modelId="{2F6B8D0A-123A-4E11-9F6A-1DCC554CC767}" type="presParOf" srcId="{4030A49D-9115-4EC1-942B-679FD99F075F}" destId="{2D96D7F7-E6E5-4D77-B170-1890CD36387B}" srcOrd="0" destOrd="0" presId="urn:microsoft.com/office/officeart/2005/8/layout/orgChart1"/>
    <dgm:cxn modelId="{C63A1838-D8AA-4D7D-8861-81E31C6D6034}" type="presParOf" srcId="{2D96D7F7-E6E5-4D77-B170-1890CD36387B}" destId="{90100EE7-3C74-44E7-9245-B0796EE83FA2}" srcOrd="0" destOrd="0" presId="urn:microsoft.com/office/officeart/2005/8/layout/orgChart1"/>
    <dgm:cxn modelId="{57E41E56-3D50-40BA-8A89-0DF5FC7EF0D9}" type="presParOf" srcId="{90100EE7-3C74-44E7-9245-B0796EE83FA2}" destId="{EBAF1B0B-EC92-455E-931E-CD992977ACF7}" srcOrd="0" destOrd="0" presId="urn:microsoft.com/office/officeart/2005/8/layout/orgChart1"/>
    <dgm:cxn modelId="{A4198444-5326-41F9-A8C3-421548EF50E7}" type="presParOf" srcId="{90100EE7-3C74-44E7-9245-B0796EE83FA2}" destId="{64EB2734-206D-46F2-83E6-E39F1666D8DC}" srcOrd="1" destOrd="0" presId="urn:microsoft.com/office/officeart/2005/8/layout/orgChart1"/>
    <dgm:cxn modelId="{B57157D5-2A80-4287-A62A-21B66BF5D306}" type="presParOf" srcId="{2D96D7F7-E6E5-4D77-B170-1890CD36387B}" destId="{FCEE1A07-D0A4-45A5-928C-B257A23E7225}" srcOrd="1" destOrd="0" presId="urn:microsoft.com/office/officeart/2005/8/layout/orgChart1"/>
    <dgm:cxn modelId="{59800403-3154-4725-8698-898A7CE4D6DA}" type="presParOf" srcId="{FCEE1A07-D0A4-45A5-928C-B257A23E7225}" destId="{C8E8D930-A41F-43E9-B508-AAFD8659FCC1}" srcOrd="0" destOrd="0" presId="urn:microsoft.com/office/officeart/2005/8/layout/orgChart1"/>
    <dgm:cxn modelId="{7CBDC3AE-BA10-429F-B495-7B9FD57FB9E4}" type="presParOf" srcId="{FCEE1A07-D0A4-45A5-928C-B257A23E7225}" destId="{F083C7C2-B655-43C4-9D97-605829F1401F}" srcOrd="1" destOrd="0" presId="urn:microsoft.com/office/officeart/2005/8/layout/orgChart1"/>
    <dgm:cxn modelId="{10D78536-6FAC-43D4-86E0-8C8660025A67}" type="presParOf" srcId="{F083C7C2-B655-43C4-9D97-605829F1401F}" destId="{62BCBE71-E5E1-4B6A-AB10-65089CF7CDD5}" srcOrd="0" destOrd="0" presId="urn:microsoft.com/office/officeart/2005/8/layout/orgChart1"/>
    <dgm:cxn modelId="{3ECF96FD-185A-46B7-8F66-F65BE9C1D9BF}" type="presParOf" srcId="{62BCBE71-E5E1-4B6A-AB10-65089CF7CDD5}" destId="{97621679-7BE6-425B-B695-3785FA1BDD81}" srcOrd="0" destOrd="0" presId="urn:microsoft.com/office/officeart/2005/8/layout/orgChart1"/>
    <dgm:cxn modelId="{E9606A40-28A8-479B-834B-63C2EDDF8B35}" type="presParOf" srcId="{62BCBE71-E5E1-4B6A-AB10-65089CF7CDD5}" destId="{32AB9E68-7BAA-41AB-AEE1-9E6CD8A06EFE}" srcOrd="1" destOrd="0" presId="urn:microsoft.com/office/officeart/2005/8/layout/orgChart1"/>
    <dgm:cxn modelId="{C315C6E0-431A-440C-AE20-E5D4E6C749B0}" type="presParOf" srcId="{F083C7C2-B655-43C4-9D97-605829F1401F}" destId="{A2680AB1-B535-49EE-9C2F-5DC019E61392}" srcOrd="1" destOrd="0" presId="urn:microsoft.com/office/officeart/2005/8/layout/orgChart1"/>
    <dgm:cxn modelId="{A5560A63-90BB-40C2-9D28-D214D638136C}" type="presParOf" srcId="{F083C7C2-B655-43C4-9D97-605829F1401F}" destId="{0D85F390-801C-470E-BB94-0BF35D347B88}" srcOrd="2" destOrd="0" presId="urn:microsoft.com/office/officeart/2005/8/layout/orgChart1"/>
    <dgm:cxn modelId="{F0A552BD-23A9-412E-8DFD-D48ABA29277D}" type="presParOf" srcId="{FCEE1A07-D0A4-45A5-928C-B257A23E7225}" destId="{5913FB2C-53E8-452F-9377-A77F08BFB3DE}" srcOrd="2" destOrd="0" presId="urn:microsoft.com/office/officeart/2005/8/layout/orgChart1"/>
    <dgm:cxn modelId="{44A2BAD4-6339-4F4C-BC65-A5286BEB6B1E}" type="presParOf" srcId="{FCEE1A07-D0A4-45A5-928C-B257A23E7225}" destId="{3C69A251-A8E7-4950-8FD4-64AFBFCD05B2}" srcOrd="3" destOrd="0" presId="urn:microsoft.com/office/officeart/2005/8/layout/orgChart1"/>
    <dgm:cxn modelId="{518BA81D-A301-4401-AD61-48EAA6D8F30D}" type="presParOf" srcId="{3C69A251-A8E7-4950-8FD4-64AFBFCD05B2}" destId="{BB038A32-2647-42D2-AD79-B674CAD5BC3D}" srcOrd="0" destOrd="0" presId="urn:microsoft.com/office/officeart/2005/8/layout/orgChart1"/>
    <dgm:cxn modelId="{7CB57EB5-7141-425B-980E-ED2E0C65B151}" type="presParOf" srcId="{BB038A32-2647-42D2-AD79-B674CAD5BC3D}" destId="{701009D7-8E13-45B7-B0AA-2A7B21F73893}" srcOrd="0" destOrd="0" presId="urn:microsoft.com/office/officeart/2005/8/layout/orgChart1"/>
    <dgm:cxn modelId="{0DC59FF7-1131-43EA-86F5-AB059FD85A2E}" type="presParOf" srcId="{BB038A32-2647-42D2-AD79-B674CAD5BC3D}" destId="{1D78735E-3756-42CE-9301-3E66C3685E91}" srcOrd="1" destOrd="0" presId="urn:microsoft.com/office/officeart/2005/8/layout/orgChart1"/>
    <dgm:cxn modelId="{CE6CF90B-30F3-4F2A-98A0-89516380F3CB}" type="presParOf" srcId="{3C69A251-A8E7-4950-8FD4-64AFBFCD05B2}" destId="{C1E44057-1D9C-4E84-A9C8-2BD2C4FE432F}" srcOrd="1" destOrd="0" presId="urn:microsoft.com/office/officeart/2005/8/layout/orgChart1"/>
    <dgm:cxn modelId="{72D2C690-507C-48DF-A00F-572E0818B805}" type="presParOf" srcId="{3C69A251-A8E7-4950-8FD4-64AFBFCD05B2}" destId="{AA1A8919-FDAF-4BD1-8A34-8C6B7390CD6B}" srcOrd="2" destOrd="0" presId="urn:microsoft.com/office/officeart/2005/8/layout/orgChart1"/>
    <dgm:cxn modelId="{1488DBAF-0168-4704-B13C-0824E0F98302}" type="presParOf" srcId="{2D96D7F7-E6E5-4D77-B170-1890CD36387B}" destId="{6EE90276-9BCB-4493-999D-CF931ECCB5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FACF3BA-D109-4369-91C4-7ED652E2BA7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94234E3-7E82-4762-9E7B-92C6CEE36808}">
      <dgm:prSet phldrT="[Text]" custT="1"/>
      <dgm:spPr/>
      <dgm:t>
        <a:bodyPr/>
        <a:lstStyle/>
        <a:p>
          <a:r>
            <a:rPr lang="en-US" sz="2000" dirty="0" smtClean="0"/>
            <a:t>Algorithm Selection</a:t>
          </a:r>
          <a:endParaRPr lang="en-US" sz="2000" dirty="0"/>
        </a:p>
      </dgm:t>
    </dgm:pt>
    <dgm:pt modelId="{DBCF1874-66FA-4598-9431-10A657A702DF}" type="parTrans" cxnId="{0226313F-E586-4570-B5D3-4C86C61B6F08}">
      <dgm:prSet/>
      <dgm:spPr/>
      <dgm:t>
        <a:bodyPr/>
        <a:lstStyle/>
        <a:p>
          <a:endParaRPr lang="en-US" sz="2000"/>
        </a:p>
      </dgm:t>
    </dgm:pt>
    <dgm:pt modelId="{CE29FCF3-350B-4F07-8996-D753AEAB4A67}" type="sibTrans" cxnId="{0226313F-E586-4570-B5D3-4C86C61B6F08}">
      <dgm:prSet custT="1"/>
      <dgm:spPr/>
      <dgm:t>
        <a:bodyPr/>
        <a:lstStyle/>
        <a:p>
          <a:endParaRPr lang="en-US" sz="2000"/>
        </a:p>
      </dgm:t>
    </dgm:pt>
    <dgm:pt modelId="{F703A622-63CF-44F2-8E8F-AB9EC974E265}">
      <dgm:prSet phldrT="[Text]" custT="1"/>
      <dgm:spPr/>
      <dgm:t>
        <a:bodyPr/>
        <a:lstStyle/>
        <a:p>
          <a:r>
            <a:rPr lang="en-US" sz="2000" dirty="0" smtClean="0"/>
            <a:t>Training Model</a:t>
          </a:r>
          <a:endParaRPr lang="en-US" sz="2000" dirty="0"/>
        </a:p>
      </dgm:t>
    </dgm:pt>
    <dgm:pt modelId="{C07F7A8F-6715-4427-B8B7-EB80224E817C}" type="parTrans" cxnId="{D6CC6185-008B-40D0-9B2A-DEC831A48294}">
      <dgm:prSet/>
      <dgm:spPr/>
      <dgm:t>
        <a:bodyPr/>
        <a:lstStyle/>
        <a:p>
          <a:endParaRPr lang="en-US" sz="2000"/>
        </a:p>
      </dgm:t>
    </dgm:pt>
    <dgm:pt modelId="{82D558B0-B83E-4BE4-8F12-6F79A3FBEF04}" type="sibTrans" cxnId="{D6CC6185-008B-40D0-9B2A-DEC831A48294}">
      <dgm:prSet custT="1"/>
      <dgm:spPr/>
      <dgm:t>
        <a:bodyPr/>
        <a:lstStyle/>
        <a:p>
          <a:endParaRPr lang="en-US" sz="2000"/>
        </a:p>
      </dgm:t>
    </dgm:pt>
    <dgm:pt modelId="{4BE1A6E0-C7FB-4060-85E0-C82D0413B82F}">
      <dgm:prSet phldrT="[Text]" custT="1"/>
      <dgm:spPr/>
      <dgm:t>
        <a:bodyPr/>
        <a:lstStyle/>
        <a:p>
          <a:r>
            <a:rPr lang="en-US" sz="2000" dirty="0" smtClean="0"/>
            <a:t>Prediction/ Scoring</a:t>
          </a:r>
          <a:endParaRPr lang="en-US" sz="2000" dirty="0"/>
        </a:p>
      </dgm:t>
    </dgm:pt>
    <dgm:pt modelId="{BDC9C05B-3B23-4B84-B9E7-F5F40B011F99}" type="parTrans" cxnId="{E932EF67-8515-431D-97C6-8E0F1D18C169}">
      <dgm:prSet/>
      <dgm:spPr/>
      <dgm:t>
        <a:bodyPr/>
        <a:lstStyle/>
        <a:p>
          <a:endParaRPr lang="en-US" sz="2000"/>
        </a:p>
      </dgm:t>
    </dgm:pt>
    <dgm:pt modelId="{A504AF58-9FDD-44C7-9333-F7BC8A1D90C1}" type="sibTrans" cxnId="{E932EF67-8515-431D-97C6-8E0F1D18C169}">
      <dgm:prSet/>
      <dgm:spPr/>
      <dgm:t>
        <a:bodyPr/>
        <a:lstStyle/>
        <a:p>
          <a:endParaRPr lang="en-US" sz="2000"/>
        </a:p>
      </dgm:t>
    </dgm:pt>
    <dgm:pt modelId="{B9EFEC1B-978C-4746-BFE4-F92CE3A1D722}" type="pres">
      <dgm:prSet presAssocID="{BFACF3BA-D109-4369-91C4-7ED652E2BA75}" presName="linearFlow" presStyleCnt="0">
        <dgm:presLayoutVars>
          <dgm:resizeHandles val="exact"/>
        </dgm:presLayoutVars>
      </dgm:prSet>
      <dgm:spPr/>
    </dgm:pt>
    <dgm:pt modelId="{0F2718DD-255B-4358-B87B-36D25CFAE714}" type="pres">
      <dgm:prSet presAssocID="{294234E3-7E82-4762-9E7B-92C6CEE3680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2404E-B14A-481D-ABC0-1D9B699D03CE}" type="pres">
      <dgm:prSet presAssocID="{CE29FCF3-350B-4F07-8996-D753AEAB4A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974360D-4454-453F-A6BA-7F87D74BC8B6}" type="pres">
      <dgm:prSet presAssocID="{CE29FCF3-350B-4F07-8996-D753AEAB4A6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048650-9896-4FD6-B408-ABB66B87994B}" type="pres">
      <dgm:prSet presAssocID="{F703A622-63CF-44F2-8E8F-AB9EC974E26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892F3-265E-4595-9DAC-2C506CE9F27E}" type="pres">
      <dgm:prSet presAssocID="{82D558B0-B83E-4BE4-8F12-6F79A3FBEF0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5173A5-65AE-49D6-B90A-544B69826188}" type="pres">
      <dgm:prSet presAssocID="{82D558B0-B83E-4BE4-8F12-6F79A3FBEF0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9E76F9E-CB34-47AA-835C-5E519D2D4FCE}" type="pres">
      <dgm:prSet presAssocID="{4BE1A6E0-C7FB-4060-85E0-C82D0413B8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E621B9-7F49-4FBC-AA3C-050601F5E79E}" type="presOf" srcId="{CE29FCF3-350B-4F07-8996-D753AEAB4A67}" destId="{B974360D-4454-453F-A6BA-7F87D74BC8B6}" srcOrd="1" destOrd="0" presId="urn:microsoft.com/office/officeart/2005/8/layout/process2"/>
    <dgm:cxn modelId="{C85D689B-9D74-4291-A13C-C9B472F8B9B0}" type="presOf" srcId="{294234E3-7E82-4762-9E7B-92C6CEE36808}" destId="{0F2718DD-255B-4358-B87B-36D25CFAE714}" srcOrd="0" destOrd="0" presId="urn:microsoft.com/office/officeart/2005/8/layout/process2"/>
    <dgm:cxn modelId="{32632D11-BE19-417B-B89E-3414875F66F6}" type="presOf" srcId="{82D558B0-B83E-4BE4-8F12-6F79A3FBEF04}" destId="{6B5173A5-65AE-49D6-B90A-544B69826188}" srcOrd="1" destOrd="0" presId="urn:microsoft.com/office/officeart/2005/8/layout/process2"/>
    <dgm:cxn modelId="{5CB3C09C-B7E2-4AB8-9676-ACECA25FB542}" type="presOf" srcId="{F703A622-63CF-44F2-8E8F-AB9EC974E265}" destId="{42048650-9896-4FD6-B408-ABB66B87994B}" srcOrd="0" destOrd="0" presId="urn:microsoft.com/office/officeart/2005/8/layout/process2"/>
    <dgm:cxn modelId="{0226313F-E586-4570-B5D3-4C86C61B6F08}" srcId="{BFACF3BA-D109-4369-91C4-7ED652E2BA75}" destId="{294234E3-7E82-4762-9E7B-92C6CEE36808}" srcOrd="0" destOrd="0" parTransId="{DBCF1874-66FA-4598-9431-10A657A702DF}" sibTransId="{CE29FCF3-350B-4F07-8996-D753AEAB4A67}"/>
    <dgm:cxn modelId="{E932EF67-8515-431D-97C6-8E0F1D18C169}" srcId="{BFACF3BA-D109-4369-91C4-7ED652E2BA75}" destId="{4BE1A6E0-C7FB-4060-85E0-C82D0413B82F}" srcOrd="2" destOrd="0" parTransId="{BDC9C05B-3B23-4B84-B9E7-F5F40B011F99}" sibTransId="{A504AF58-9FDD-44C7-9333-F7BC8A1D90C1}"/>
    <dgm:cxn modelId="{CAC2BEAE-AC85-4FE4-A656-485A8DBBF78F}" type="presOf" srcId="{BFACF3BA-D109-4369-91C4-7ED652E2BA75}" destId="{B9EFEC1B-978C-4746-BFE4-F92CE3A1D722}" srcOrd="0" destOrd="0" presId="urn:microsoft.com/office/officeart/2005/8/layout/process2"/>
    <dgm:cxn modelId="{940BA552-CBFA-4D88-85CE-CD812A232B74}" type="presOf" srcId="{82D558B0-B83E-4BE4-8F12-6F79A3FBEF04}" destId="{212892F3-265E-4595-9DAC-2C506CE9F27E}" srcOrd="0" destOrd="0" presId="urn:microsoft.com/office/officeart/2005/8/layout/process2"/>
    <dgm:cxn modelId="{D6CC6185-008B-40D0-9B2A-DEC831A48294}" srcId="{BFACF3BA-D109-4369-91C4-7ED652E2BA75}" destId="{F703A622-63CF-44F2-8E8F-AB9EC974E265}" srcOrd="1" destOrd="0" parTransId="{C07F7A8F-6715-4427-B8B7-EB80224E817C}" sibTransId="{82D558B0-B83E-4BE4-8F12-6F79A3FBEF04}"/>
    <dgm:cxn modelId="{C26D3769-F7A7-494B-9D53-35D1E61DA6DD}" type="presOf" srcId="{4BE1A6E0-C7FB-4060-85E0-C82D0413B82F}" destId="{09E76F9E-CB34-47AA-835C-5E519D2D4FCE}" srcOrd="0" destOrd="0" presId="urn:microsoft.com/office/officeart/2005/8/layout/process2"/>
    <dgm:cxn modelId="{B05A5ECB-D3AF-435E-823B-0C0C3E8308DD}" type="presOf" srcId="{CE29FCF3-350B-4F07-8996-D753AEAB4A67}" destId="{D9F2404E-B14A-481D-ABC0-1D9B699D03CE}" srcOrd="0" destOrd="0" presId="urn:microsoft.com/office/officeart/2005/8/layout/process2"/>
    <dgm:cxn modelId="{AA69683C-607C-461A-88EB-D9F4711C6DE5}" type="presParOf" srcId="{B9EFEC1B-978C-4746-BFE4-F92CE3A1D722}" destId="{0F2718DD-255B-4358-B87B-36D25CFAE714}" srcOrd="0" destOrd="0" presId="urn:microsoft.com/office/officeart/2005/8/layout/process2"/>
    <dgm:cxn modelId="{2D1436E0-8459-47B1-B10C-21317FFBE188}" type="presParOf" srcId="{B9EFEC1B-978C-4746-BFE4-F92CE3A1D722}" destId="{D9F2404E-B14A-481D-ABC0-1D9B699D03CE}" srcOrd="1" destOrd="0" presId="urn:microsoft.com/office/officeart/2005/8/layout/process2"/>
    <dgm:cxn modelId="{5AD6E402-722C-41E3-8507-4150D10FB11A}" type="presParOf" srcId="{D9F2404E-B14A-481D-ABC0-1D9B699D03CE}" destId="{B974360D-4454-453F-A6BA-7F87D74BC8B6}" srcOrd="0" destOrd="0" presId="urn:microsoft.com/office/officeart/2005/8/layout/process2"/>
    <dgm:cxn modelId="{1AF3376B-1FB5-4EC6-AD17-3BF92DF23608}" type="presParOf" srcId="{B9EFEC1B-978C-4746-BFE4-F92CE3A1D722}" destId="{42048650-9896-4FD6-B408-ABB66B87994B}" srcOrd="2" destOrd="0" presId="urn:microsoft.com/office/officeart/2005/8/layout/process2"/>
    <dgm:cxn modelId="{3ED00085-3A11-4368-8093-E600A2323F11}" type="presParOf" srcId="{B9EFEC1B-978C-4746-BFE4-F92CE3A1D722}" destId="{212892F3-265E-4595-9DAC-2C506CE9F27E}" srcOrd="3" destOrd="0" presId="urn:microsoft.com/office/officeart/2005/8/layout/process2"/>
    <dgm:cxn modelId="{CF61D09B-0D32-4552-B781-C6A0FDB72DCA}" type="presParOf" srcId="{212892F3-265E-4595-9DAC-2C506CE9F27E}" destId="{6B5173A5-65AE-49D6-B90A-544B69826188}" srcOrd="0" destOrd="0" presId="urn:microsoft.com/office/officeart/2005/8/layout/process2"/>
    <dgm:cxn modelId="{68E35C7C-A440-48E2-AF20-94B65FEC24B1}" type="presParOf" srcId="{B9EFEC1B-978C-4746-BFE4-F92CE3A1D722}" destId="{09E76F9E-CB34-47AA-835C-5E519D2D4FC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FACF3BA-D109-4369-91C4-7ED652E2BA7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94234E3-7E82-4762-9E7B-92C6CEE36808}">
      <dgm:prSet phldrT="[Text]" custT="1"/>
      <dgm:spPr/>
      <dgm:t>
        <a:bodyPr/>
        <a:lstStyle/>
        <a:p>
          <a:r>
            <a:rPr lang="en-US" sz="2000" dirty="0" smtClean="0"/>
            <a:t>Algorithm Selection</a:t>
          </a:r>
          <a:endParaRPr lang="en-US" sz="2000" dirty="0"/>
        </a:p>
      </dgm:t>
    </dgm:pt>
    <dgm:pt modelId="{DBCF1874-66FA-4598-9431-10A657A702DF}" type="parTrans" cxnId="{0226313F-E586-4570-B5D3-4C86C61B6F08}">
      <dgm:prSet/>
      <dgm:spPr/>
      <dgm:t>
        <a:bodyPr/>
        <a:lstStyle/>
        <a:p>
          <a:endParaRPr lang="en-US" sz="2000"/>
        </a:p>
      </dgm:t>
    </dgm:pt>
    <dgm:pt modelId="{CE29FCF3-350B-4F07-8996-D753AEAB4A67}" type="sibTrans" cxnId="{0226313F-E586-4570-B5D3-4C86C61B6F08}">
      <dgm:prSet custT="1"/>
      <dgm:spPr/>
      <dgm:t>
        <a:bodyPr/>
        <a:lstStyle/>
        <a:p>
          <a:endParaRPr lang="en-US" sz="2000"/>
        </a:p>
      </dgm:t>
    </dgm:pt>
    <dgm:pt modelId="{F703A622-63CF-44F2-8E8F-AB9EC974E265}">
      <dgm:prSet phldrT="[Text]" custT="1"/>
      <dgm:spPr/>
      <dgm:t>
        <a:bodyPr/>
        <a:lstStyle/>
        <a:p>
          <a:r>
            <a:rPr lang="en-US" sz="2000" dirty="0" smtClean="0"/>
            <a:t>Training Model</a:t>
          </a:r>
          <a:endParaRPr lang="en-US" sz="2000" dirty="0"/>
        </a:p>
      </dgm:t>
    </dgm:pt>
    <dgm:pt modelId="{C07F7A8F-6715-4427-B8B7-EB80224E817C}" type="parTrans" cxnId="{D6CC6185-008B-40D0-9B2A-DEC831A48294}">
      <dgm:prSet/>
      <dgm:spPr/>
      <dgm:t>
        <a:bodyPr/>
        <a:lstStyle/>
        <a:p>
          <a:endParaRPr lang="en-US" sz="2000"/>
        </a:p>
      </dgm:t>
    </dgm:pt>
    <dgm:pt modelId="{82D558B0-B83E-4BE4-8F12-6F79A3FBEF04}" type="sibTrans" cxnId="{D6CC6185-008B-40D0-9B2A-DEC831A48294}">
      <dgm:prSet custT="1"/>
      <dgm:spPr/>
      <dgm:t>
        <a:bodyPr/>
        <a:lstStyle/>
        <a:p>
          <a:endParaRPr lang="en-US" sz="2000"/>
        </a:p>
      </dgm:t>
    </dgm:pt>
    <dgm:pt modelId="{4BE1A6E0-C7FB-4060-85E0-C82D0413B82F}">
      <dgm:prSet phldrT="[Text]" custT="1"/>
      <dgm:spPr/>
      <dgm:t>
        <a:bodyPr/>
        <a:lstStyle/>
        <a:p>
          <a:r>
            <a:rPr lang="en-US" sz="2000" dirty="0" smtClean="0"/>
            <a:t>Prediction/ Scoring</a:t>
          </a:r>
          <a:endParaRPr lang="en-US" sz="2000" dirty="0"/>
        </a:p>
      </dgm:t>
    </dgm:pt>
    <dgm:pt modelId="{BDC9C05B-3B23-4B84-B9E7-F5F40B011F99}" type="parTrans" cxnId="{E932EF67-8515-431D-97C6-8E0F1D18C169}">
      <dgm:prSet/>
      <dgm:spPr/>
      <dgm:t>
        <a:bodyPr/>
        <a:lstStyle/>
        <a:p>
          <a:endParaRPr lang="en-US" sz="2000"/>
        </a:p>
      </dgm:t>
    </dgm:pt>
    <dgm:pt modelId="{A504AF58-9FDD-44C7-9333-F7BC8A1D90C1}" type="sibTrans" cxnId="{E932EF67-8515-431D-97C6-8E0F1D18C169}">
      <dgm:prSet/>
      <dgm:spPr/>
      <dgm:t>
        <a:bodyPr/>
        <a:lstStyle/>
        <a:p>
          <a:endParaRPr lang="en-US" sz="2000"/>
        </a:p>
      </dgm:t>
    </dgm:pt>
    <dgm:pt modelId="{B9EFEC1B-978C-4746-BFE4-F92CE3A1D722}" type="pres">
      <dgm:prSet presAssocID="{BFACF3BA-D109-4369-91C4-7ED652E2BA75}" presName="linearFlow" presStyleCnt="0">
        <dgm:presLayoutVars>
          <dgm:resizeHandles val="exact"/>
        </dgm:presLayoutVars>
      </dgm:prSet>
      <dgm:spPr/>
    </dgm:pt>
    <dgm:pt modelId="{0F2718DD-255B-4358-B87B-36D25CFAE714}" type="pres">
      <dgm:prSet presAssocID="{294234E3-7E82-4762-9E7B-92C6CEE3680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2404E-B14A-481D-ABC0-1D9B699D03CE}" type="pres">
      <dgm:prSet presAssocID="{CE29FCF3-350B-4F07-8996-D753AEAB4A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974360D-4454-453F-A6BA-7F87D74BC8B6}" type="pres">
      <dgm:prSet presAssocID="{CE29FCF3-350B-4F07-8996-D753AEAB4A6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048650-9896-4FD6-B408-ABB66B87994B}" type="pres">
      <dgm:prSet presAssocID="{F703A622-63CF-44F2-8E8F-AB9EC974E26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892F3-265E-4595-9DAC-2C506CE9F27E}" type="pres">
      <dgm:prSet presAssocID="{82D558B0-B83E-4BE4-8F12-6F79A3FBEF0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5173A5-65AE-49D6-B90A-544B69826188}" type="pres">
      <dgm:prSet presAssocID="{82D558B0-B83E-4BE4-8F12-6F79A3FBEF0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9E76F9E-CB34-47AA-835C-5E519D2D4FCE}" type="pres">
      <dgm:prSet presAssocID="{4BE1A6E0-C7FB-4060-85E0-C82D0413B8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32EF67-8515-431D-97C6-8E0F1D18C169}" srcId="{BFACF3BA-D109-4369-91C4-7ED652E2BA75}" destId="{4BE1A6E0-C7FB-4060-85E0-C82D0413B82F}" srcOrd="2" destOrd="0" parTransId="{BDC9C05B-3B23-4B84-B9E7-F5F40B011F99}" sibTransId="{A504AF58-9FDD-44C7-9333-F7BC8A1D90C1}"/>
    <dgm:cxn modelId="{37EDACBF-D442-4AEF-8875-7E700DA72EF9}" type="presOf" srcId="{CE29FCF3-350B-4F07-8996-D753AEAB4A67}" destId="{D9F2404E-B14A-481D-ABC0-1D9B699D03CE}" srcOrd="0" destOrd="0" presId="urn:microsoft.com/office/officeart/2005/8/layout/process2"/>
    <dgm:cxn modelId="{3938E009-55D0-4D70-88E7-3C2944CBC102}" type="presOf" srcId="{F703A622-63CF-44F2-8E8F-AB9EC974E265}" destId="{42048650-9896-4FD6-B408-ABB66B87994B}" srcOrd="0" destOrd="0" presId="urn:microsoft.com/office/officeart/2005/8/layout/process2"/>
    <dgm:cxn modelId="{D6CC6185-008B-40D0-9B2A-DEC831A48294}" srcId="{BFACF3BA-D109-4369-91C4-7ED652E2BA75}" destId="{F703A622-63CF-44F2-8E8F-AB9EC974E265}" srcOrd="1" destOrd="0" parTransId="{C07F7A8F-6715-4427-B8B7-EB80224E817C}" sibTransId="{82D558B0-B83E-4BE4-8F12-6F79A3FBEF04}"/>
    <dgm:cxn modelId="{328ACDEE-CF4C-4EBB-BF79-186CA66D91E3}" type="presOf" srcId="{294234E3-7E82-4762-9E7B-92C6CEE36808}" destId="{0F2718DD-255B-4358-B87B-36D25CFAE714}" srcOrd="0" destOrd="0" presId="urn:microsoft.com/office/officeart/2005/8/layout/process2"/>
    <dgm:cxn modelId="{54B555E8-B21F-46E0-8D37-26A3ACED5F4F}" type="presOf" srcId="{82D558B0-B83E-4BE4-8F12-6F79A3FBEF04}" destId="{212892F3-265E-4595-9DAC-2C506CE9F27E}" srcOrd="0" destOrd="0" presId="urn:microsoft.com/office/officeart/2005/8/layout/process2"/>
    <dgm:cxn modelId="{484B3E15-9097-49F4-8635-D4C29585A106}" type="presOf" srcId="{82D558B0-B83E-4BE4-8F12-6F79A3FBEF04}" destId="{6B5173A5-65AE-49D6-B90A-544B69826188}" srcOrd="1" destOrd="0" presId="urn:microsoft.com/office/officeart/2005/8/layout/process2"/>
    <dgm:cxn modelId="{5B99A2E6-2B0C-49FC-BDFA-609BB130947A}" type="presOf" srcId="{4BE1A6E0-C7FB-4060-85E0-C82D0413B82F}" destId="{09E76F9E-CB34-47AA-835C-5E519D2D4FCE}" srcOrd="0" destOrd="0" presId="urn:microsoft.com/office/officeart/2005/8/layout/process2"/>
    <dgm:cxn modelId="{2F120345-4CFE-4531-AB31-B015A3583DD6}" type="presOf" srcId="{CE29FCF3-350B-4F07-8996-D753AEAB4A67}" destId="{B974360D-4454-453F-A6BA-7F87D74BC8B6}" srcOrd="1" destOrd="0" presId="urn:microsoft.com/office/officeart/2005/8/layout/process2"/>
    <dgm:cxn modelId="{0226313F-E586-4570-B5D3-4C86C61B6F08}" srcId="{BFACF3BA-D109-4369-91C4-7ED652E2BA75}" destId="{294234E3-7E82-4762-9E7B-92C6CEE36808}" srcOrd="0" destOrd="0" parTransId="{DBCF1874-66FA-4598-9431-10A657A702DF}" sibTransId="{CE29FCF3-350B-4F07-8996-D753AEAB4A67}"/>
    <dgm:cxn modelId="{BFDA2C36-5C83-4E82-B2A4-416CC5593071}" type="presOf" srcId="{BFACF3BA-D109-4369-91C4-7ED652E2BA75}" destId="{B9EFEC1B-978C-4746-BFE4-F92CE3A1D722}" srcOrd="0" destOrd="0" presId="urn:microsoft.com/office/officeart/2005/8/layout/process2"/>
    <dgm:cxn modelId="{9AB3CA57-CBF4-40C6-8F51-4769816F82F8}" type="presParOf" srcId="{B9EFEC1B-978C-4746-BFE4-F92CE3A1D722}" destId="{0F2718DD-255B-4358-B87B-36D25CFAE714}" srcOrd="0" destOrd="0" presId="urn:microsoft.com/office/officeart/2005/8/layout/process2"/>
    <dgm:cxn modelId="{6643D202-8BF5-49D9-9A10-780876B26168}" type="presParOf" srcId="{B9EFEC1B-978C-4746-BFE4-F92CE3A1D722}" destId="{D9F2404E-B14A-481D-ABC0-1D9B699D03CE}" srcOrd="1" destOrd="0" presId="urn:microsoft.com/office/officeart/2005/8/layout/process2"/>
    <dgm:cxn modelId="{F679DAD8-527A-457B-942D-7A6911BC72A1}" type="presParOf" srcId="{D9F2404E-B14A-481D-ABC0-1D9B699D03CE}" destId="{B974360D-4454-453F-A6BA-7F87D74BC8B6}" srcOrd="0" destOrd="0" presId="urn:microsoft.com/office/officeart/2005/8/layout/process2"/>
    <dgm:cxn modelId="{ADC84E4A-3544-43D2-B30D-2B71825A90E2}" type="presParOf" srcId="{B9EFEC1B-978C-4746-BFE4-F92CE3A1D722}" destId="{42048650-9896-4FD6-B408-ABB66B87994B}" srcOrd="2" destOrd="0" presId="urn:microsoft.com/office/officeart/2005/8/layout/process2"/>
    <dgm:cxn modelId="{E57F8C32-8133-4F85-A22D-872DFF37F67A}" type="presParOf" srcId="{B9EFEC1B-978C-4746-BFE4-F92CE3A1D722}" destId="{212892F3-265E-4595-9DAC-2C506CE9F27E}" srcOrd="3" destOrd="0" presId="urn:microsoft.com/office/officeart/2005/8/layout/process2"/>
    <dgm:cxn modelId="{A426FFA3-7829-4434-88F8-2AF499ABF0F7}" type="presParOf" srcId="{212892F3-265E-4595-9DAC-2C506CE9F27E}" destId="{6B5173A5-65AE-49D6-B90A-544B69826188}" srcOrd="0" destOrd="0" presId="urn:microsoft.com/office/officeart/2005/8/layout/process2"/>
    <dgm:cxn modelId="{CD3335DF-0E46-4D9D-8D53-4B82B996DC88}" type="presParOf" srcId="{B9EFEC1B-978C-4746-BFE4-F92CE3A1D722}" destId="{09E76F9E-CB34-47AA-835C-5E519D2D4FC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FACF3BA-D109-4369-91C4-7ED652E2BA7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94234E3-7E82-4762-9E7B-92C6CEE36808}">
      <dgm:prSet phldrT="[Text]" custT="1"/>
      <dgm:spPr/>
      <dgm:t>
        <a:bodyPr/>
        <a:lstStyle/>
        <a:p>
          <a:r>
            <a:rPr lang="en-US" sz="2000" dirty="0" smtClean="0"/>
            <a:t>Algorithm Selection</a:t>
          </a:r>
          <a:endParaRPr lang="en-US" sz="2000" dirty="0"/>
        </a:p>
      </dgm:t>
    </dgm:pt>
    <dgm:pt modelId="{DBCF1874-66FA-4598-9431-10A657A702DF}" type="parTrans" cxnId="{0226313F-E586-4570-B5D3-4C86C61B6F08}">
      <dgm:prSet/>
      <dgm:spPr/>
      <dgm:t>
        <a:bodyPr/>
        <a:lstStyle/>
        <a:p>
          <a:endParaRPr lang="en-US" sz="2000"/>
        </a:p>
      </dgm:t>
    </dgm:pt>
    <dgm:pt modelId="{CE29FCF3-350B-4F07-8996-D753AEAB4A67}" type="sibTrans" cxnId="{0226313F-E586-4570-B5D3-4C86C61B6F08}">
      <dgm:prSet custT="1"/>
      <dgm:spPr/>
      <dgm:t>
        <a:bodyPr/>
        <a:lstStyle/>
        <a:p>
          <a:endParaRPr lang="en-US" sz="2000"/>
        </a:p>
      </dgm:t>
    </dgm:pt>
    <dgm:pt modelId="{F703A622-63CF-44F2-8E8F-AB9EC974E265}">
      <dgm:prSet phldrT="[Text]" custT="1"/>
      <dgm:spPr/>
      <dgm:t>
        <a:bodyPr/>
        <a:lstStyle/>
        <a:p>
          <a:r>
            <a:rPr lang="en-US" sz="2000" dirty="0" smtClean="0"/>
            <a:t>Training Model</a:t>
          </a:r>
          <a:endParaRPr lang="en-US" sz="2000" dirty="0"/>
        </a:p>
      </dgm:t>
    </dgm:pt>
    <dgm:pt modelId="{C07F7A8F-6715-4427-B8B7-EB80224E817C}" type="parTrans" cxnId="{D6CC6185-008B-40D0-9B2A-DEC831A48294}">
      <dgm:prSet/>
      <dgm:spPr/>
      <dgm:t>
        <a:bodyPr/>
        <a:lstStyle/>
        <a:p>
          <a:endParaRPr lang="en-US" sz="2000"/>
        </a:p>
      </dgm:t>
    </dgm:pt>
    <dgm:pt modelId="{82D558B0-B83E-4BE4-8F12-6F79A3FBEF04}" type="sibTrans" cxnId="{D6CC6185-008B-40D0-9B2A-DEC831A48294}">
      <dgm:prSet custT="1"/>
      <dgm:spPr/>
      <dgm:t>
        <a:bodyPr/>
        <a:lstStyle/>
        <a:p>
          <a:endParaRPr lang="en-US" sz="2000"/>
        </a:p>
      </dgm:t>
    </dgm:pt>
    <dgm:pt modelId="{4BE1A6E0-C7FB-4060-85E0-C82D0413B82F}">
      <dgm:prSet phldrT="[Text]" custT="1"/>
      <dgm:spPr/>
      <dgm:t>
        <a:bodyPr/>
        <a:lstStyle/>
        <a:p>
          <a:r>
            <a:rPr lang="en-US" sz="2000" dirty="0" smtClean="0"/>
            <a:t>Prediction/ Scoring</a:t>
          </a:r>
          <a:endParaRPr lang="en-US" sz="2000" dirty="0"/>
        </a:p>
      </dgm:t>
    </dgm:pt>
    <dgm:pt modelId="{BDC9C05B-3B23-4B84-B9E7-F5F40B011F99}" type="parTrans" cxnId="{E932EF67-8515-431D-97C6-8E0F1D18C169}">
      <dgm:prSet/>
      <dgm:spPr/>
      <dgm:t>
        <a:bodyPr/>
        <a:lstStyle/>
        <a:p>
          <a:endParaRPr lang="en-US" sz="2000"/>
        </a:p>
      </dgm:t>
    </dgm:pt>
    <dgm:pt modelId="{A504AF58-9FDD-44C7-9333-F7BC8A1D90C1}" type="sibTrans" cxnId="{E932EF67-8515-431D-97C6-8E0F1D18C169}">
      <dgm:prSet/>
      <dgm:spPr/>
      <dgm:t>
        <a:bodyPr/>
        <a:lstStyle/>
        <a:p>
          <a:endParaRPr lang="en-US" sz="2000"/>
        </a:p>
      </dgm:t>
    </dgm:pt>
    <dgm:pt modelId="{B9EFEC1B-978C-4746-BFE4-F92CE3A1D722}" type="pres">
      <dgm:prSet presAssocID="{BFACF3BA-D109-4369-91C4-7ED652E2BA75}" presName="linearFlow" presStyleCnt="0">
        <dgm:presLayoutVars>
          <dgm:resizeHandles val="exact"/>
        </dgm:presLayoutVars>
      </dgm:prSet>
      <dgm:spPr/>
    </dgm:pt>
    <dgm:pt modelId="{0F2718DD-255B-4358-B87B-36D25CFAE714}" type="pres">
      <dgm:prSet presAssocID="{294234E3-7E82-4762-9E7B-92C6CEE3680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2404E-B14A-481D-ABC0-1D9B699D03CE}" type="pres">
      <dgm:prSet presAssocID="{CE29FCF3-350B-4F07-8996-D753AEAB4A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974360D-4454-453F-A6BA-7F87D74BC8B6}" type="pres">
      <dgm:prSet presAssocID="{CE29FCF3-350B-4F07-8996-D753AEAB4A6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048650-9896-4FD6-B408-ABB66B87994B}" type="pres">
      <dgm:prSet presAssocID="{F703A622-63CF-44F2-8E8F-AB9EC974E26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892F3-265E-4595-9DAC-2C506CE9F27E}" type="pres">
      <dgm:prSet presAssocID="{82D558B0-B83E-4BE4-8F12-6F79A3FBEF0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5173A5-65AE-49D6-B90A-544B69826188}" type="pres">
      <dgm:prSet presAssocID="{82D558B0-B83E-4BE4-8F12-6F79A3FBEF0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9E76F9E-CB34-47AA-835C-5E519D2D4FCE}" type="pres">
      <dgm:prSet presAssocID="{4BE1A6E0-C7FB-4060-85E0-C82D0413B8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4C283E-5302-4327-B42D-8DED1F21922E}" type="presOf" srcId="{CE29FCF3-350B-4F07-8996-D753AEAB4A67}" destId="{D9F2404E-B14A-481D-ABC0-1D9B699D03CE}" srcOrd="0" destOrd="0" presId="urn:microsoft.com/office/officeart/2005/8/layout/process2"/>
    <dgm:cxn modelId="{CFF44867-C965-4404-B715-440B57276CA0}" type="presOf" srcId="{82D558B0-B83E-4BE4-8F12-6F79A3FBEF04}" destId="{212892F3-265E-4595-9DAC-2C506CE9F27E}" srcOrd="0" destOrd="0" presId="urn:microsoft.com/office/officeart/2005/8/layout/process2"/>
    <dgm:cxn modelId="{0226313F-E586-4570-B5D3-4C86C61B6F08}" srcId="{BFACF3BA-D109-4369-91C4-7ED652E2BA75}" destId="{294234E3-7E82-4762-9E7B-92C6CEE36808}" srcOrd="0" destOrd="0" parTransId="{DBCF1874-66FA-4598-9431-10A657A702DF}" sibTransId="{CE29FCF3-350B-4F07-8996-D753AEAB4A67}"/>
    <dgm:cxn modelId="{88BCC46A-E3FB-4315-BE9D-A64F5C7C4214}" type="presOf" srcId="{4BE1A6E0-C7FB-4060-85E0-C82D0413B82F}" destId="{09E76F9E-CB34-47AA-835C-5E519D2D4FCE}" srcOrd="0" destOrd="0" presId="urn:microsoft.com/office/officeart/2005/8/layout/process2"/>
    <dgm:cxn modelId="{E932EF67-8515-431D-97C6-8E0F1D18C169}" srcId="{BFACF3BA-D109-4369-91C4-7ED652E2BA75}" destId="{4BE1A6E0-C7FB-4060-85E0-C82D0413B82F}" srcOrd="2" destOrd="0" parTransId="{BDC9C05B-3B23-4B84-B9E7-F5F40B011F99}" sibTransId="{A504AF58-9FDD-44C7-9333-F7BC8A1D90C1}"/>
    <dgm:cxn modelId="{0D01261D-94FA-46C1-B43E-965FAF78CA04}" type="presOf" srcId="{294234E3-7E82-4762-9E7B-92C6CEE36808}" destId="{0F2718DD-255B-4358-B87B-36D25CFAE714}" srcOrd="0" destOrd="0" presId="urn:microsoft.com/office/officeart/2005/8/layout/process2"/>
    <dgm:cxn modelId="{C7DC8592-2DFC-4E08-B552-D75D6E3CF541}" type="presOf" srcId="{82D558B0-B83E-4BE4-8F12-6F79A3FBEF04}" destId="{6B5173A5-65AE-49D6-B90A-544B69826188}" srcOrd="1" destOrd="0" presId="urn:microsoft.com/office/officeart/2005/8/layout/process2"/>
    <dgm:cxn modelId="{2FAF2780-118E-4D4E-B0CE-33982E8B6CDE}" type="presOf" srcId="{BFACF3BA-D109-4369-91C4-7ED652E2BA75}" destId="{B9EFEC1B-978C-4746-BFE4-F92CE3A1D722}" srcOrd="0" destOrd="0" presId="urn:microsoft.com/office/officeart/2005/8/layout/process2"/>
    <dgm:cxn modelId="{D6CC6185-008B-40D0-9B2A-DEC831A48294}" srcId="{BFACF3BA-D109-4369-91C4-7ED652E2BA75}" destId="{F703A622-63CF-44F2-8E8F-AB9EC974E265}" srcOrd="1" destOrd="0" parTransId="{C07F7A8F-6715-4427-B8B7-EB80224E817C}" sibTransId="{82D558B0-B83E-4BE4-8F12-6F79A3FBEF04}"/>
    <dgm:cxn modelId="{92868F30-3EC6-49EC-910C-6F04C4C9796C}" type="presOf" srcId="{F703A622-63CF-44F2-8E8F-AB9EC974E265}" destId="{42048650-9896-4FD6-B408-ABB66B87994B}" srcOrd="0" destOrd="0" presId="urn:microsoft.com/office/officeart/2005/8/layout/process2"/>
    <dgm:cxn modelId="{3438F59D-EADB-4736-A4C8-E96042BA6F30}" type="presOf" srcId="{CE29FCF3-350B-4F07-8996-D753AEAB4A67}" destId="{B974360D-4454-453F-A6BA-7F87D74BC8B6}" srcOrd="1" destOrd="0" presId="urn:microsoft.com/office/officeart/2005/8/layout/process2"/>
    <dgm:cxn modelId="{07300BE6-FB56-4DEB-88E1-2A76E8649FDA}" type="presParOf" srcId="{B9EFEC1B-978C-4746-BFE4-F92CE3A1D722}" destId="{0F2718DD-255B-4358-B87B-36D25CFAE714}" srcOrd="0" destOrd="0" presId="urn:microsoft.com/office/officeart/2005/8/layout/process2"/>
    <dgm:cxn modelId="{998ADF77-FA56-4A67-96D3-4FDDDDB85E11}" type="presParOf" srcId="{B9EFEC1B-978C-4746-BFE4-F92CE3A1D722}" destId="{D9F2404E-B14A-481D-ABC0-1D9B699D03CE}" srcOrd="1" destOrd="0" presId="urn:microsoft.com/office/officeart/2005/8/layout/process2"/>
    <dgm:cxn modelId="{29FF6432-9FE8-4678-9B3B-80840DDC1E7A}" type="presParOf" srcId="{D9F2404E-B14A-481D-ABC0-1D9B699D03CE}" destId="{B974360D-4454-453F-A6BA-7F87D74BC8B6}" srcOrd="0" destOrd="0" presId="urn:microsoft.com/office/officeart/2005/8/layout/process2"/>
    <dgm:cxn modelId="{309FCB6C-9C3C-4D94-AD2F-204C87B00373}" type="presParOf" srcId="{B9EFEC1B-978C-4746-BFE4-F92CE3A1D722}" destId="{42048650-9896-4FD6-B408-ABB66B87994B}" srcOrd="2" destOrd="0" presId="urn:microsoft.com/office/officeart/2005/8/layout/process2"/>
    <dgm:cxn modelId="{085C00C2-275E-46DE-8FC8-27760F7D1C8A}" type="presParOf" srcId="{B9EFEC1B-978C-4746-BFE4-F92CE3A1D722}" destId="{212892F3-265E-4595-9DAC-2C506CE9F27E}" srcOrd="3" destOrd="0" presId="urn:microsoft.com/office/officeart/2005/8/layout/process2"/>
    <dgm:cxn modelId="{8DAA96E6-210E-459D-9CB7-DD320BB5B3E3}" type="presParOf" srcId="{212892F3-265E-4595-9DAC-2C506CE9F27E}" destId="{6B5173A5-65AE-49D6-B90A-544B69826188}" srcOrd="0" destOrd="0" presId="urn:microsoft.com/office/officeart/2005/8/layout/process2"/>
    <dgm:cxn modelId="{D9FD7BBC-A446-4C02-BDEA-83B7F5F49F4F}" type="presParOf" srcId="{B9EFEC1B-978C-4746-BFE4-F92CE3A1D722}" destId="{09E76F9E-CB34-47AA-835C-5E519D2D4FC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FACF3BA-D109-4369-91C4-7ED652E2BA7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94234E3-7E82-4762-9E7B-92C6CEE36808}">
      <dgm:prSet phldrT="[Text]" custT="1"/>
      <dgm:spPr/>
      <dgm:t>
        <a:bodyPr/>
        <a:lstStyle/>
        <a:p>
          <a:r>
            <a:rPr lang="en-US" sz="2000" dirty="0" smtClean="0"/>
            <a:t>Algorithm Selection</a:t>
          </a:r>
          <a:endParaRPr lang="en-US" sz="2000" dirty="0"/>
        </a:p>
      </dgm:t>
    </dgm:pt>
    <dgm:pt modelId="{DBCF1874-66FA-4598-9431-10A657A702DF}" type="parTrans" cxnId="{0226313F-E586-4570-B5D3-4C86C61B6F08}">
      <dgm:prSet/>
      <dgm:spPr/>
      <dgm:t>
        <a:bodyPr/>
        <a:lstStyle/>
        <a:p>
          <a:endParaRPr lang="en-US" sz="2000"/>
        </a:p>
      </dgm:t>
    </dgm:pt>
    <dgm:pt modelId="{CE29FCF3-350B-4F07-8996-D753AEAB4A67}" type="sibTrans" cxnId="{0226313F-E586-4570-B5D3-4C86C61B6F08}">
      <dgm:prSet custT="1"/>
      <dgm:spPr/>
      <dgm:t>
        <a:bodyPr/>
        <a:lstStyle/>
        <a:p>
          <a:endParaRPr lang="en-US" sz="2000"/>
        </a:p>
      </dgm:t>
    </dgm:pt>
    <dgm:pt modelId="{F703A622-63CF-44F2-8E8F-AB9EC974E265}">
      <dgm:prSet phldrT="[Text]" custT="1"/>
      <dgm:spPr/>
      <dgm:t>
        <a:bodyPr/>
        <a:lstStyle/>
        <a:p>
          <a:r>
            <a:rPr lang="en-US" sz="2000" dirty="0" smtClean="0"/>
            <a:t>Training Model</a:t>
          </a:r>
          <a:endParaRPr lang="en-US" sz="2000" dirty="0"/>
        </a:p>
      </dgm:t>
    </dgm:pt>
    <dgm:pt modelId="{C07F7A8F-6715-4427-B8B7-EB80224E817C}" type="parTrans" cxnId="{D6CC6185-008B-40D0-9B2A-DEC831A48294}">
      <dgm:prSet/>
      <dgm:spPr/>
      <dgm:t>
        <a:bodyPr/>
        <a:lstStyle/>
        <a:p>
          <a:endParaRPr lang="en-US" sz="2000"/>
        </a:p>
      </dgm:t>
    </dgm:pt>
    <dgm:pt modelId="{82D558B0-B83E-4BE4-8F12-6F79A3FBEF04}" type="sibTrans" cxnId="{D6CC6185-008B-40D0-9B2A-DEC831A48294}">
      <dgm:prSet custT="1"/>
      <dgm:spPr/>
      <dgm:t>
        <a:bodyPr/>
        <a:lstStyle/>
        <a:p>
          <a:endParaRPr lang="en-US" sz="2000"/>
        </a:p>
      </dgm:t>
    </dgm:pt>
    <dgm:pt modelId="{4BE1A6E0-C7FB-4060-85E0-C82D0413B82F}">
      <dgm:prSet phldrT="[Text]" custT="1"/>
      <dgm:spPr/>
      <dgm:t>
        <a:bodyPr/>
        <a:lstStyle/>
        <a:p>
          <a:r>
            <a:rPr lang="en-US" sz="2000" dirty="0" smtClean="0"/>
            <a:t>Prediction/ Scoring</a:t>
          </a:r>
          <a:endParaRPr lang="en-US" sz="2000" dirty="0"/>
        </a:p>
      </dgm:t>
    </dgm:pt>
    <dgm:pt modelId="{BDC9C05B-3B23-4B84-B9E7-F5F40B011F99}" type="parTrans" cxnId="{E932EF67-8515-431D-97C6-8E0F1D18C169}">
      <dgm:prSet/>
      <dgm:spPr/>
      <dgm:t>
        <a:bodyPr/>
        <a:lstStyle/>
        <a:p>
          <a:endParaRPr lang="en-US" sz="2000"/>
        </a:p>
      </dgm:t>
    </dgm:pt>
    <dgm:pt modelId="{A504AF58-9FDD-44C7-9333-F7BC8A1D90C1}" type="sibTrans" cxnId="{E932EF67-8515-431D-97C6-8E0F1D18C169}">
      <dgm:prSet/>
      <dgm:spPr/>
      <dgm:t>
        <a:bodyPr/>
        <a:lstStyle/>
        <a:p>
          <a:endParaRPr lang="en-US" sz="2000"/>
        </a:p>
      </dgm:t>
    </dgm:pt>
    <dgm:pt modelId="{B9EFEC1B-978C-4746-BFE4-F92CE3A1D722}" type="pres">
      <dgm:prSet presAssocID="{BFACF3BA-D109-4369-91C4-7ED652E2BA75}" presName="linearFlow" presStyleCnt="0">
        <dgm:presLayoutVars>
          <dgm:resizeHandles val="exact"/>
        </dgm:presLayoutVars>
      </dgm:prSet>
      <dgm:spPr/>
    </dgm:pt>
    <dgm:pt modelId="{0F2718DD-255B-4358-B87B-36D25CFAE714}" type="pres">
      <dgm:prSet presAssocID="{294234E3-7E82-4762-9E7B-92C6CEE3680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2404E-B14A-481D-ABC0-1D9B699D03CE}" type="pres">
      <dgm:prSet presAssocID="{CE29FCF3-350B-4F07-8996-D753AEAB4A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974360D-4454-453F-A6BA-7F87D74BC8B6}" type="pres">
      <dgm:prSet presAssocID="{CE29FCF3-350B-4F07-8996-D753AEAB4A6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048650-9896-4FD6-B408-ABB66B87994B}" type="pres">
      <dgm:prSet presAssocID="{F703A622-63CF-44F2-8E8F-AB9EC974E26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892F3-265E-4595-9DAC-2C506CE9F27E}" type="pres">
      <dgm:prSet presAssocID="{82D558B0-B83E-4BE4-8F12-6F79A3FBEF0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5173A5-65AE-49D6-B90A-544B69826188}" type="pres">
      <dgm:prSet presAssocID="{82D558B0-B83E-4BE4-8F12-6F79A3FBEF0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9E76F9E-CB34-47AA-835C-5E519D2D4FCE}" type="pres">
      <dgm:prSet presAssocID="{4BE1A6E0-C7FB-4060-85E0-C82D0413B8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32EF67-8515-431D-97C6-8E0F1D18C169}" srcId="{BFACF3BA-D109-4369-91C4-7ED652E2BA75}" destId="{4BE1A6E0-C7FB-4060-85E0-C82D0413B82F}" srcOrd="2" destOrd="0" parTransId="{BDC9C05B-3B23-4B84-B9E7-F5F40B011F99}" sibTransId="{A504AF58-9FDD-44C7-9333-F7BC8A1D90C1}"/>
    <dgm:cxn modelId="{E7A0A47D-D62A-4817-8934-6245DDE4557F}" type="presOf" srcId="{CE29FCF3-350B-4F07-8996-D753AEAB4A67}" destId="{B974360D-4454-453F-A6BA-7F87D74BC8B6}" srcOrd="1" destOrd="0" presId="urn:microsoft.com/office/officeart/2005/8/layout/process2"/>
    <dgm:cxn modelId="{D6CC6185-008B-40D0-9B2A-DEC831A48294}" srcId="{BFACF3BA-D109-4369-91C4-7ED652E2BA75}" destId="{F703A622-63CF-44F2-8E8F-AB9EC974E265}" srcOrd="1" destOrd="0" parTransId="{C07F7A8F-6715-4427-B8B7-EB80224E817C}" sibTransId="{82D558B0-B83E-4BE4-8F12-6F79A3FBEF04}"/>
    <dgm:cxn modelId="{E21CE7D2-0E30-42D7-950B-32259160CB10}" type="presOf" srcId="{294234E3-7E82-4762-9E7B-92C6CEE36808}" destId="{0F2718DD-255B-4358-B87B-36D25CFAE714}" srcOrd="0" destOrd="0" presId="urn:microsoft.com/office/officeart/2005/8/layout/process2"/>
    <dgm:cxn modelId="{7DE7A44C-3AF7-4B69-94BA-16B1CA510E42}" type="presOf" srcId="{82D558B0-B83E-4BE4-8F12-6F79A3FBEF04}" destId="{6B5173A5-65AE-49D6-B90A-544B69826188}" srcOrd="1" destOrd="0" presId="urn:microsoft.com/office/officeart/2005/8/layout/process2"/>
    <dgm:cxn modelId="{84566AE7-7B49-4035-89DE-F9E433A0454F}" type="presOf" srcId="{82D558B0-B83E-4BE4-8F12-6F79A3FBEF04}" destId="{212892F3-265E-4595-9DAC-2C506CE9F27E}" srcOrd="0" destOrd="0" presId="urn:microsoft.com/office/officeart/2005/8/layout/process2"/>
    <dgm:cxn modelId="{0226313F-E586-4570-B5D3-4C86C61B6F08}" srcId="{BFACF3BA-D109-4369-91C4-7ED652E2BA75}" destId="{294234E3-7E82-4762-9E7B-92C6CEE36808}" srcOrd="0" destOrd="0" parTransId="{DBCF1874-66FA-4598-9431-10A657A702DF}" sibTransId="{CE29FCF3-350B-4F07-8996-D753AEAB4A67}"/>
    <dgm:cxn modelId="{DE2272EC-8521-4B4B-A8AA-B13117436A22}" type="presOf" srcId="{4BE1A6E0-C7FB-4060-85E0-C82D0413B82F}" destId="{09E76F9E-CB34-47AA-835C-5E519D2D4FCE}" srcOrd="0" destOrd="0" presId="urn:microsoft.com/office/officeart/2005/8/layout/process2"/>
    <dgm:cxn modelId="{D130D9E3-4545-4DD0-B4D6-D77E37D54ACD}" type="presOf" srcId="{CE29FCF3-350B-4F07-8996-D753AEAB4A67}" destId="{D9F2404E-B14A-481D-ABC0-1D9B699D03CE}" srcOrd="0" destOrd="0" presId="urn:microsoft.com/office/officeart/2005/8/layout/process2"/>
    <dgm:cxn modelId="{58247F94-E815-43EB-866C-4E7449A71145}" type="presOf" srcId="{BFACF3BA-D109-4369-91C4-7ED652E2BA75}" destId="{B9EFEC1B-978C-4746-BFE4-F92CE3A1D722}" srcOrd="0" destOrd="0" presId="urn:microsoft.com/office/officeart/2005/8/layout/process2"/>
    <dgm:cxn modelId="{937628A6-AAD3-4A70-9CD0-704B68525C32}" type="presOf" srcId="{F703A622-63CF-44F2-8E8F-AB9EC974E265}" destId="{42048650-9896-4FD6-B408-ABB66B87994B}" srcOrd="0" destOrd="0" presId="urn:microsoft.com/office/officeart/2005/8/layout/process2"/>
    <dgm:cxn modelId="{0C1B3E09-6A90-4786-A86D-E634279D68D9}" type="presParOf" srcId="{B9EFEC1B-978C-4746-BFE4-F92CE3A1D722}" destId="{0F2718DD-255B-4358-B87B-36D25CFAE714}" srcOrd="0" destOrd="0" presId="urn:microsoft.com/office/officeart/2005/8/layout/process2"/>
    <dgm:cxn modelId="{E1928DB8-0E26-4E21-9A14-96F80216233A}" type="presParOf" srcId="{B9EFEC1B-978C-4746-BFE4-F92CE3A1D722}" destId="{D9F2404E-B14A-481D-ABC0-1D9B699D03CE}" srcOrd="1" destOrd="0" presId="urn:microsoft.com/office/officeart/2005/8/layout/process2"/>
    <dgm:cxn modelId="{18E5B357-9F08-423A-8E3A-CB738E649738}" type="presParOf" srcId="{D9F2404E-B14A-481D-ABC0-1D9B699D03CE}" destId="{B974360D-4454-453F-A6BA-7F87D74BC8B6}" srcOrd="0" destOrd="0" presId="urn:microsoft.com/office/officeart/2005/8/layout/process2"/>
    <dgm:cxn modelId="{472611F2-ED48-4093-91FF-CF5F706B3B8A}" type="presParOf" srcId="{B9EFEC1B-978C-4746-BFE4-F92CE3A1D722}" destId="{42048650-9896-4FD6-B408-ABB66B87994B}" srcOrd="2" destOrd="0" presId="urn:microsoft.com/office/officeart/2005/8/layout/process2"/>
    <dgm:cxn modelId="{D072ECAC-368F-4751-B63C-8EB0F2B91631}" type="presParOf" srcId="{B9EFEC1B-978C-4746-BFE4-F92CE3A1D722}" destId="{212892F3-265E-4595-9DAC-2C506CE9F27E}" srcOrd="3" destOrd="0" presId="urn:microsoft.com/office/officeart/2005/8/layout/process2"/>
    <dgm:cxn modelId="{132230D6-9B2B-4F95-83B3-DF6C0EAAA8F4}" type="presParOf" srcId="{212892F3-265E-4595-9DAC-2C506CE9F27E}" destId="{6B5173A5-65AE-49D6-B90A-544B69826188}" srcOrd="0" destOrd="0" presId="urn:microsoft.com/office/officeart/2005/8/layout/process2"/>
    <dgm:cxn modelId="{CB453E32-096F-4E21-9ABD-0C75D077E018}" type="presParOf" srcId="{B9EFEC1B-978C-4746-BFE4-F92CE3A1D722}" destId="{09E76F9E-CB34-47AA-835C-5E519D2D4FC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FACF3BA-D109-4369-91C4-7ED652E2BA7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94234E3-7E82-4762-9E7B-92C6CEE36808}">
      <dgm:prSet phldrT="[Text]" custT="1"/>
      <dgm:spPr/>
      <dgm:t>
        <a:bodyPr/>
        <a:lstStyle/>
        <a:p>
          <a:r>
            <a:rPr lang="en-US" sz="2000" dirty="0" smtClean="0"/>
            <a:t>Algorithm Selection</a:t>
          </a:r>
          <a:endParaRPr lang="en-US" sz="2000" dirty="0"/>
        </a:p>
      </dgm:t>
    </dgm:pt>
    <dgm:pt modelId="{DBCF1874-66FA-4598-9431-10A657A702DF}" type="parTrans" cxnId="{0226313F-E586-4570-B5D3-4C86C61B6F08}">
      <dgm:prSet/>
      <dgm:spPr/>
      <dgm:t>
        <a:bodyPr/>
        <a:lstStyle/>
        <a:p>
          <a:endParaRPr lang="en-US" sz="2000"/>
        </a:p>
      </dgm:t>
    </dgm:pt>
    <dgm:pt modelId="{CE29FCF3-350B-4F07-8996-D753AEAB4A67}" type="sibTrans" cxnId="{0226313F-E586-4570-B5D3-4C86C61B6F08}">
      <dgm:prSet custT="1"/>
      <dgm:spPr/>
      <dgm:t>
        <a:bodyPr/>
        <a:lstStyle/>
        <a:p>
          <a:endParaRPr lang="en-US" sz="2000"/>
        </a:p>
      </dgm:t>
    </dgm:pt>
    <dgm:pt modelId="{F703A622-63CF-44F2-8E8F-AB9EC974E265}">
      <dgm:prSet phldrT="[Text]" custT="1"/>
      <dgm:spPr/>
      <dgm:t>
        <a:bodyPr/>
        <a:lstStyle/>
        <a:p>
          <a:r>
            <a:rPr lang="en-US" sz="2000" dirty="0" smtClean="0"/>
            <a:t>Training Model</a:t>
          </a:r>
          <a:endParaRPr lang="en-US" sz="2000" dirty="0"/>
        </a:p>
      </dgm:t>
    </dgm:pt>
    <dgm:pt modelId="{C07F7A8F-6715-4427-B8B7-EB80224E817C}" type="parTrans" cxnId="{D6CC6185-008B-40D0-9B2A-DEC831A48294}">
      <dgm:prSet/>
      <dgm:spPr/>
      <dgm:t>
        <a:bodyPr/>
        <a:lstStyle/>
        <a:p>
          <a:endParaRPr lang="en-US" sz="2000"/>
        </a:p>
      </dgm:t>
    </dgm:pt>
    <dgm:pt modelId="{82D558B0-B83E-4BE4-8F12-6F79A3FBEF04}" type="sibTrans" cxnId="{D6CC6185-008B-40D0-9B2A-DEC831A48294}">
      <dgm:prSet custT="1"/>
      <dgm:spPr/>
      <dgm:t>
        <a:bodyPr/>
        <a:lstStyle/>
        <a:p>
          <a:endParaRPr lang="en-US" sz="2000"/>
        </a:p>
      </dgm:t>
    </dgm:pt>
    <dgm:pt modelId="{4BE1A6E0-C7FB-4060-85E0-C82D0413B82F}">
      <dgm:prSet phldrT="[Text]" custT="1"/>
      <dgm:spPr/>
      <dgm:t>
        <a:bodyPr/>
        <a:lstStyle/>
        <a:p>
          <a:r>
            <a:rPr lang="en-US" sz="2000" dirty="0" smtClean="0"/>
            <a:t>Prediction/ Scoring</a:t>
          </a:r>
          <a:endParaRPr lang="en-US" sz="2000" dirty="0"/>
        </a:p>
      </dgm:t>
    </dgm:pt>
    <dgm:pt modelId="{BDC9C05B-3B23-4B84-B9E7-F5F40B011F99}" type="parTrans" cxnId="{E932EF67-8515-431D-97C6-8E0F1D18C169}">
      <dgm:prSet/>
      <dgm:spPr/>
      <dgm:t>
        <a:bodyPr/>
        <a:lstStyle/>
        <a:p>
          <a:endParaRPr lang="en-US" sz="2000"/>
        </a:p>
      </dgm:t>
    </dgm:pt>
    <dgm:pt modelId="{A504AF58-9FDD-44C7-9333-F7BC8A1D90C1}" type="sibTrans" cxnId="{E932EF67-8515-431D-97C6-8E0F1D18C169}">
      <dgm:prSet/>
      <dgm:spPr/>
      <dgm:t>
        <a:bodyPr/>
        <a:lstStyle/>
        <a:p>
          <a:endParaRPr lang="en-US" sz="2000"/>
        </a:p>
      </dgm:t>
    </dgm:pt>
    <dgm:pt modelId="{B9EFEC1B-978C-4746-BFE4-F92CE3A1D722}" type="pres">
      <dgm:prSet presAssocID="{BFACF3BA-D109-4369-91C4-7ED652E2BA75}" presName="linearFlow" presStyleCnt="0">
        <dgm:presLayoutVars>
          <dgm:resizeHandles val="exact"/>
        </dgm:presLayoutVars>
      </dgm:prSet>
      <dgm:spPr/>
    </dgm:pt>
    <dgm:pt modelId="{0F2718DD-255B-4358-B87B-36D25CFAE714}" type="pres">
      <dgm:prSet presAssocID="{294234E3-7E82-4762-9E7B-92C6CEE3680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2404E-B14A-481D-ABC0-1D9B699D03CE}" type="pres">
      <dgm:prSet presAssocID="{CE29FCF3-350B-4F07-8996-D753AEAB4A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974360D-4454-453F-A6BA-7F87D74BC8B6}" type="pres">
      <dgm:prSet presAssocID="{CE29FCF3-350B-4F07-8996-D753AEAB4A6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048650-9896-4FD6-B408-ABB66B87994B}" type="pres">
      <dgm:prSet presAssocID="{F703A622-63CF-44F2-8E8F-AB9EC974E26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892F3-265E-4595-9DAC-2C506CE9F27E}" type="pres">
      <dgm:prSet presAssocID="{82D558B0-B83E-4BE4-8F12-6F79A3FBEF0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5173A5-65AE-49D6-B90A-544B69826188}" type="pres">
      <dgm:prSet presAssocID="{82D558B0-B83E-4BE4-8F12-6F79A3FBEF0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9E76F9E-CB34-47AA-835C-5E519D2D4FCE}" type="pres">
      <dgm:prSet presAssocID="{4BE1A6E0-C7FB-4060-85E0-C82D0413B8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FDE58B-8004-44FA-8024-6DE64DBC229B}" type="presOf" srcId="{BFACF3BA-D109-4369-91C4-7ED652E2BA75}" destId="{B9EFEC1B-978C-4746-BFE4-F92CE3A1D722}" srcOrd="0" destOrd="0" presId="urn:microsoft.com/office/officeart/2005/8/layout/process2"/>
    <dgm:cxn modelId="{0FD7B8EC-4D6A-4C2B-8337-622F5C4C36AD}" type="presOf" srcId="{CE29FCF3-350B-4F07-8996-D753AEAB4A67}" destId="{D9F2404E-B14A-481D-ABC0-1D9B699D03CE}" srcOrd="0" destOrd="0" presId="urn:microsoft.com/office/officeart/2005/8/layout/process2"/>
    <dgm:cxn modelId="{7E4573C2-DE6B-4C63-8AD9-ED9F68E58A47}" type="presOf" srcId="{82D558B0-B83E-4BE4-8F12-6F79A3FBEF04}" destId="{212892F3-265E-4595-9DAC-2C506CE9F27E}" srcOrd="0" destOrd="0" presId="urn:microsoft.com/office/officeart/2005/8/layout/process2"/>
    <dgm:cxn modelId="{0226313F-E586-4570-B5D3-4C86C61B6F08}" srcId="{BFACF3BA-D109-4369-91C4-7ED652E2BA75}" destId="{294234E3-7E82-4762-9E7B-92C6CEE36808}" srcOrd="0" destOrd="0" parTransId="{DBCF1874-66FA-4598-9431-10A657A702DF}" sibTransId="{CE29FCF3-350B-4F07-8996-D753AEAB4A67}"/>
    <dgm:cxn modelId="{AFC7B9B3-9F8E-489B-9797-2CEB8A928755}" type="presOf" srcId="{82D558B0-B83E-4BE4-8F12-6F79A3FBEF04}" destId="{6B5173A5-65AE-49D6-B90A-544B69826188}" srcOrd="1" destOrd="0" presId="urn:microsoft.com/office/officeart/2005/8/layout/process2"/>
    <dgm:cxn modelId="{E932EF67-8515-431D-97C6-8E0F1D18C169}" srcId="{BFACF3BA-D109-4369-91C4-7ED652E2BA75}" destId="{4BE1A6E0-C7FB-4060-85E0-C82D0413B82F}" srcOrd="2" destOrd="0" parTransId="{BDC9C05B-3B23-4B84-B9E7-F5F40B011F99}" sibTransId="{A504AF58-9FDD-44C7-9333-F7BC8A1D90C1}"/>
    <dgm:cxn modelId="{05185916-205F-4FA2-AB3E-BA44621E562D}" type="presOf" srcId="{F703A622-63CF-44F2-8E8F-AB9EC974E265}" destId="{42048650-9896-4FD6-B408-ABB66B87994B}" srcOrd="0" destOrd="0" presId="urn:microsoft.com/office/officeart/2005/8/layout/process2"/>
    <dgm:cxn modelId="{7D408158-1B9F-48FB-80FA-2296C8703A33}" type="presOf" srcId="{4BE1A6E0-C7FB-4060-85E0-C82D0413B82F}" destId="{09E76F9E-CB34-47AA-835C-5E519D2D4FCE}" srcOrd="0" destOrd="0" presId="urn:microsoft.com/office/officeart/2005/8/layout/process2"/>
    <dgm:cxn modelId="{D6CC6185-008B-40D0-9B2A-DEC831A48294}" srcId="{BFACF3BA-D109-4369-91C4-7ED652E2BA75}" destId="{F703A622-63CF-44F2-8E8F-AB9EC974E265}" srcOrd="1" destOrd="0" parTransId="{C07F7A8F-6715-4427-B8B7-EB80224E817C}" sibTransId="{82D558B0-B83E-4BE4-8F12-6F79A3FBEF04}"/>
    <dgm:cxn modelId="{F0241181-B2CE-410D-A6C7-86AC9706A612}" type="presOf" srcId="{294234E3-7E82-4762-9E7B-92C6CEE36808}" destId="{0F2718DD-255B-4358-B87B-36D25CFAE714}" srcOrd="0" destOrd="0" presId="urn:microsoft.com/office/officeart/2005/8/layout/process2"/>
    <dgm:cxn modelId="{123DBBB9-0573-4B8B-89CA-F69F7F2AA51B}" type="presOf" srcId="{CE29FCF3-350B-4F07-8996-D753AEAB4A67}" destId="{B974360D-4454-453F-A6BA-7F87D74BC8B6}" srcOrd="1" destOrd="0" presId="urn:microsoft.com/office/officeart/2005/8/layout/process2"/>
    <dgm:cxn modelId="{D892FCAB-F97C-41C2-9767-A3672828C16A}" type="presParOf" srcId="{B9EFEC1B-978C-4746-BFE4-F92CE3A1D722}" destId="{0F2718DD-255B-4358-B87B-36D25CFAE714}" srcOrd="0" destOrd="0" presId="urn:microsoft.com/office/officeart/2005/8/layout/process2"/>
    <dgm:cxn modelId="{3E4E13A1-DF26-45F5-9600-671FC2524636}" type="presParOf" srcId="{B9EFEC1B-978C-4746-BFE4-F92CE3A1D722}" destId="{D9F2404E-B14A-481D-ABC0-1D9B699D03CE}" srcOrd="1" destOrd="0" presId="urn:microsoft.com/office/officeart/2005/8/layout/process2"/>
    <dgm:cxn modelId="{EF6AB4AE-B08B-41BF-A6DB-2EC5C5EDF041}" type="presParOf" srcId="{D9F2404E-B14A-481D-ABC0-1D9B699D03CE}" destId="{B974360D-4454-453F-A6BA-7F87D74BC8B6}" srcOrd="0" destOrd="0" presId="urn:microsoft.com/office/officeart/2005/8/layout/process2"/>
    <dgm:cxn modelId="{4FF2E536-C7F7-4297-9A90-8B7BD3D1143F}" type="presParOf" srcId="{B9EFEC1B-978C-4746-BFE4-F92CE3A1D722}" destId="{42048650-9896-4FD6-B408-ABB66B87994B}" srcOrd="2" destOrd="0" presId="urn:microsoft.com/office/officeart/2005/8/layout/process2"/>
    <dgm:cxn modelId="{4FE08452-F934-4EF3-B2BF-A0C58D7F097E}" type="presParOf" srcId="{B9EFEC1B-978C-4746-BFE4-F92CE3A1D722}" destId="{212892F3-265E-4595-9DAC-2C506CE9F27E}" srcOrd="3" destOrd="0" presId="urn:microsoft.com/office/officeart/2005/8/layout/process2"/>
    <dgm:cxn modelId="{FACC53B7-8398-4F94-9DE2-CD81FB8F73A5}" type="presParOf" srcId="{212892F3-265E-4595-9DAC-2C506CE9F27E}" destId="{6B5173A5-65AE-49D6-B90A-544B69826188}" srcOrd="0" destOrd="0" presId="urn:microsoft.com/office/officeart/2005/8/layout/process2"/>
    <dgm:cxn modelId="{B1557BC2-01B4-4489-87CD-EE8A15E7D44D}" type="presParOf" srcId="{B9EFEC1B-978C-4746-BFE4-F92CE3A1D722}" destId="{09E76F9E-CB34-47AA-835C-5E519D2D4FC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65D9664-6615-4BB5-8D0D-81BAF598184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67B430-FB93-4D00-A41B-83DAABADD200}">
      <dgm:prSet phldrT="[Text]"/>
      <dgm:spPr/>
      <dgm:t>
        <a:bodyPr/>
        <a:lstStyle/>
        <a:p>
          <a:r>
            <a:rPr lang="en-US" dirty="0" smtClean="0"/>
            <a:t>Problem Definition</a:t>
          </a:r>
          <a:endParaRPr lang="en-US" dirty="0"/>
        </a:p>
      </dgm:t>
    </dgm:pt>
    <dgm:pt modelId="{99D43337-215A-4046-9D15-1F33F86C3D8B}" type="parTrans" cxnId="{B4ABD69A-6C77-417C-9E04-190D44BC7AC2}">
      <dgm:prSet/>
      <dgm:spPr/>
      <dgm:t>
        <a:bodyPr/>
        <a:lstStyle/>
        <a:p>
          <a:endParaRPr lang="en-US"/>
        </a:p>
      </dgm:t>
    </dgm:pt>
    <dgm:pt modelId="{D2E9F5FC-45E8-4281-B5FC-97F64DC6FBBD}" type="sibTrans" cxnId="{B4ABD69A-6C77-417C-9E04-190D44BC7AC2}">
      <dgm:prSet/>
      <dgm:spPr/>
      <dgm:t>
        <a:bodyPr/>
        <a:lstStyle/>
        <a:p>
          <a:endParaRPr lang="en-US"/>
        </a:p>
      </dgm:t>
    </dgm:pt>
    <dgm:pt modelId="{3438BD6D-C051-4FB9-BA31-08029ED22C3F}">
      <dgm:prSet phldrT="[Text]"/>
      <dgm:spPr/>
      <dgm:t>
        <a:bodyPr/>
        <a:lstStyle/>
        <a:p>
          <a:r>
            <a:rPr lang="en-US" dirty="0" smtClean="0"/>
            <a:t>Data Extraction / Collection</a:t>
          </a:r>
          <a:endParaRPr lang="en-US" dirty="0"/>
        </a:p>
      </dgm:t>
    </dgm:pt>
    <dgm:pt modelId="{34180EE5-F53F-4D4A-8698-77ED70F8555F}" type="parTrans" cxnId="{6AC24DE4-020F-407F-A56B-F2C43280F6C3}">
      <dgm:prSet/>
      <dgm:spPr/>
      <dgm:t>
        <a:bodyPr/>
        <a:lstStyle/>
        <a:p>
          <a:endParaRPr lang="en-US"/>
        </a:p>
      </dgm:t>
    </dgm:pt>
    <dgm:pt modelId="{373E09EE-FD37-48CB-B212-85147239E706}" type="sibTrans" cxnId="{6AC24DE4-020F-407F-A56B-F2C43280F6C3}">
      <dgm:prSet/>
      <dgm:spPr/>
      <dgm:t>
        <a:bodyPr/>
        <a:lstStyle/>
        <a:p>
          <a:endParaRPr lang="en-US"/>
        </a:p>
      </dgm:t>
    </dgm:pt>
    <dgm:pt modelId="{FD5E6E1A-C494-42C5-A568-6E81E69454AE}">
      <dgm:prSet phldrT="[Text]"/>
      <dgm:spPr/>
      <dgm:t>
        <a:bodyPr/>
        <a:lstStyle/>
        <a:p>
          <a:r>
            <a:rPr lang="en-US" dirty="0" smtClean="0"/>
            <a:t>Data Exploration and Transformation</a:t>
          </a:r>
          <a:endParaRPr lang="en-US" dirty="0"/>
        </a:p>
      </dgm:t>
    </dgm:pt>
    <dgm:pt modelId="{B01D1496-220A-4271-98E2-5319869E0E69}" type="parTrans" cxnId="{6D8CF3F9-B897-4B85-8BEB-7CBA07313AF7}">
      <dgm:prSet/>
      <dgm:spPr/>
      <dgm:t>
        <a:bodyPr/>
        <a:lstStyle/>
        <a:p>
          <a:endParaRPr lang="en-US"/>
        </a:p>
      </dgm:t>
    </dgm:pt>
    <dgm:pt modelId="{3EC0B81E-E360-484B-ADCD-F6393CFBE458}" type="sibTrans" cxnId="{6D8CF3F9-B897-4B85-8BEB-7CBA07313AF7}">
      <dgm:prSet/>
      <dgm:spPr/>
      <dgm:t>
        <a:bodyPr/>
        <a:lstStyle/>
        <a:p>
          <a:endParaRPr lang="en-US"/>
        </a:p>
      </dgm:t>
    </dgm:pt>
    <dgm:pt modelId="{031E1203-7424-4257-9F32-ADA722AD03EF}">
      <dgm:prSet/>
      <dgm:spPr/>
      <dgm:t>
        <a:bodyPr/>
        <a:lstStyle/>
        <a:p>
          <a:r>
            <a:rPr lang="en-US" dirty="0" smtClean="0"/>
            <a:t>Predictive Modeling</a:t>
          </a:r>
          <a:endParaRPr lang="en-US" dirty="0"/>
        </a:p>
      </dgm:t>
    </dgm:pt>
    <dgm:pt modelId="{F763ACF4-212F-4ED3-9BC3-D8578EF817C3}" type="parTrans" cxnId="{745FEA02-4A28-42C4-AA4E-9091E9CEAEEC}">
      <dgm:prSet/>
      <dgm:spPr/>
      <dgm:t>
        <a:bodyPr/>
        <a:lstStyle/>
        <a:p>
          <a:endParaRPr lang="en-US"/>
        </a:p>
      </dgm:t>
    </dgm:pt>
    <dgm:pt modelId="{EFC61B43-F8CD-48DE-82F1-581A2867FEDC}" type="sibTrans" cxnId="{745FEA02-4A28-42C4-AA4E-9091E9CEAEEC}">
      <dgm:prSet/>
      <dgm:spPr/>
      <dgm:t>
        <a:bodyPr/>
        <a:lstStyle/>
        <a:p>
          <a:endParaRPr lang="en-US"/>
        </a:p>
      </dgm:t>
    </dgm:pt>
    <dgm:pt modelId="{A7BCF6E0-3B43-4849-98D2-3419E41AF94C}">
      <dgm:prSet phldrT="[Text]"/>
      <dgm:spPr/>
      <dgm:t>
        <a:bodyPr/>
        <a:lstStyle/>
        <a:p>
          <a:r>
            <a:rPr lang="en-US" dirty="0" smtClean="0"/>
            <a:t>Hypothesis Generation</a:t>
          </a:r>
          <a:endParaRPr lang="en-US" dirty="0"/>
        </a:p>
      </dgm:t>
    </dgm:pt>
    <dgm:pt modelId="{838184BD-DE3B-48D9-B7C2-1E381BB51C66}" type="parTrans" cxnId="{B3A23AE1-B86E-419C-AD69-5346806A68B7}">
      <dgm:prSet/>
      <dgm:spPr/>
      <dgm:t>
        <a:bodyPr/>
        <a:lstStyle/>
        <a:p>
          <a:endParaRPr lang="en-US"/>
        </a:p>
      </dgm:t>
    </dgm:pt>
    <dgm:pt modelId="{B910BDA5-D612-4432-94D3-4A092515B00E}" type="sibTrans" cxnId="{B3A23AE1-B86E-419C-AD69-5346806A68B7}">
      <dgm:prSet/>
      <dgm:spPr/>
      <dgm:t>
        <a:bodyPr/>
        <a:lstStyle/>
        <a:p>
          <a:endParaRPr lang="en-US"/>
        </a:p>
      </dgm:t>
    </dgm:pt>
    <dgm:pt modelId="{9A5E9845-0E04-4BDF-85C3-5F630000494F}">
      <dgm:prSet/>
      <dgm:spPr/>
      <dgm:t>
        <a:bodyPr/>
        <a:lstStyle/>
        <a:p>
          <a:r>
            <a:rPr lang="en-US" dirty="0" smtClean="0"/>
            <a:t>Model Deployment/ Implementation</a:t>
          </a:r>
          <a:endParaRPr lang="en-US" dirty="0"/>
        </a:p>
      </dgm:t>
    </dgm:pt>
    <dgm:pt modelId="{4B893E94-75DA-4A52-BF68-D83CD7FB01D0}" type="parTrans" cxnId="{03FEEC06-9112-47A1-9AA2-951C2AB3D319}">
      <dgm:prSet/>
      <dgm:spPr/>
      <dgm:t>
        <a:bodyPr/>
        <a:lstStyle/>
        <a:p>
          <a:endParaRPr lang="en-US"/>
        </a:p>
      </dgm:t>
    </dgm:pt>
    <dgm:pt modelId="{99124E1E-79CB-4B30-9FF3-39C0687C4061}" type="sibTrans" cxnId="{03FEEC06-9112-47A1-9AA2-951C2AB3D319}">
      <dgm:prSet/>
      <dgm:spPr/>
      <dgm:t>
        <a:bodyPr/>
        <a:lstStyle/>
        <a:p>
          <a:endParaRPr lang="en-US"/>
        </a:p>
      </dgm:t>
    </dgm:pt>
    <dgm:pt modelId="{601BEC4B-E26F-44A1-81A9-3F22F7B988D1}" type="pres">
      <dgm:prSet presAssocID="{265D9664-6615-4BB5-8D0D-81BAF598184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0FE03693-6C97-408F-9A4B-4BAC0B89363C}" type="pres">
      <dgm:prSet presAssocID="{265D9664-6615-4BB5-8D0D-81BAF5981845}" presName="Name1" presStyleCnt="0"/>
      <dgm:spPr/>
    </dgm:pt>
    <dgm:pt modelId="{74217138-51C7-4A3E-BC08-7EF3EED21162}" type="pres">
      <dgm:prSet presAssocID="{265D9664-6615-4BB5-8D0D-81BAF5981845}" presName="cycle" presStyleCnt="0"/>
      <dgm:spPr/>
    </dgm:pt>
    <dgm:pt modelId="{6E9A927B-B6A8-4497-87BB-1FC75CC4FF05}" type="pres">
      <dgm:prSet presAssocID="{265D9664-6615-4BB5-8D0D-81BAF5981845}" presName="srcNode" presStyleLbl="node1" presStyleIdx="0" presStyleCnt="6"/>
      <dgm:spPr/>
    </dgm:pt>
    <dgm:pt modelId="{070ABF3B-1946-456B-90CE-A899B34221E0}" type="pres">
      <dgm:prSet presAssocID="{265D9664-6615-4BB5-8D0D-81BAF5981845}" presName="conn" presStyleLbl="parChTrans1D2" presStyleIdx="0" presStyleCnt="1"/>
      <dgm:spPr/>
      <dgm:t>
        <a:bodyPr/>
        <a:lstStyle/>
        <a:p>
          <a:endParaRPr lang="en-US"/>
        </a:p>
      </dgm:t>
    </dgm:pt>
    <dgm:pt modelId="{D2E89F02-DE4E-44C7-8AFC-AF6E85714FD5}" type="pres">
      <dgm:prSet presAssocID="{265D9664-6615-4BB5-8D0D-81BAF5981845}" presName="extraNode" presStyleLbl="node1" presStyleIdx="0" presStyleCnt="6"/>
      <dgm:spPr/>
    </dgm:pt>
    <dgm:pt modelId="{0C6AA031-39BB-4074-82FF-B251AF0F279D}" type="pres">
      <dgm:prSet presAssocID="{265D9664-6615-4BB5-8D0D-81BAF5981845}" presName="dstNode" presStyleLbl="node1" presStyleIdx="0" presStyleCnt="6"/>
      <dgm:spPr/>
    </dgm:pt>
    <dgm:pt modelId="{5B736C87-4D4F-4C0F-830A-D6A01EFD2959}" type="pres">
      <dgm:prSet presAssocID="{4967B430-FB93-4D00-A41B-83DAABADD200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BB857C-3F93-464C-ACD9-F1D71CCFF8A5}" type="pres">
      <dgm:prSet presAssocID="{4967B430-FB93-4D00-A41B-83DAABADD200}" presName="accent_1" presStyleCnt="0"/>
      <dgm:spPr/>
    </dgm:pt>
    <dgm:pt modelId="{4F81FB2F-DBAF-450A-9FB6-37DEF70936DA}" type="pres">
      <dgm:prSet presAssocID="{4967B430-FB93-4D00-A41B-83DAABADD200}" presName="accentRepeatNode" presStyleLbl="solidFgAcc1" presStyleIdx="0" presStyleCnt="6"/>
      <dgm:spPr/>
    </dgm:pt>
    <dgm:pt modelId="{D36CBDAE-AE93-4E04-8720-D066610FAC3F}" type="pres">
      <dgm:prSet presAssocID="{A7BCF6E0-3B43-4849-98D2-3419E41AF94C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4F13EA-DD0F-4F8E-A027-82583B14768F}" type="pres">
      <dgm:prSet presAssocID="{A7BCF6E0-3B43-4849-98D2-3419E41AF94C}" presName="accent_2" presStyleCnt="0"/>
      <dgm:spPr/>
    </dgm:pt>
    <dgm:pt modelId="{8F7D291D-E3A0-4C92-AB2F-B362585E05F0}" type="pres">
      <dgm:prSet presAssocID="{A7BCF6E0-3B43-4849-98D2-3419E41AF94C}" presName="accentRepeatNode" presStyleLbl="solidFgAcc1" presStyleIdx="1" presStyleCnt="6"/>
      <dgm:spPr/>
    </dgm:pt>
    <dgm:pt modelId="{DD366CFC-D551-40A5-9E92-F3033E7805DD}" type="pres">
      <dgm:prSet presAssocID="{3438BD6D-C051-4FB9-BA31-08029ED22C3F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496D7-4FAE-40FC-BF73-22FDED18AC75}" type="pres">
      <dgm:prSet presAssocID="{3438BD6D-C051-4FB9-BA31-08029ED22C3F}" presName="accent_3" presStyleCnt="0"/>
      <dgm:spPr/>
    </dgm:pt>
    <dgm:pt modelId="{EE011229-E02F-4BF2-9D9D-3EE668C0BAB8}" type="pres">
      <dgm:prSet presAssocID="{3438BD6D-C051-4FB9-BA31-08029ED22C3F}" presName="accentRepeatNode" presStyleLbl="solidFgAcc1" presStyleIdx="2" presStyleCnt="6"/>
      <dgm:spPr/>
    </dgm:pt>
    <dgm:pt modelId="{9F87F314-FD8F-468F-A7FB-7A2F14E07A05}" type="pres">
      <dgm:prSet presAssocID="{FD5E6E1A-C494-42C5-A568-6E81E69454AE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92F4B-44F7-429B-BEE0-B27AC74767D6}" type="pres">
      <dgm:prSet presAssocID="{FD5E6E1A-C494-42C5-A568-6E81E69454AE}" presName="accent_4" presStyleCnt="0"/>
      <dgm:spPr/>
    </dgm:pt>
    <dgm:pt modelId="{8C281A5A-7955-4582-81C8-34324A14874A}" type="pres">
      <dgm:prSet presAssocID="{FD5E6E1A-C494-42C5-A568-6E81E69454AE}" presName="accentRepeatNode" presStyleLbl="solidFgAcc1" presStyleIdx="3" presStyleCnt="6"/>
      <dgm:spPr/>
    </dgm:pt>
    <dgm:pt modelId="{A6BC613F-D65F-4CF8-BA9C-CB675DB971B1}" type="pres">
      <dgm:prSet presAssocID="{031E1203-7424-4257-9F32-ADA722AD03EF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67C28E-D450-41DD-8829-607849E58E2C}" type="pres">
      <dgm:prSet presAssocID="{031E1203-7424-4257-9F32-ADA722AD03EF}" presName="accent_5" presStyleCnt="0"/>
      <dgm:spPr/>
    </dgm:pt>
    <dgm:pt modelId="{203221A7-3A7B-47C1-8F74-F15367AB0F67}" type="pres">
      <dgm:prSet presAssocID="{031E1203-7424-4257-9F32-ADA722AD03EF}" presName="accentRepeatNode" presStyleLbl="solidFgAcc1" presStyleIdx="4" presStyleCnt="6"/>
      <dgm:spPr/>
    </dgm:pt>
    <dgm:pt modelId="{BF891C9A-AD33-4EFF-B550-489C5AC631A4}" type="pres">
      <dgm:prSet presAssocID="{9A5E9845-0E04-4BDF-85C3-5F630000494F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FC8392-8ABF-4A43-B803-7C2726849071}" type="pres">
      <dgm:prSet presAssocID="{9A5E9845-0E04-4BDF-85C3-5F630000494F}" presName="accent_6" presStyleCnt="0"/>
      <dgm:spPr/>
    </dgm:pt>
    <dgm:pt modelId="{331A5134-B740-4F62-8807-F515C7E66917}" type="pres">
      <dgm:prSet presAssocID="{9A5E9845-0E04-4BDF-85C3-5F630000494F}" presName="accentRepeatNode" presStyleLbl="solidFgAcc1" presStyleIdx="5" presStyleCnt="6"/>
      <dgm:spPr/>
    </dgm:pt>
  </dgm:ptLst>
  <dgm:cxnLst>
    <dgm:cxn modelId="{9E27E339-D0FE-42FD-A4BC-3D2188C94D55}" type="presOf" srcId="{A7BCF6E0-3B43-4849-98D2-3419E41AF94C}" destId="{D36CBDAE-AE93-4E04-8720-D066610FAC3F}" srcOrd="0" destOrd="0" presId="urn:microsoft.com/office/officeart/2008/layout/VerticalCurvedList"/>
    <dgm:cxn modelId="{6AC24DE4-020F-407F-A56B-F2C43280F6C3}" srcId="{265D9664-6615-4BB5-8D0D-81BAF5981845}" destId="{3438BD6D-C051-4FB9-BA31-08029ED22C3F}" srcOrd="2" destOrd="0" parTransId="{34180EE5-F53F-4D4A-8698-77ED70F8555F}" sibTransId="{373E09EE-FD37-48CB-B212-85147239E706}"/>
    <dgm:cxn modelId="{B4ABD69A-6C77-417C-9E04-190D44BC7AC2}" srcId="{265D9664-6615-4BB5-8D0D-81BAF5981845}" destId="{4967B430-FB93-4D00-A41B-83DAABADD200}" srcOrd="0" destOrd="0" parTransId="{99D43337-215A-4046-9D15-1F33F86C3D8B}" sibTransId="{D2E9F5FC-45E8-4281-B5FC-97F64DC6FBBD}"/>
    <dgm:cxn modelId="{6D8CF3F9-B897-4B85-8BEB-7CBA07313AF7}" srcId="{265D9664-6615-4BB5-8D0D-81BAF5981845}" destId="{FD5E6E1A-C494-42C5-A568-6E81E69454AE}" srcOrd="3" destOrd="0" parTransId="{B01D1496-220A-4271-98E2-5319869E0E69}" sibTransId="{3EC0B81E-E360-484B-ADCD-F6393CFBE458}"/>
    <dgm:cxn modelId="{7D61D464-2191-44C6-A1DB-ADD07BF5E902}" type="presOf" srcId="{031E1203-7424-4257-9F32-ADA722AD03EF}" destId="{A6BC613F-D65F-4CF8-BA9C-CB675DB971B1}" srcOrd="0" destOrd="0" presId="urn:microsoft.com/office/officeart/2008/layout/VerticalCurvedList"/>
    <dgm:cxn modelId="{03FEEC06-9112-47A1-9AA2-951C2AB3D319}" srcId="{265D9664-6615-4BB5-8D0D-81BAF5981845}" destId="{9A5E9845-0E04-4BDF-85C3-5F630000494F}" srcOrd="5" destOrd="0" parTransId="{4B893E94-75DA-4A52-BF68-D83CD7FB01D0}" sibTransId="{99124E1E-79CB-4B30-9FF3-39C0687C4061}"/>
    <dgm:cxn modelId="{B3A23AE1-B86E-419C-AD69-5346806A68B7}" srcId="{265D9664-6615-4BB5-8D0D-81BAF5981845}" destId="{A7BCF6E0-3B43-4849-98D2-3419E41AF94C}" srcOrd="1" destOrd="0" parTransId="{838184BD-DE3B-48D9-B7C2-1E381BB51C66}" sibTransId="{B910BDA5-D612-4432-94D3-4A092515B00E}"/>
    <dgm:cxn modelId="{6AB48211-3A59-4E0E-91CB-EA2C35AC90B9}" type="presOf" srcId="{D2E9F5FC-45E8-4281-B5FC-97F64DC6FBBD}" destId="{070ABF3B-1946-456B-90CE-A899B34221E0}" srcOrd="0" destOrd="0" presId="urn:microsoft.com/office/officeart/2008/layout/VerticalCurvedList"/>
    <dgm:cxn modelId="{E9E1B6B8-2CA2-4F4D-8A9A-2CFD01FAAC1B}" type="presOf" srcId="{9A5E9845-0E04-4BDF-85C3-5F630000494F}" destId="{BF891C9A-AD33-4EFF-B550-489C5AC631A4}" srcOrd="0" destOrd="0" presId="urn:microsoft.com/office/officeart/2008/layout/VerticalCurvedList"/>
    <dgm:cxn modelId="{745FEA02-4A28-42C4-AA4E-9091E9CEAEEC}" srcId="{265D9664-6615-4BB5-8D0D-81BAF5981845}" destId="{031E1203-7424-4257-9F32-ADA722AD03EF}" srcOrd="4" destOrd="0" parTransId="{F763ACF4-212F-4ED3-9BC3-D8578EF817C3}" sibTransId="{EFC61B43-F8CD-48DE-82F1-581A2867FEDC}"/>
    <dgm:cxn modelId="{10198AC8-DDA2-43E9-A1AC-1F9313B408D0}" type="presOf" srcId="{265D9664-6615-4BB5-8D0D-81BAF5981845}" destId="{601BEC4B-E26F-44A1-81A9-3F22F7B988D1}" srcOrd="0" destOrd="0" presId="urn:microsoft.com/office/officeart/2008/layout/VerticalCurvedList"/>
    <dgm:cxn modelId="{20E8ADB3-8A33-42D6-A01C-6658EB9ABB03}" type="presOf" srcId="{4967B430-FB93-4D00-A41B-83DAABADD200}" destId="{5B736C87-4D4F-4C0F-830A-D6A01EFD2959}" srcOrd="0" destOrd="0" presId="urn:microsoft.com/office/officeart/2008/layout/VerticalCurvedList"/>
    <dgm:cxn modelId="{57B8DA2D-254D-4736-9370-81EF180F73F0}" type="presOf" srcId="{FD5E6E1A-C494-42C5-A568-6E81E69454AE}" destId="{9F87F314-FD8F-468F-A7FB-7A2F14E07A05}" srcOrd="0" destOrd="0" presId="urn:microsoft.com/office/officeart/2008/layout/VerticalCurvedList"/>
    <dgm:cxn modelId="{CB1229D4-C9AD-4DC3-88D9-8A8CA6647322}" type="presOf" srcId="{3438BD6D-C051-4FB9-BA31-08029ED22C3F}" destId="{DD366CFC-D551-40A5-9E92-F3033E7805DD}" srcOrd="0" destOrd="0" presId="urn:microsoft.com/office/officeart/2008/layout/VerticalCurvedList"/>
    <dgm:cxn modelId="{93938D46-E14D-4B34-8DB1-5EE6A1CDE3E6}" type="presParOf" srcId="{601BEC4B-E26F-44A1-81A9-3F22F7B988D1}" destId="{0FE03693-6C97-408F-9A4B-4BAC0B89363C}" srcOrd="0" destOrd="0" presId="urn:microsoft.com/office/officeart/2008/layout/VerticalCurvedList"/>
    <dgm:cxn modelId="{10640AEC-E09F-4852-A23A-3623EFAC76F2}" type="presParOf" srcId="{0FE03693-6C97-408F-9A4B-4BAC0B89363C}" destId="{74217138-51C7-4A3E-BC08-7EF3EED21162}" srcOrd="0" destOrd="0" presId="urn:microsoft.com/office/officeart/2008/layout/VerticalCurvedList"/>
    <dgm:cxn modelId="{72EBCB1E-892A-4C23-BCD1-C3DCADEFB89B}" type="presParOf" srcId="{74217138-51C7-4A3E-BC08-7EF3EED21162}" destId="{6E9A927B-B6A8-4497-87BB-1FC75CC4FF05}" srcOrd="0" destOrd="0" presId="urn:microsoft.com/office/officeart/2008/layout/VerticalCurvedList"/>
    <dgm:cxn modelId="{C6C8E4D7-3C55-4D06-9AD6-BE4A02136941}" type="presParOf" srcId="{74217138-51C7-4A3E-BC08-7EF3EED21162}" destId="{070ABF3B-1946-456B-90CE-A899B34221E0}" srcOrd="1" destOrd="0" presId="urn:microsoft.com/office/officeart/2008/layout/VerticalCurvedList"/>
    <dgm:cxn modelId="{511A1217-5D7E-4518-8F51-1C5734665F96}" type="presParOf" srcId="{74217138-51C7-4A3E-BC08-7EF3EED21162}" destId="{D2E89F02-DE4E-44C7-8AFC-AF6E85714FD5}" srcOrd="2" destOrd="0" presId="urn:microsoft.com/office/officeart/2008/layout/VerticalCurvedList"/>
    <dgm:cxn modelId="{53892898-F232-4ECE-B4EF-D371B824A27F}" type="presParOf" srcId="{74217138-51C7-4A3E-BC08-7EF3EED21162}" destId="{0C6AA031-39BB-4074-82FF-B251AF0F279D}" srcOrd="3" destOrd="0" presId="urn:microsoft.com/office/officeart/2008/layout/VerticalCurvedList"/>
    <dgm:cxn modelId="{2E18F146-CF34-437D-AB14-38003FA5DD5D}" type="presParOf" srcId="{0FE03693-6C97-408F-9A4B-4BAC0B89363C}" destId="{5B736C87-4D4F-4C0F-830A-D6A01EFD2959}" srcOrd="1" destOrd="0" presId="urn:microsoft.com/office/officeart/2008/layout/VerticalCurvedList"/>
    <dgm:cxn modelId="{CD2F592E-FB65-4DEF-9303-35BEA2393364}" type="presParOf" srcId="{0FE03693-6C97-408F-9A4B-4BAC0B89363C}" destId="{7ABB857C-3F93-464C-ACD9-F1D71CCFF8A5}" srcOrd="2" destOrd="0" presId="urn:microsoft.com/office/officeart/2008/layout/VerticalCurvedList"/>
    <dgm:cxn modelId="{BD68EF1D-E3C2-4B5B-83AA-255FCF06D675}" type="presParOf" srcId="{7ABB857C-3F93-464C-ACD9-F1D71CCFF8A5}" destId="{4F81FB2F-DBAF-450A-9FB6-37DEF70936DA}" srcOrd="0" destOrd="0" presId="urn:microsoft.com/office/officeart/2008/layout/VerticalCurvedList"/>
    <dgm:cxn modelId="{C518E379-3884-4A2F-8A62-4E5F1569E145}" type="presParOf" srcId="{0FE03693-6C97-408F-9A4B-4BAC0B89363C}" destId="{D36CBDAE-AE93-4E04-8720-D066610FAC3F}" srcOrd="3" destOrd="0" presId="urn:microsoft.com/office/officeart/2008/layout/VerticalCurvedList"/>
    <dgm:cxn modelId="{9DD698C1-E502-43B8-B7EA-997A32375796}" type="presParOf" srcId="{0FE03693-6C97-408F-9A4B-4BAC0B89363C}" destId="{F24F13EA-DD0F-4F8E-A027-82583B14768F}" srcOrd="4" destOrd="0" presId="urn:microsoft.com/office/officeart/2008/layout/VerticalCurvedList"/>
    <dgm:cxn modelId="{E5AFF9B1-27B8-43FB-8D10-372FA7F30286}" type="presParOf" srcId="{F24F13EA-DD0F-4F8E-A027-82583B14768F}" destId="{8F7D291D-E3A0-4C92-AB2F-B362585E05F0}" srcOrd="0" destOrd="0" presId="urn:microsoft.com/office/officeart/2008/layout/VerticalCurvedList"/>
    <dgm:cxn modelId="{53D396F0-0FDD-4E38-8466-95E9CF9A22C9}" type="presParOf" srcId="{0FE03693-6C97-408F-9A4B-4BAC0B89363C}" destId="{DD366CFC-D551-40A5-9E92-F3033E7805DD}" srcOrd="5" destOrd="0" presId="urn:microsoft.com/office/officeart/2008/layout/VerticalCurvedList"/>
    <dgm:cxn modelId="{8ED862AD-2E06-4780-AB39-C92DC3E9DA01}" type="presParOf" srcId="{0FE03693-6C97-408F-9A4B-4BAC0B89363C}" destId="{A2D496D7-4FAE-40FC-BF73-22FDED18AC75}" srcOrd="6" destOrd="0" presId="urn:microsoft.com/office/officeart/2008/layout/VerticalCurvedList"/>
    <dgm:cxn modelId="{3B4527E7-154D-47D7-A6F7-CB235A4BA92A}" type="presParOf" srcId="{A2D496D7-4FAE-40FC-BF73-22FDED18AC75}" destId="{EE011229-E02F-4BF2-9D9D-3EE668C0BAB8}" srcOrd="0" destOrd="0" presId="urn:microsoft.com/office/officeart/2008/layout/VerticalCurvedList"/>
    <dgm:cxn modelId="{F5DD5821-CD3E-4F4C-8D23-F17169DE681B}" type="presParOf" srcId="{0FE03693-6C97-408F-9A4B-4BAC0B89363C}" destId="{9F87F314-FD8F-468F-A7FB-7A2F14E07A05}" srcOrd="7" destOrd="0" presId="urn:microsoft.com/office/officeart/2008/layout/VerticalCurvedList"/>
    <dgm:cxn modelId="{754FEE19-BFB7-4738-A610-E7F9B2F05AB2}" type="presParOf" srcId="{0FE03693-6C97-408F-9A4B-4BAC0B89363C}" destId="{65392F4B-44F7-429B-BEE0-B27AC74767D6}" srcOrd="8" destOrd="0" presId="urn:microsoft.com/office/officeart/2008/layout/VerticalCurvedList"/>
    <dgm:cxn modelId="{94B9285D-1C2F-451C-8281-881A215ED609}" type="presParOf" srcId="{65392F4B-44F7-429B-BEE0-B27AC74767D6}" destId="{8C281A5A-7955-4582-81C8-34324A14874A}" srcOrd="0" destOrd="0" presId="urn:microsoft.com/office/officeart/2008/layout/VerticalCurvedList"/>
    <dgm:cxn modelId="{63F3FB10-E1B8-4DBF-BD52-7E4ACE30C641}" type="presParOf" srcId="{0FE03693-6C97-408F-9A4B-4BAC0B89363C}" destId="{A6BC613F-D65F-4CF8-BA9C-CB675DB971B1}" srcOrd="9" destOrd="0" presId="urn:microsoft.com/office/officeart/2008/layout/VerticalCurvedList"/>
    <dgm:cxn modelId="{72965836-BF0E-4EB0-836D-CC8CB7DDB4B2}" type="presParOf" srcId="{0FE03693-6C97-408F-9A4B-4BAC0B89363C}" destId="{4E67C28E-D450-41DD-8829-607849E58E2C}" srcOrd="10" destOrd="0" presId="urn:microsoft.com/office/officeart/2008/layout/VerticalCurvedList"/>
    <dgm:cxn modelId="{C6D77C01-EDE2-4307-9954-9E6A57A30487}" type="presParOf" srcId="{4E67C28E-D450-41DD-8829-607849E58E2C}" destId="{203221A7-3A7B-47C1-8F74-F15367AB0F67}" srcOrd="0" destOrd="0" presId="urn:microsoft.com/office/officeart/2008/layout/VerticalCurvedList"/>
    <dgm:cxn modelId="{C146F7E1-5B71-4FC1-87F6-2F11AD3DED51}" type="presParOf" srcId="{0FE03693-6C97-408F-9A4B-4BAC0B89363C}" destId="{BF891C9A-AD33-4EFF-B550-489C5AC631A4}" srcOrd="11" destOrd="0" presId="urn:microsoft.com/office/officeart/2008/layout/VerticalCurvedList"/>
    <dgm:cxn modelId="{CE2C6F2F-D782-4E82-BA11-3DD9DA9B7976}" type="presParOf" srcId="{0FE03693-6C97-408F-9A4B-4BAC0B89363C}" destId="{A1FC8392-8ABF-4A43-B803-7C2726849071}" srcOrd="12" destOrd="0" presId="urn:microsoft.com/office/officeart/2008/layout/VerticalCurvedList"/>
    <dgm:cxn modelId="{F5C35EB3-9CDE-4A40-8C82-718528C87617}" type="presParOf" srcId="{A1FC8392-8ABF-4A43-B803-7C2726849071}" destId="{331A5134-B740-4F62-8807-F515C7E669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ACF3BA-D109-4369-91C4-7ED652E2BA7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94234E3-7E82-4762-9E7B-92C6CEE36808}">
      <dgm:prSet phldrT="[Text]" custT="1"/>
      <dgm:spPr/>
      <dgm:t>
        <a:bodyPr/>
        <a:lstStyle/>
        <a:p>
          <a:r>
            <a:rPr lang="en-US" sz="2000" dirty="0" smtClean="0"/>
            <a:t>Algorithm Selection</a:t>
          </a:r>
          <a:endParaRPr lang="en-US" sz="2000" dirty="0"/>
        </a:p>
      </dgm:t>
    </dgm:pt>
    <dgm:pt modelId="{DBCF1874-66FA-4598-9431-10A657A702DF}" type="parTrans" cxnId="{0226313F-E586-4570-B5D3-4C86C61B6F08}">
      <dgm:prSet/>
      <dgm:spPr/>
      <dgm:t>
        <a:bodyPr/>
        <a:lstStyle/>
        <a:p>
          <a:endParaRPr lang="en-US" sz="2000"/>
        </a:p>
      </dgm:t>
    </dgm:pt>
    <dgm:pt modelId="{CE29FCF3-350B-4F07-8996-D753AEAB4A67}" type="sibTrans" cxnId="{0226313F-E586-4570-B5D3-4C86C61B6F08}">
      <dgm:prSet custT="1"/>
      <dgm:spPr/>
      <dgm:t>
        <a:bodyPr/>
        <a:lstStyle/>
        <a:p>
          <a:endParaRPr lang="en-US" sz="2000"/>
        </a:p>
      </dgm:t>
    </dgm:pt>
    <dgm:pt modelId="{F703A622-63CF-44F2-8E8F-AB9EC974E265}">
      <dgm:prSet phldrT="[Text]" custT="1"/>
      <dgm:spPr/>
      <dgm:t>
        <a:bodyPr/>
        <a:lstStyle/>
        <a:p>
          <a:r>
            <a:rPr lang="en-US" sz="2000" dirty="0" smtClean="0"/>
            <a:t>Training Model</a:t>
          </a:r>
          <a:endParaRPr lang="en-US" sz="2000" dirty="0"/>
        </a:p>
      </dgm:t>
    </dgm:pt>
    <dgm:pt modelId="{C07F7A8F-6715-4427-B8B7-EB80224E817C}" type="parTrans" cxnId="{D6CC6185-008B-40D0-9B2A-DEC831A48294}">
      <dgm:prSet/>
      <dgm:spPr/>
      <dgm:t>
        <a:bodyPr/>
        <a:lstStyle/>
        <a:p>
          <a:endParaRPr lang="en-US" sz="2000"/>
        </a:p>
      </dgm:t>
    </dgm:pt>
    <dgm:pt modelId="{82D558B0-B83E-4BE4-8F12-6F79A3FBEF04}" type="sibTrans" cxnId="{D6CC6185-008B-40D0-9B2A-DEC831A48294}">
      <dgm:prSet custT="1"/>
      <dgm:spPr/>
      <dgm:t>
        <a:bodyPr/>
        <a:lstStyle/>
        <a:p>
          <a:endParaRPr lang="en-US" sz="2000"/>
        </a:p>
      </dgm:t>
    </dgm:pt>
    <dgm:pt modelId="{4BE1A6E0-C7FB-4060-85E0-C82D0413B82F}">
      <dgm:prSet phldrT="[Text]" custT="1"/>
      <dgm:spPr/>
      <dgm:t>
        <a:bodyPr/>
        <a:lstStyle/>
        <a:p>
          <a:r>
            <a:rPr lang="en-US" sz="2000" dirty="0" smtClean="0"/>
            <a:t>Prediction/ Scoring</a:t>
          </a:r>
          <a:endParaRPr lang="en-US" sz="2000" dirty="0"/>
        </a:p>
      </dgm:t>
    </dgm:pt>
    <dgm:pt modelId="{BDC9C05B-3B23-4B84-B9E7-F5F40B011F99}" type="parTrans" cxnId="{E932EF67-8515-431D-97C6-8E0F1D18C169}">
      <dgm:prSet/>
      <dgm:spPr/>
      <dgm:t>
        <a:bodyPr/>
        <a:lstStyle/>
        <a:p>
          <a:endParaRPr lang="en-US" sz="2000"/>
        </a:p>
      </dgm:t>
    </dgm:pt>
    <dgm:pt modelId="{A504AF58-9FDD-44C7-9333-F7BC8A1D90C1}" type="sibTrans" cxnId="{E932EF67-8515-431D-97C6-8E0F1D18C169}">
      <dgm:prSet/>
      <dgm:spPr/>
      <dgm:t>
        <a:bodyPr/>
        <a:lstStyle/>
        <a:p>
          <a:endParaRPr lang="en-US" sz="2000"/>
        </a:p>
      </dgm:t>
    </dgm:pt>
    <dgm:pt modelId="{B9EFEC1B-978C-4746-BFE4-F92CE3A1D722}" type="pres">
      <dgm:prSet presAssocID="{BFACF3BA-D109-4369-91C4-7ED652E2BA75}" presName="linearFlow" presStyleCnt="0">
        <dgm:presLayoutVars>
          <dgm:resizeHandles val="exact"/>
        </dgm:presLayoutVars>
      </dgm:prSet>
      <dgm:spPr/>
    </dgm:pt>
    <dgm:pt modelId="{0F2718DD-255B-4358-B87B-36D25CFAE714}" type="pres">
      <dgm:prSet presAssocID="{294234E3-7E82-4762-9E7B-92C6CEE3680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2404E-B14A-481D-ABC0-1D9B699D03CE}" type="pres">
      <dgm:prSet presAssocID="{CE29FCF3-350B-4F07-8996-D753AEAB4A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974360D-4454-453F-A6BA-7F87D74BC8B6}" type="pres">
      <dgm:prSet presAssocID="{CE29FCF3-350B-4F07-8996-D753AEAB4A6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048650-9896-4FD6-B408-ABB66B87994B}" type="pres">
      <dgm:prSet presAssocID="{F703A622-63CF-44F2-8E8F-AB9EC974E26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892F3-265E-4595-9DAC-2C506CE9F27E}" type="pres">
      <dgm:prSet presAssocID="{82D558B0-B83E-4BE4-8F12-6F79A3FBEF0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5173A5-65AE-49D6-B90A-544B69826188}" type="pres">
      <dgm:prSet presAssocID="{82D558B0-B83E-4BE4-8F12-6F79A3FBEF0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9E76F9E-CB34-47AA-835C-5E519D2D4FCE}" type="pres">
      <dgm:prSet presAssocID="{4BE1A6E0-C7FB-4060-85E0-C82D0413B8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6A0A3A-9BA0-46E0-BAA3-0F6A2AC9E60B}" type="presOf" srcId="{294234E3-7E82-4762-9E7B-92C6CEE36808}" destId="{0F2718DD-255B-4358-B87B-36D25CFAE714}" srcOrd="0" destOrd="0" presId="urn:microsoft.com/office/officeart/2005/8/layout/process2"/>
    <dgm:cxn modelId="{E932EF67-8515-431D-97C6-8E0F1D18C169}" srcId="{BFACF3BA-D109-4369-91C4-7ED652E2BA75}" destId="{4BE1A6E0-C7FB-4060-85E0-C82D0413B82F}" srcOrd="2" destOrd="0" parTransId="{BDC9C05B-3B23-4B84-B9E7-F5F40B011F99}" sibTransId="{A504AF58-9FDD-44C7-9333-F7BC8A1D90C1}"/>
    <dgm:cxn modelId="{D6CC6185-008B-40D0-9B2A-DEC831A48294}" srcId="{BFACF3BA-D109-4369-91C4-7ED652E2BA75}" destId="{F703A622-63CF-44F2-8E8F-AB9EC974E265}" srcOrd="1" destOrd="0" parTransId="{C07F7A8F-6715-4427-B8B7-EB80224E817C}" sibTransId="{82D558B0-B83E-4BE4-8F12-6F79A3FBEF04}"/>
    <dgm:cxn modelId="{1142B1B9-F790-455C-9847-0604BCCDFB79}" type="presOf" srcId="{82D558B0-B83E-4BE4-8F12-6F79A3FBEF04}" destId="{6B5173A5-65AE-49D6-B90A-544B69826188}" srcOrd="1" destOrd="0" presId="urn:microsoft.com/office/officeart/2005/8/layout/process2"/>
    <dgm:cxn modelId="{81E68EE3-32CA-4BDC-B01E-89F378AB7193}" type="presOf" srcId="{CE29FCF3-350B-4F07-8996-D753AEAB4A67}" destId="{D9F2404E-B14A-481D-ABC0-1D9B699D03CE}" srcOrd="0" destOrd="0" presId="urn:microsoft.com/office/officeart/2005/8/layout/process2"/>
    <dgm:cxn modelId="{229477ED-A277-4546-B542-D0C6421B178F}" type="presOf" srcId="{F703A622-63CF-44F2-8E8F-AB9EC974E265}" destId="{42048650-9896-4FD6-B408-ABB66B87994B}" srcOrd="0" destOrd="0" presId="urn:microsoft.com/office/officeart/2005/8/layout/process2"/>
    <dgm:cxn modelId="{69374329-8FB1-42A0-A678-9EE07A35A68F}" type="presOf" srcId="{82D558B0-B83E-4BE4-8F12-6F79A3FBEF04}" destId="{212892F3-265E-4595-9DAC-2C506CE9F27E}" srcOrd="0" destOrd="0" presId="urn:microsoft.com/office/officeart/2005/8/layout/process2"/>
    <dgm:cxn modelId="{165A2EE5-3578-4ACA-8FF1-4DE849A4085B}" type="presOf" srcId="{4BE1A6E0-C7FB-4060-85E0-C82D0413B82F}" destId="{09E76F9E-CB34-47AA-835C-5E519D2D4FCE}" srcOrd="0" destOrd="0" presId="urn:microsoft.com/office/officeart/2005/8/layout/process2"/>
    <dgm:cxn modelId="{05DA9D81-019D-4F89-B9DA-C9AFE6D3A09F}" type="presOf" srcId="{CE29FCF3-350B-4F07-8996-D753AEAB4A67}" destId="{B974360D-4454-453F-A6BA-7F87D74BC8B6}" srcOrd="1" destOrd="0" presId="urn:microsoft.com/office/officeart/2005/8/layout/process2"/>
    <dgm:cxn modelId="{695D8B23-6938-4D40-B7C7-3004E22891BF}" type="presOf" srcId="{BFACF3BA-D109-4369-91C4-7ED652E2BA75}" destId="{B9EFEC1B-978C-4746-BFE4-F92CE3A1D722}" srcOrd="0" destOrd="0" presId="urn:microsoft.com/office/officeart/2005/8/layout/process2"/>
    <dgm:cxn modelId="{0226313F-E586-4570-B5D3-4C86C61B6F08}" srcId="{BFACF3BA-D109-4369-91C4-7ED652E2BA75}" destId="{294234E3-7E82-4762-9E7B-92C6CEE36808}" srcOrd="0" destOrd="0" parTransId="{DBCF1874-66FA-4598-9431-10A657A702DF}" sibTransId="{CE29FCF3-350B-4F07-8996-D753AEAB4A67}"/>
    <dgm:cxn modelId="{B2D3E252-A642-4F4A-B397-99E9963476C6}" type="presParOf" srcId="{B9EFEC1B-978C-4746-BFE4-F92CE3A1D722}" destId="{0F2718DD-255B-4358-B87B-36D25CFAE714}" srcOrd="0" destOrd="0" presId="urn:microsoft.com/office/officeart/2005/8/layout/process2"/>
    <dgm:cxn modelId="{7BAD6FD0-619A-4755-9989-93BAEAB8ED8F}" type="presParOf" srcId="{B9EFEC1B-978C-4746-BFE4-F92CE3A1D722}" destId="{D9F2404E-B14A-481D-ABC0-1D9B699D03CE}" srcOrd="1" destOrd="0" presId="urn:microsoft.com/office/officeart/2005/8/layout/process2"/>
    <dgm:cxn modelId="{6CFE1E05-0877-4844-8080-81B1286D386E}" type="presParOf" srcId="{D9F2404E-B14A-481D-ABC0-1D9B699D03CE}" destId="{B974360D-4454-453F-A6BA-7F87D74BC8B6}" srcOrd="0" destOrd="0" presId="urn:microsoft.com/office/officeart/2005/8/layout/process2"/>
    <dgm:cxn modelId="{C7895DB8-6F79-4D66-AE0D-E1DCFF38D0A1}" type="presParOf" srcId="{B9EFEC1B-978C-4746-BFE4-F92CE3A1D722}" destId="{42048650-9896-4FD6-B408-ABB66B87994B}" srcOrd="2" destOrd="0" presId="urn:microsoft.com/office/officeart/2005/8/layout/process2"/>
    <dgm:cxn modelId="{D265829D-82A2-4D2F-8452-7F1311FF3EFC}" type="presParOf" srcId="{B9EFEC1B-978C-4746-BFE4-F92CE3A1D722}" destId="{212892F3-265E-4595-9DAC-2C506CE9F27E}" srcOrd="3" destOrd="0" presId="urn:microsoft.com/office/officeart/2005/8/layout/process2"/>
    <dgm:cxn modelId="{3F210D0F-A725-449A-A43B-99F6942E2DF8}" type="presParOf" srcId="{212892F3-265E-4595-9DAC-2C506CE9F27E}" destId="{6B5173A5-65AE-49D6-B90A-544B69826188}" srcOrd="0" destOrd="0" presId="urn:microsoft.com/office/officeart/2005/8/layout/process2"/>
    <dgm:cxn modelId="{4F9B1C4A-F28E-4253-962F-664DF8BAE7B5}" type="presParOf" srcId="{B9EFEC1B-978C-4746-BFE4-F92CE3A1D722}" destId="{09E76F9E-CB34-47AA-835C-5E519D2D4FC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ACF3BA-D109-4369-91C4-7ED652E2BA7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94234E3-7E82-4762-9E7B-92C6CEE36808}">
      <dgm:prSet phldrT="[Text]" custT="1"/>
      <dgm:spPr/>
      <dgm:t>
        <a:bodyPr/>
        <a:lstStyle/>
        <a:p>
          <a:r>
            <a:rPr lang="en-US" sz="2000" dirty="0" smtClean="0"/>
            <a:t>Algorithm Selection</a:t>
          </a:r>
          <a:endParaRPr lang="en-US" sz="2000" dirty="0"/>
        </a:p>
      </dgm:t>
    </dgm:pt>
    <dgm:pt modelId="{DBCF1874-66FA-4598-9431-10A657A702DF}" type="parTrans" cxnId="{0226313F-E586-4570-B5D3-4C86C61B6F08}">
      <dgm:prSet/>
      <dgm:spPr/>
      <dgm:t>
        <a:bodyPr/>
        <a:lstStyle/>
        <a:p>
          <a:endParaRPr lang="en-US" sz="2000"/>
        </a:p>
      </dgm:t>
    </dgm:pt>
    <dgm:pt modelId="{CE29FCF3-350B-4F07-8996-D753AEAB4A67}" type="sibTrans" cxnId="{0226313F-E586-4570-B5D3-4C86C61B6F08}">
      <dgm:prSet custT="1"/>
      <dgm:spPr/>
      <dgm:t>
        <a:bodyPr/>
        <a:lstStyle/>
        <a:p>
          <a:endParaRPr lang="en-US" sz="2000"/>
        </a:p>
      </dgm:t>
    </dgm:pt>
    <dgm:pt modelId="{F703A622-63CF-44F2-8E8F-AB9EC974E265}">
      <dgm:prSet phldrT="[Text]" custT="1"/>
      <dgm:spPr/>
      <dgm:t>
        <a:bodyPr/>
        <a:lstStyle/>
        <a:p>
          <a:r>
            <a:rPr lang="en-US" sz="2000" dirty="0" smtClean="0"/>
            <a:t>Training Model</a:t>
          </a:r>
          <a:endParaRPr lang="en-US" sz="2000" dirty="0"/>
        </a:p>
      </dgm:t>
    </dgm:pt>
    <dgm:pt modelId="{C07F7A8F-6715-4427-B8B7-EB80224E817C}" type="parTrans" cxnId="{D6CC6185-008B-40D0-9B2A-DEC831A48294}">
      <dgm:prSet/>
      <dgm:spPr/>
      <dgm:t>
        <a:bodyPr/>
        <a:lstStyle/>
        <a:p>
          <a:endParaRPr lang="en-US" sz="2000"/>
        </a:p>
      </dgm:t>
    </dgm:pt>
    <dgm:pt modelId="{82D558B0-B83E-4BE4-8F12-6F79A3FBEF04}" type="sibTrans" cxnId="{D6CC6185-008B-40D0-9B2A-DEC831A48294}">
      <dgm:prSet custT="1"/>
      <dgm:spPr/>
      <dgm:t>
        <a:bodyPr/>
        <a:lstStyle/>
        <a:p>
          <a:endParaRPr lang="en-US" sz="2000"/>
        </a:p>
      </dgm:t>
    </dgm:pt>
    <dgm:pt modelId="{4BE1A6E0-C7FB-4060-85E0-C82D0413B82F}">
      <dgm:prSet phldrT="[Text]" custT="1"/>
      <dgm:spPr/>
      <dgm:t>
        <a:bodyPr/>
        <a:lstStyle/>
        <a:p>
          <a:r>
            <a:rPr lang="en-US" sz="2000" dirty="0" smtClean="0"/>
            <a:t>Prediction/ Scoring</a:t>
          </a:r>
          <a:endParaRPr lang="en-US" sz="2000" dirty="0"/>
        </a:p>
      </dgm:t>
    </dgm:pt>
    <dgm:pt modelId="{BDC9C05B-3B23-4B84-B9E7-F5F40B011F99}" type="parTrans" cxnId="{E932EF67-8515-431D-97C6-8E0F1D18C169}">
      <dgm:prSet/>
      <dgm:spPr/>
      <dgm:t>
        <a:bodyPr/>
        <a:lstStyle/>
        <a:p>
          <a:endParaRPr lang="en-US" sz="2000"/>
        </a:p>
      </dgm:t>
    </dgm:pt>
    <dgm:pt modelId="{A504AF58-9FDD-44C7-9333-F7BC8A1D90C1}" type="sibTrans" cxnId="{E932EF67-8515-431D-97C6-8E0F1D18C169}">
      <dgm:prSet/>
      <dgm:spPr/>
      <dgm:t>
        <a:bodyPr/>
        <a:lstStyle/>
        <a:p>
          <a:endParaRPr lang="en-US" sz="2000"/>
        </a:p>
      </dgm:t>
    </dgm:pt>
    <dgm:pt modelId="{B9EFEC1B-978C-4746-BFE4-F92CE3A1D722}" type="pres">
      <dgm:prSet presAssocID="{BFACF3BA-D109-4369-91C4-7ED652E2BA75}" presName="linearFlow" presStyleCnt="0">
        <dgm:presLayoutVars>
          <dgm:resizeHandles val="exact"/>
        </dgm:presLayoutVars>
      </dgm:prSet>
      <dgm:spPr/>
    </dgm:pt>
    <dgm:pt modelId="{0F2718DD-255B-4358-B87B-36D25CFAE714}" type="pres">
      <dgm:prSet presAssocID="{294234E3-7E82-4762-9E7B-92C6CEE3680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2404E-B14A-481D-ABC0-1D9B699D03CE}" type="pres">
      <dgm:prSet presAssocID="{CE29FCF3-350B-4F07-8996-D753AEAB4A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974360D-4454-453F-A6BA-7F87D74BC8B6}" type="pres">
      <dgm:prSet presAssocID="{CE29FCF3-350B-4F07-8996-D753AEAB4A6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048650-9896-4FD6-B408-ABB66B87994B}" type="pres">
      <dgm:prSet presAssocID="{F703A622-63CF-44F2-8E8F-AB9EC974E26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892F3-265E-4595-9DAC-2C506CE9F27E}" type="pres">
      <dgm:prSet presAssocID="{82D558B0-B83E-4BE4-8F12-6F79A3FBEF0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5173A5-65AE-49D6-B90A-544B69826188}" type="pres">
      <dgm:prSet presAssocID="{82D558B0-B83E-4BE4-8F12-6F79A3FBEF0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9E76F9E-CB34-47AA-835C-5E519D2D4FCE}" type="pres">
      <dgm:prSet presAssocID="{4BE1A6E0-C7FB-4060-85E0-C82D0413B8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F95F59-8854-4A71-8EC4-AF7B828ADD90}" type="presOf" srcId="{294234E3-7E82-4762-9E7B-92C6CEE36808}" destId="{0F2718DD-255B-4358-B87B-36D25CFAE714}" srcOrd="0" destOrd="0" presId="urn:microsoft.com/office/officeart/2005/8/layout/process2"/>
    <dgm:cxn modelId="{A3F19602-5416-4CCF-955D-283184972E63}" type="presOf" srcId="{4BE1A6E0-C7FB-4060-85E0-C82D0413B82F}" destId="{09E76F9E-CB34-47AA-835C-5E519D2D4FCE}" srcOrd="0" destOrd="0" presId="urn:microsoft.com/office/officeart/2005/8/layout/process2"/>
    <dgm:cxn modelId="{D765E845-2743-4F6C-9727-E071A56DDCE3}" type="presOf" srcId="{CE29FCF3-350B-4F07-8996-D753AEAB4A67}" destId="{D9F2404E-B14A-481D-ABC0-1D9B699D03CE}" srcOrd="0" destOrd="0" presId="urn:microsoft.com/office/officeart/2005/8/layout/process2"/>
    <dgm:cxn modelId="{88A4C036-BB85-48F5-9ED0-9C965362587A}" type="presOf" srcId="{F703A622-63CF-44F2-8E8F-AB9EC974E265}" destId="{42048650-9896-4FD6-B408-ABB66B87994B}" srcOrd="0" destOrd="0" presId="urn:microsoft.com/office/officeart/2005/8/layout/process2"/>
    <dgm:cxn modelId="{5F2C373E-FB53-4723-ADA3-FC3B749C8F66}" type="presOf" srcId="{BFACF3BA-D109-4369-91C4-7ED652E2BA75}" destId="{B9EFEC1B-978C-4746-BFE4-F92CE3A1D722}" srcOrd="0" destOrd="0" presId="urn:microsoft.com/office/officeart/2005/8/layout/process2"/>
    <dgm:cxn modelId="{8CA50C6E-AA57-4977-BEF2-53AC43A59399}" type="presOf" srcId="{CE29FCF3-350B-4F07-8996-D753AEAB4A67}" destId="{B974360D-4454-453F-A6BA-7F87D74BC8B6}" srcOrd="1" destOrd="0" presId="urn:microsoft.com/office/officeart/2005/8/layout/process2"/>
    <dgm:cxn modelId="{0226313F-E586-4570-B5D3-4C86C61B6F08}" srcId="{BFACF3BA-D109-4369-91C4-7ED652E2BA75}" destId="{294234E3-7E82-4762-9E7B-92C6CEE36808}" srcOrd="0" destOrd="0" parTransId="{DBCF1874-66FA-4598-9431-10A657A702DF}" sibTransId="{CE29FCF3-350B-4F07-8996-D753AEAB4A67}"/>
    <dgm:cxn modelId="{CF88B147-651F-4D8B-BD86-BC701E507370}" type="presOf" srcId="{82D558B0-B83E-4BE4-8F12-6F79A3FBEF04}" destId="{212892F3-265E-4595-9DAC-2C506CE9F27E}" srcOrd="0" destOrd="0" presId="urn:microsoft.com/office/officeart/2005/8/layout/process2"/>
    <dgm:cxn modelId="{E932EF67-8515-431D-97C6-8E0F1D18C169}" srcId="{BFACF3BA-D109-4369-91C4-7ED652E2BA75}" destId="{4BE1A6E0-C7FB-4060-85E0-C82D0413B82F}" srcOrd="2" destOrd="0" parTransId="{BDC9C05B-3B23-4B84-B9E7-F5F40B011F99}" sibTransId="{A504AF58-9FDD-44C7-9333-F7BC8A1D90C1}"/>
    <dgm:cxn modelId="{D6CC6185-008B-40D0-9B2A-DEC831A48294}" srcId="{BFACF3BA-D109-4369-91C4-7ED652E2BA75}" destId="{F703A622-63CF-44F2-8E8F-AB9EC974E265}" srcOrd="1" destOrd="0" parTransId="{C07F7A8F-6715-4427-B8B7-EB80224E817C}" sibTransId="{82D558B0-B83E-4BE4-8F12-6F79A3FBEF04}"/>
    <dgm:cxn modelId="{A9EA7071-F7FA-497E-9722-014CFE79A63F}" type="presOf" srcId="{82D558B0-B83E-4BE4-8F12-6F79A3FBEF04}" destId="{6B5173A5-65AE-49D6-B90A-544B69826188}" srcOrd="1" destOrd="0" presId="urn:microsoft.com/office/officeart/2005/8/layout/process2"/>
    <dgm:cxn modelId="{E1B69910-9C28-41BC-BEB0-E0C6CEF2C7BF}" type="presParOf" srcId="{B9EFEC1B-978C-4746-BFE4-F92CE3A1D722}" destId="{0F2718DD-255B-4358-B87B-36D25CFAE714}" srcOrd="0" destOrd="0" presId="urn:microsoft.com/office/officeart/2005/8/layout/process2"/>
    <dgm:cxn modelId="{7C72DF5C-B10F-4851-90C2-7B08ACB5293C}" type="presParOf" srcId="{B9EFEC1B-978C-4746-BFE4-F92CE3A1D722}" destId="{D9F2404E-B14A-481D-ABC0-1D9B699D03CE}" srcOrd="1" destOrd="0" presId="urn:microsoft.com/office/officeart/2005/8/layout/process2"/>
    <dgm:cxn modelId="{A02D0CCA-C80C-43A1-99D1-31FEA643E189}" type="presParOf" srcId="{D9F2404E-B14A-481D-ABC0-1D9B699D03CE}" destId="{B974360D-4454-453F-A6BA-7F87D74BC8B6}" srcOrd="0" destOrd="0" presId="urn:microsoft.com/office/officeart/2005/8/layout/process2"/>
    <dgm:cxn modelId="{DE17F268-F488-40D9-8BAA-CC4E63072782}" type="presParOf" srcId="{B9EFEC1B-978C-4746-BFE4-F92CE3A1D722}" destId="{42048650-9896-4FD6-B408-ABB66B87994B}" srcOrd="2" destOrd="0" presId="urn:microsoft.com/office/officeart/2005/8/layout/process2"/>
    <dgm:cxn modelId="{F3BECCCE-BAA0-4C77-A0CD-CAEADCB43C11}" type="presParOf" srcId="{B9EFEC1B-978C-4746-BFE4-F92CE3A1D722}" destId="{212892F3-265E-4595-9DAC-2C506CE9F27E}" srcOrd="3" destOrd="0" presId="urn:microsoft.com/office/officeart/2005/8/layout/process2"/>
    <dgm:cxn modelId="{3A8BBE8F-3256-4B24-A1D4-508ACBD481DB}" type="presParOf" srcId="{212892F3-265E-4595-9DAC-2C506CE9F27E}" destId="{6B5173A5-65AE-49D6-B90A-544B69826188}" srcOrd="0" destOrd="0" presId="urn:microsoft.com/office/officeart/2005/8/layout/process2"/>
    <dgm:cxn modelId="{13B21EBD-8E5F-42F1-943F-995FC32062E3}" type="presParOf" srcId="{B9EFEC1B-978C-4746-BFE4-F92CE3A1D722}" destId="{09E76F9E-CB34-47AA-835C-5E519D2D4FC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ACF3BA-D109-4369-91C4-7ED652E2BA7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94234E3-7E82-4762-9E7B-92C6CEE36808}">
      <dgm:prSet phldrT="[Text]" custT="1"/>
      <dgm:spPr/>
      <dgm:t>
        <a:bodyPr/>
        <a:lstStyle/>
        <a:p>
          <a:r>
            <a:rPr lang="en-US" sz="2000" dirty="0" smtClean="0"/>
            <a:t>Algorithm Selection</a:t>
          </a:r>
          <a:endParaRPr lang="en-US" sz="2000" dirty="0"/>
        </a:p>
      </dgm:t>
    </dgm:pt>
    <dgm:pt modelId="{DBCF1874-66FA-4598-9431-10A657A702DF}" type="parTrans" cxnId="{0226313F-E586-4570-B5D3-4C86C61B6F08}">
      <dgm:prSet/>
      <dgm:spPr/>
      <dgm:t>
        <a:bodyPr/>
        <a:lstStyle/>
        <a:p>
          <a:endParaRPr lang="en-US" sz="2000"/>
        </a:p>
      </dgm:t>
    </dgm:pt>
    <dgm:pt modelId="{CE29FCF3-350B-4F07-8996-D753AEAB4A67}" type="sibTrans" cxnId="{0226313F-E586-4570-B5D3-4C86C61B6F08}">
      <dgm:prSet custT="1"/>
      <dgm:spPr/>
      <dgm:t>
        <a:bodyPr/>
        <a:lstStyle/>
        <a:p>
          <a:endParaRPr lang="en-US" sz="2000"/>
        </a:p>
      </dgm:t>
    </dgm:pt>
    <dgm:pt modelId="{F703A622-63CF-44F2-8E8F-AB9EC974E265}">
      <dgm:prSet phldrT="[Text]" custT="1"/>
      <dgm:spPr/>
      <dgm:t>
        <a:bodyPr/>
        <a:lstStyle/>
        <a:p>
          <a:r>
            <a:rPr lang="en-US" sz="2000" dirty="0" smtClean="0"/>
            <a:t>Training Model</a:t>
          </a:r>
          <a:endParaRPr lang="en-US" sz="2000" dirty="0"/>
        </a:p>
      </dgm:t>
    </dgm:pt>
    <dgm:pt modelId="{C07F7A8F-6715-4427-B8B7-EB80224E817C}" type="parTrans" cxnId="{D6CC6185-008B-40D0-9B2A-DEC831A48294}">
      <dgm:prSet/>
      <dgm:spPr/>
      <dgm:t>
        <a:bodyPr/>
        <a:lstStyle/>
        <a:p>
          <a:endParaRPr lang="en-US" sz="2000"/>
        </a:p>
      </dgm:t>
    </dgm:pt>
    <dgm:pt modelId="{82D558B0-B83E-4BE4-8F12-6F79A3FBEF04}" type="sibTrans" cxnId="{D6CC6185-008B-40D0-9B2A-DEC831A48294}">
      <dgm:prSet custT="1"/>
      <dgm:spPr/>
      <dgm:t>
        <a:bodyPr/>
        <a:lstStyle/>
        <a:p>
          <a:endParaRPr lang="en-US" sz="2000"/>
        </a:p>
      </dgm:t>
    </dgm:pt>
    <dgm:pt modelId="{4BE1A6E0-C7FB-4060-85E0-C82D0413B82F}">
      <dgm:prSet phldrT="[Text]" custT="1"/>
      <dgm:spPr/>
      <dgm:t>
        <a:bodyPr/>
        <a:lstStyle/>
        <a:p>
          <a:r>
            <a:rPr lang="en-US" sz="2000" dirty="0" smtClean="0"/>
            <a:t>Prediction/ Scoring</a:t>
          </a:r>
          <a:endParaRPr lang="en-US" sz="2000" dirty="0"/>
        </a:p>
      </dgm:t>
    </dgm:pt>
    <dgm:pt modelId="{BDC9C05B-3B23-4B84-B9E7-F5F40B011F99}" type="parTrans" cxnId="{E932EF67-8515-431D-97C6-8E0F1D18C169}">
      <dgm:prSet/>
      <dgm:spPr/>
      <dgm:t>
        <a:bodyPr/>
        <a:lstStyle/>
        <a:p>
          <a:endParaRPr lang="en-US" sz="2000"/>
        </a:p>
      </dgm:t>
    </dgm:pt>
    <dgm:pt modelId="{A504AF58-9FDD-44C7-9333-F7BC8A1D90C1}" type="sibTrans" cxnId="{E932EF67-8515-431D-97C6-8E0F1D18C169}">
      <dgm:prSet/>
      <dgm:spPr/>
      <dgm:t>
        <a:bodyPr/>
        <a:lstStyle/>
        <a:p>
          <a:endParaRPr lang="en-US" sz="2000"/>
        </a:p>
      </dgm:t>
    </dgm:pt>
    <dgm:pt modelId="{B9EFEC1B-978C-4746-BFE4-F92CE3A1D722}" type="pres">
      <dgm:prSet presAssocID="{BFACF3BA-D109-4369-91C4-7ED652E2BA75}" presName="linearFlow" presStyleCnt="0">
        <dgm:presLayoutVars>
          <dgm:resizeHandles val="exact"/>
        </dgm:presLayoutVars>
      </dgm:prSet>
      <dgm:spPr/>
    </dgm:pt>
    <dgm:pt modelId="{0F2718DD-255B-4358-B87B-36D25CFAE714}" type="pres">
      <dgm:prSet presAssocID="{294234E3-7E82-4762-9E7B-92C6CEE3680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2404E-B14A-481D-ABC0-1D9B699D03CE}" type="pres">
      <dgm:prSet presAssocID="{CE29FCF3-350B-4F07-8996-D753AEAB4A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974360D-4454-453F-A6BA-7F87D74BC8B6}" type="pres">
      <dgm:prSet presAssocID="{CE29FCF3-350B-4F07-8996-D753AEAB4A6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048650-9896-4FD6-B408-ABB66B87994B}" type="pres">
      <dgm:prSet presAssocID="{F703A622-63CF-44F2-8E8F-AB9EC974E26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892F3-265E-4595-9DAC-2C506CE9F27E}" type="pres">
      <dgm:prSet presAssocID="{82D558B0-B83E-4BE4-8F12-6F79A3FBEF0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5173A5-65AE-49D6-B90A-544B69826188}" type="pres">
      <dgm:prSet presAssocID="{82D558B0-B83E-4BE4-8F12-6F79A3FBEF0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9E76F9E-CB34-47AA-835C-5E519D2D4FCE}" type="pres">
      <dgm:prSet presAssocID="{4BE1A6E0-C7FB-4060-85E0-C82D0413B8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3F1189-E953-48A8-8C8D-4807BC472048}" type="presOf" srcId="{CE29FCF3-350B-4F07-8996-D753AEAB4A67}" destId="{D9F2404E-B14A-481D-ABC0-1D9B699D03CE}" srcOrd="0" destOrd="0" presId="urn:microsoft.com/office/officeart/2005/8/layout/process2"/>
    <dgm:cxn modelId="{A860FAB1-DD80-4104-88F5-A40C185A3AE1}" type="presOf" srcId="{294234E3-7E82-4762-9E7B-92C6CEE36808}" destId="{0F2718DD-255B-4358-B87B-36D25CFAE714}" srcOrd="0" destOrd="0" presId="urn:microsoft.com/office/officeart/2005/8/layout/process2"/>
    <dgm:cxn modelId="{1DB6CCB1-4DB1-4298-8998-D9234FBEAC2B}" type="presOf" srcId="{82D558B0-B83E-4BE4-8F12-6F79A3FBEF04}" destId="{6B5173A5-65AE-49D6-B90A-544B69826188}" srcOrd="1" destOrd="0" presId="urn:microsoft.com/office/officeart/2005/8/layout/process2"/>
    <dgm:cxn modelId="{0226313F-E586-4570-B5D3-4C86C61B6F08}" srcId="{BFACF3BA-D109-4369-91C4-7ED652E2BA75}" destId="{294234E3-7E82-4762-9E7B-92C6CEE36808}" srcOrd="0" destOrd="0" parTransId="{DBCF1874-66FA-4598-9431-10A657A702DF}" sibTransId="{CE29FCF3-350B-4F07-8996-D753AEAB4A67}"/>
    <dgm:cxn modelId="{E932EF67-8515-431D-97C6-8E0F1D18C169}" srcId="{BFACF3BA-D109-4369-91C4-7ED652E2BA75}" destId="{4BE1A6E0-C7FB-4060-85E0-C82D0413B82F}" srcOrd="2" destOrd="0" parTransId="{BDC9C05B-3B23-4B84-B9E7-F5F40B011F99}" sibTransId="{A504AF58-9FDD-44C7-9333-F7BC8A1D90C1}"/>
    <dgm:cxn modelId="{772F3DB7-12A9-4B9E-8089-5559D4C5E7D5}" type="presOf" srcId="{BFACF3BA-D109-4369-91C4-7ED652E2BA75}" destId="{B9EFEC1B-978C-4746-BFE4-F92CE3A1D722}" srcOrd="0" destOrd="0" presId="urn:microsoft.com/office/officeart/2005/8/layout/process2"/>
    <dgm:cxn modelId="{7E452412-912C-4D17-813D-816BF3892A15}" type="presOf" srcId="{82D558B0-B83E-4BE4-8F12-6F79A3FBEF04}" destId="{212892F3-265E-4595-9DAC-2C506CE9F27E}" srcOrd="0" destOrd="0" presId="urn:microsoft.com/office/officeart/2005/8/layout/process2"/>
    <dgm:cxn modelId="{D6CC6185-008B-40D0-9B2A-DEC831A48294}" srcId="{BFACF3BA-D109-4369-91C4-7ED652E2BA75}" destId="{F703A622-63CF-44F2-8E8F-AB9EC974E265}" srcOrd="1" destOrd="0" parTransId="{C07F7A8F-6715-4427-B8B7-EB80224E817C}" sibTransId="{82D558B0-B83E-4BE4-8F12-6F79A3FBEF04}"/>
    <dgm:cxn modelId="{F8502184-8161-4A68-9A81-9A8A01C89594}" type="presOf" srcId="{4BE1A6E0-C7FB-4060-85E0-C82D0413B82F}" destId="{09E76F9E-CB34-47AA-835C-5E519D2D4FCE}" srcOrd="0" destOrd="0" presId="urn:microsoft.com/office/officeart/2005/8/layout/process2"/>
    <dgm:cxn modelId="{B056100F-6F4A-4DF4-B8D9-C847D295A99C}" type="presOf" srcId="{F703A622-63CF-44F2-8E8F-AB9EC974E265}" destId="{42048650-9896-4FD6-B408-ABB66B87994B}" srcOrd="0" destOrd="0" presId="urn:microsoft.com/office/officeart/2005/8/layout/process2"/>
    <dgm:cxn modelId="{4F57A35C-436E-4474-80BF-CC0C8EC22C6D}" type="presOf" srcId="{CE29FCF3-350B-4F07-8996-D753AEAB4A67}" destId="{B974360D-4454-453F-A6BA-7F87D74BC8B6}" srcOrd="1" destOrd="0" presId="urn:microsoft.com/office/officeart/2005/8/layout/process2"/>
    <dgm:cxn modelId="{31423E2B-CD08-49DE-AE78-5F7FD4B77907}" type="presParOf" srcId="{B9EFEC1B-978C-4746-BFE4-F92CE3A1D722}" destId="{0F2718DD-255B-4358-B87B-36D25CFAE714}" srcOrd="0" destOrd="0" presId="urn:microsoft.com/office/officeart/2005/8/layout/process2"/>
    <dgm:cxn modelId="{1B1DE254-F818-4822-9FC9-8E288EC3567D}" type="presParOf" srcId="{B9EFEC1B-978C-4746-BFE4-F92CE3A1D722}" destId="{D9F2404E-B14A-481D-ABC0-1D9B699D03CE}" srcOrd="1" destOrd="0" presId="urn:microsoft.com/office/officeart/2005/8/layout/process2"/>
    <dgm:cxn modelId="{3C8D58C0-7584-4C16-8E29-36B3009F9F7C}" type="presParOf" srcId="{D9F2404E-B14A-481D-ABC0-1D9B699D03CE}" destId="{B974360D-4454-453F-A6BA-7F87D74BC8B6}" srcOrd="0" destOrd="0" presId="urn:microsoft.com/office/officeart/2005/8/layout/process2"/>
    <dgm:cxn modelId="{412CFD3F-3002-469A-80E1-AD53B565613F}" type="presParOf" srcId="{B9EFEC1B-978C-4746-BFE4-F92CE3A1D722}" destId="{42048650-9896-4FD6-B408-ABB66B87994B}" srcOrd="2" destOrd="0" presId="urn:microsoft.com/office/officeart/2005/8/layout/process2"/>
    <dgm:cxn modelId="{FAAE1384-7290-4196-9C63-76CA10865967}" type="presParOf" srcId="{B9EFEC1B-978C-4746-BFE4-F92CE3A1D722}" destId="{212892F3-265E-4595-9DAC-2C506CE9F27E}" srcOrd="3" destOrd="0" presId="urn:microsoft.com/office/officeart/2005/8/layout/process2"/>
    <dgm:cxn modelId="{6B613AD3-9C6C-4FB3-B301-C8B0971A4E95}" type="presParOf" srcId="{212892F3-265E-4595-9DAC-2C506CE9F27E}" destId="{6B5173A5-65AE-49D6-B90A-544B69826188}" srcOrd="0" destOrd="0" presId="urn:microsoft.com/office/officeart/2005/8/layout/process2"/>
    <dgm:cxn modelId="{3273E028-51D8-4884-A31A-AD3E77B87E36}" type="presParOf" srcId="{B9EFEC1B-978C-4746-BFE4-F92CE3A1D722}" destId="{09E76F9E-CB34-47AA-835C-5E519D2D4FC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ACF3BA-D109-4369-91C4-7ED652E2BA7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94234E3-7E82-4762-9E7B-92C6CEE36808}">
      <dgm:prSet phldrT="[Text]" custT="1"/>
      <dgm:spPr/>
      <dgm:t>
        <a:bodyPr/>
        <a:lstStyle/>
        <a:p>
          <a:r>
            <a:rPr lang="en-US" sz="2000" dirty="0" smtClean="0"/>
            <a:t>Algorithm Selection</a:t>
          </a:r>
          <a:endParaRPr lang="en-US" sz="2000" dirty="0"/>
        </a:p>
      </dgm:t>
    </dgm:pt>
    <dgm:pt modelId="{DBCF1874-66FA-4598-9431-10A657A702DF}" type="parTrans" cxnId="{0226313F-E586-4570-B5D3-4C86C61B6F08}">
      <dgm:prSet/>
      <dgm:spPr/>
      <dgm:t>
        <a:bodyPr/>
        <a:lstStyle/>
        <a:p>
          <a:endParaRPr lang="en-US" sz="2000"/>
        </a:p>
      </dgm:t>
    </dgm:pt>
    <dgm:pt modelId="{CE29FCF3-350B-4F07-8996-D753AEAB4A67}" type="sibTrans" cxnId="{0226313F-E586-4570-B5D3-4C86C61B6F08}">
      <dgm:prSet custT="1"/>
      <dgm:spPr/>
      <dgm:t>
        <a:bodyPr/>
        <a:lstStyle/>
        <a:p>
          <a:endParaRPr lang="en-US" sz="2000"/>
        </a:p>
      </dgm:t>
    </dgm:pt>
    <dgm:pt modelId="{F703A622-63CF-44F2-8E8F-AB9EC974E265}">
      <dgm:prSet phldrT="[Text]" custT="1"/>
      <dgm:spPr/>
      <dgm:t>
        <a:bodyPr/>
        <a:lstStyle/>
        <a:p>
          <a:r>
            <a:rPr lang="en-US" sz="2000" dirty="0" smtClean="0"/>
            <a:t>Training Model</a:t>
          </a:r>
          <a:endParaRPr lang="en-US" sz="2000" dirty="0"/>
        </a:p>
      </dgm:t>
    </dgm:pt>
    <dgm:pt modelId="{C07F7A8F-6715-4427-B8B7-EB80224E817C}" type="parTrans" cxnId="{D6CC6185-008B-40D0-9B2A-DEC831A48294}">
      <dgm:prSet/>
      <dgm:spPr/>
      <dgm:t>
        <a:bodyPr/>
        <a:lstStyle/>
        <a:p>
          <a:endParaRPr lang="en-US" sz="2000"/>
        </a:p>
      </dgm:t>
    </dgm:pt>
    <dgm:pt modelId="{82D558B0-B83E-4BE4-8F12-6F79A3FBEF04}" type="sibTrans" cxnId="{D6CC6185-008B-40D0-9B2A-DEC831A48294}">
      <dgm:prSet custT="1"/>
      <dgm:spPr/>
      <dgm:t>
        <a:bodyPr/>
        <a:lstStyle/>
        <a:p>
          <a:endParaRPr lang="en-US" sz="2000"/>
        </a:p>
      </dgm:t>
    </dgm:pt>
    <dgm:pt modelId="{4BE1A6E0-C7FB-4060-85E0-C82D0413B82F}">
      <dgm:prSet phldrT="[Text]" custT="1"/>
      <dgm:spPr/>
      <dgm:t>
        <a:bodyPr/>
        <a:lstStyle/>
        <a:p>
          <a:r>
            <a:rPr lang="en-US" sz="2000" dirty="0" smtClean="0"/>
            <a:t>Prediction/ Scoring</a:t>
          </a:r>
          <a:endParaRPr lang="en-US" sz="2000" dirty="0"/>
        </a:p>
      </dgm:t>
    </dgm:pt>
    <dgm:pt modelId="{BDC9C05B-3B23-4B84-B9E7-F5F40B011F99}" type="parTrans" cxnId="{E932EF67-8515-431D-97C6-8E0F1D18C169}">
      <dgm:prSet/>
      <dgm:spPr/>
      <dgm:t>
        <a:bodyPr/>
        <a:lstStyle/>
        <a:p>
          <a:endParaRPr lang="en-US" sz="2000"/>
        </a:p>
      </dgm:t>
    </dgm:pt>
    <dgm:pt modelId="{A504AF58-9FDD-44C7-9333-F7BC8A1D90C1}" type="sibTrans" cxnId="{E932EF67-8515-431D-97C6-8E0F1D18C169}">
      <dgm:prSet/>
      <dgm:spPr/>
      <dgm:t>
        <a:bodyPr/>
        <a:lstStyle/>
        <a:p>
          <a:endParaRPr lang="en-US" sz="2000"/>
        </a:p>
      </dgm:t>
    </dgm:pt>
    <dgm:pt modelId="{B9EFEC1B-978C-4746-BFE4-F92CE3A1D722}" type="pres">
      <dgm:prSet presAssocID="{BFACF3BA-D109-4369-91C4-7ED652E2BA75}" presName="linearFlow" presStyleCnt="0">
        <dgm:presLayoutVars>
          <dgm:resizeHandles val="exact"/>
        </dgm:presLayoutVars>
      </dgm:prSet>
      <dgm:spPr/>
    </dgm:pt>
    <dgm:pt modelId="{0F2718DD-255B-4358-B87B-36D25CFAE714}" type="pres">
      <dgm:prSet presAssocID="{294234E3-7E82-4762-9E7B-92C6CEE3680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2404E-B14A-481D-ABC0-1D9B699D03CE}" type="pres">
      <dgm:prSet presAssocID="{CE29FCF3-350B-4F07-8996-D753AEAB4A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974360D-4454-453F-A6BA-7F87D74BC8B6}" type="pres">
      <dgm:prSet presAssocID="{CE29FCF3-350B-4F07-8996-D753AEAB4A6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048650-9896-4FD6-B408-ABB66B87994B}" type="pres">
      <dgm:prSet presAssocID="{F703A622-63CF-44F2-8E8F-AB9EC974E26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892F3-265E-4595-9DAC-2C506CE9F27E}" type="pres">
      <dgm:prSet presAssocID="{82D558B0-B83E-4BE4-8F12-6F79A3FBEF0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5173A5-65AE-49D6-B90A-544B69826188}" type="pres">
      <dgm:prSet presAssocID="{82D558B0-B83E-4BE4-8F12-6F79A3FBEF0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9E76F9E-CB34-47AA-835C-5E519D2D4FCE}" type="pres">
      <dgm:prSet presAssocID="{4BE1A6E0-C7FB-4060-85E0-C82D0413B8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01F722-C7C4-415B-A499-99B0A935FD28}" type="presOf" srcId="{CE29FCF3-350B-4F07-8996-D753AEAB4A67}" destId="{D9F2404E-B14A-481D-ABC0-1D9B699D03CE}" srcOrd="0" destOrd="0" presId="urn:microsoft.com/office/officeart/2005/8/layout/process2"/>
    <dgm:cxn modelId="{8694E902-D2B5-4357-B822-F73692775260}" type="presOf" srcId="{82D558B0-B83E-4BE4-8F12-6F79A3FBEF04}" destId="{212892F3-265E-4595-9DAC-2C506CE9F27E}" srcOrd="0" destOrd="0" presId="urn:microsoft.com/office/officeart/2005/8/layout/process2"/>
    <dgm:cxn modelId="{FCC8A705-1E13-4B2E-A479-8F2E69B0836A}" type="presOf" srcId="{294234E3-7E82-4762-9E7B-92C6CEE36808}" destId="{0F2718DD-255B-4358-B87B-36D25CFAE714}" srcOrd="0" destOrd="0" presId="urn:microsoft.com/office/officeart/2005/8/layout/process2"/>
    <dgm:cxn modelId="{60B47EAE-057B-43F8-8195-AA6D0113451B}" type="presOf" srcId="{F703A622-63CF-44F2-8E8F-AB9EC974E265}" destId="{42048650-9896-4FD6-B408-ABB66B87994B}" srcOrd="0" destOrd="0" presId="urn:microsoft.com/office/officeart/2005/8/layout/process2"/>
    <dgm:cxn modelId="{E7E0189A-D96F-4A36-9655-AC897A072DB1}" type="presOf" srcId="{4BE1A6E0-C7FB-4060-85E0-C82D0413B82F}" destId="{09E76F9E-CB34-47AA-835C-5E519D2D4FCE}" srcOrd="0" destOrd="0" presId="urn:microsoft.com/office/officeart/2005/8/layout/process2"/>
    <dgm:cxn modelId="{0226313F-E586-4570-B5D3-4C86C61B6F08}" srcId="{BFACF3BA-D109-4369-91C4-7ED652E2BA75}" destId="{294234E3-7E82-4762-9E7B-92C6CEE36808}" srcOrd="0" destOrd="0" parTransId="{DBCF1874-66FA-4598-9431-10A657A702DF}" sibTransId="{CE29FCF3-350B-4F07-8996-D753AEAB4A67}"/>
    <dgm:cxn modelId="{F3EB0A36-9E4C-4AA7-86E8-18EFF093E644}" type="presOf" srcId="{82D558B0-B83E-4BE4-8F12-6F79A3FBEF04}" destId="{6B5173A5-65AE-49D6-B90A-544B69826188}" srcOrd="1" destOrd="0" presId="urn:microsoft.com/office/officeart/2005/8/layout/process2"/>
    <dgm:cxn modelId="{BCE78407-0F73-41DE-BED2-94DD728DC7BD}" type="presOf" srcId="{CE29FCF3-350B-4F07-8996-D753AEAB4A67}" destId="{B974360D-4454-453F-A6BA-7F87D74BC8B6}" srcOrd="1" destOrd="0" presId="urn:microsoft.com/office/officeart/2005/8/layout/process2"/>
    <dgm:cxn modelId="{E932EF67-8515-431D-97C6-8E0F1D18C169}" srcId="{BFACF3BA-D109-4369-91C4-7ED652E2BA75}" destId="{4BE1A6E0-C7FB-4060-85E0-C82D0413B82F}" srcOrd="2" destOrd="0" parTransId="{BDC9C05B-3B23-4B84-B9E7-F5F40B011F99}" sibTransId="{A504AF58-9FDD-44C7-9333-F7BC8A1D90C1}"/>
    <dgm:cxn modelId="{D6CC6185-008B-40D0-9B2A-DEC831A48294}" srcId="{BFACF3BA-D109-4369-91C4-7ED652E2BA75}" destId="{F703A622-63CF-44F2-8E8F-AB9EC974E265}" srcOrd="1" destOrd="0" parTransId="{C07F7A8F-6715-4427-B8B7-EB80224E817C}" sibTransId="{82D558B0-B83E-4BE4-8F12-6F79A3FBEF04}"/>
    <dgm:cxn modelId="{1AAD45A3-F9AD-439E-AA31-3AA6E1916A19}" type="presOf" srcId="{BFACF3BA-D109-4369-91C4-7ED652E2BA75}" destId="{B9EFEC1B-978C-4746-BFE4-F92CE3A1D722}" srcOrd="0" destOrd="0" presId="urn:microsoft.com/office/officeart/2005/8/layout/process2"/>
    <dgm:cxn modelId="{DF805547-51EE-4F82-9F39-24DC2F6F93DD}" type="presParOf" srcId="{B9EFEC1B-978C-4746-BFE4-F92CE3A1D722}" destId="{0F2718DD-255B-4358-B87B-36D25CFAE714}" srcOrd="0" destOrd="0" presId="urn:microsoft.com/office/officeart/2005/8/layout/process2"/>
    <dgm:cxn modelId="{A85C0DB8-1420-41FB-B878-01E38DB18D22}" type="presParOf" srcId="{B9EFEC1B-978C-4746-BFE4-F92CE3A1D722}" destId="{D9F2404E-B14A-481D-ABC0-1D9B699D03CE}" srcOrd="1" destOrd="0" presId="urn:microsoft.com/office/officeart/2005/8/layout/process2"/>
    <dgm:cxn modelId="{A1E42B56-522F-406E-B00A-25D561997F3C}" type="presParOf" srcId="{D9F2404E-B14A-481D-ABC0-1D9B699D03CE}" destId="{B974360D-4454-453F-A6BA-7F87D74BC8B6}" srcOrd="0" destOrd="0" presId="urn:microsoft.com/office/officeart/2005/8/layout/process2"/>
    <dgm:cxn modelId="{4D3419BF-8DED-4EE8-A43D-CA72B02602FC}" type="presParOf" srcId="{B9EFEC1B-978C-4746-BFE4-F92CE3A1D722}" destId="{42048650-9896-4FD6-B408-ABB66B87994B}" srcOrd="2" destOrd="0" presId="urn:microsoft.com/office/officeart/2005/8/layout/process2"/>
    <dgm:cxn modelId="{2F5A1E8A-6E53-4E85-8866-C7E263E9CAA8}" type="presParOf" srcId="{B9EFEC1B-978C-4746-BFE4-F92CE3A1D722}" destId="{212892F3-265E-4595-9DAC-2C506CE9F27E}" srcOrd="3" destOrd="0" presId="urn:microsoft.com/office/officeart/2005/8/layout/process2"/>
    <dgm:cxn modelId="{05A44AD8-D96C-4598-B431-AEC1F8A1870F}" type="presParOf" srcId="{212892F3-265E-4595-9DAC-2C506CE9F27E}" destId="{6B5173A5-65AE-49D6-B90A-544B69826188}" srcOrd="0" destOrd="0" presId="urn:microsoft.com/office/officeart/2005/8/layout/process2"/>
    <dgm:cxn modelId="{2794999C-D71B-4950-AF8D-DF0304EB0453}" type="presParOf" srcId="{B9EFEC1B-978C-4746-BFE4-F92CE3A1D722}" destId="{09E76F9E-CB34-47AA-835C-5E519D2D4FC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FACF3BA-D109-4369-91C4-7ED652E2BA7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94234E3-7E82-4762-9E7B-92C6CEE36808}">
      <dgm:prSet phldrT="[Text]" custT="1"/>
      <dgm:spPr/>
      <dgm:t>
        <a:bodyPr/>
        <a:lstStyle/>
        <a:p>
          <a:r>
            <a:rPr lang="en-US" sz="2000" dirty="0" smtClean="0"/>
            <a:t>Algorithm Selection</a:t>
          </a:r>
          <a:endParaRPr lang="en-US" sz="2000" dirty="0"/>
        </a:p>
      </dgm:t>
    </dgm:pt>
    <dgm:pt modelId="{DBCF1874-66FA-4598-9431-10A657A702DF}" type="parTrans" cxnId="{0226313F-E586-4570-B5D3-4C86C61B6F08}">
      <dgm:prSet/>
      <dgm:spPr/>
      <dgm:t>
        <a:bodyPr/>
        <a:lstStyle/>
        <a:p>
          <a:endParaRPr lang="en-US" sz="2000"/>
        </a:p>
      </dgm:t>
    </dgm:pt>
    <dgm:pt modelId="{CE29FCF3-350B-4F07-8996-D753AEAB4A67}" type="sibTrans" cxnId="{0226313F-E586-4570-B5D3-4C86C61B6F08}">
      <dgm:prSet custT="1"/>
      <dgm:spPr/>
      <dgm:t>
        <a:bodyPr/>
        <a:lstStyle/>
        <a:p>
          <a:endParaRPr lang="en-US" sz="2000"/>
        </a:p>
      </dgm:t>
    </dgm:pt>
    <dgm:pt modelId="{F703A622-63CF-44F2-8E8F-AB9EC974E265}">
      <dgm:prSet phldrT="[Text]" custT="1"/>
      <dgm:spPr/>
      <dgm:t>
        <a:bodyPr/>
        <a:lstStyle/>
        <a:p>
          <a:r>
            <a:rPr lang="en-US" sz="2000" dirty="0" smtClean="0"/>
            <a:t>Training Model</a:t>
          </a:r>
          <a:endParaRPr lang="en-US" sz="2000" dirty="0"/>
        </a:p>
      </dgm:t>
    </dgm:pt>
    <dgm:pt modelId="{C07F7A8F-6715-4427-B8B7-EB80224E817C}" type="parTrans" cxnId="{D6CC6185-008B-40D0-9B2A-DEC831A48294}">
      <dgm:prSet/>
      <dgm:spPr/>
      <dgm:t>
        <a:bodyPr/>
        <a:lstStyle/>
        <a:p>
          <a:endParaRPr lang="en-US" sz="2000"/>
        </a:p>
      </dgm:t>
    </dgm:pt>
    <dgm:pt modelId="{82D558B0-B83E-4BE4-8F12-6F79A3FBEF04}" type="sibTrans" cxnId="{D6CC6185-008B-40D0-9B2A-DEC831A48294}">
      <dgm:prSet custT="1"/>
      <dgm:spPr/>
      <dgm:t>
        <a:bodyPr/>
        <a:lstStyle/>
        <a:p>
          <a:endParaRPr lang="en-US" sz="2000"/>
        </a:p>
      </dgm:t>
    </dgm:pt>
    <dgm:pt modelId="{4BE1A6E0-C7FB-4060-85E0-C82D0413B82F}">
      <dgm:prSet phldrT="[Text]" custT="1"/>
      <dgm:spPr/>
      <dgm:t>
        <a:bodyPr/>
        <a:lstStyle/>
        <a:p>
          <a:r>
            <a:rPr lang="en-US" sz="2000" dirty="0" smtClean="0"/>
            <a:t>Prediction/ Scoring</a:t>
          </a:r>
          <a:endParaRPr lang="en-US" sz="2000" dirty="0"/>
        </a:p>
      </dgm:t>
    </dgm:pt>
    <dgm:pt modelId="{BDC9C05B-3B23-4B84-B9E7-F5F40B011F99}" type="parTrans" cxnId="{E932EF67-8515-431D-97C6-8E0F1D18C169}">
      <dgm:prSet/>
      <dgm:spPr/>
      <dgm:t>
        <a:bodyPr/>
        <a:lstStyle/>
        <a:p>
          <a:endParaRPr lang="en-US" sz="2000"/>
        </a:p>
      </dgm:t>
    </dgm:pt>
    <dgm:pt modelId="{A504AF58-9FDD-44C7-9333-F7BC8A1D90C1}" type="sibTrans" cxnId="{E932EF67-8515-431D-97C6-8E0F1D18C169}">
      <dgm:prSet/>
      <dgm:spPr/>
      <dgm:t>
        <a:bodyPr/>
        <a:lstStyle/>
        <a:p>
          <a:endParaRPr lang="en-US" sz="2000"/>
        </a:p>
      </dgm:t>
    </dgm:pt>
    <dgm:pt modelId="{B9EFEC1B-978C-4746-BFE4-F92CE3A1D722}" type="pres">
      <dgm:prSet presAssocID="{BFACF3BA-D109-4369-91C4-7ED652E2BA75}" presName="linearFlow" presStyleCnt="0">
        <dgm:presLayoutVars>
          <dgm:resizeHandles val="exact"/>
        </dgm:presLayoutVars>
      </dgm:prSet>
      <dgm:spPr/>
    </dgm:pt>
    <dgm:pt modelId="{0F2718DD-255B-4358-B87B-36D25CFAE714}" type="pres">
      <dgm:prSet presAssocID="{294234E3-7E82-4762-9E7B-92C6CEE3680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2404E-B14A-481D-ABC0-1D9B699D03CE}" type="pres">
      <dgm:prSet presAssocID="{CE29FCF3-350B-4F07-8996-D753AEAB4A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974360D-4454-453F-A6BA-7F87D74BC8B6}" type="pres">
      <dgm:prSet presAssocID="{CE29FCF3-350B-4F07-8996-D753AEAB4A6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048650-9896-4FD6-B408-ABB66B87994B}" type="pres">
      <dgm:prSet presAssocID="{F703A622-63CF-44F2-8E8F-AB9EC974E26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892F3-265E-4595-9DAC-2C506CE9F27E}" type="pres">
      <dgm:prSet presAssocID="{82D558B0-B83E-4BE4-8F12-6F79A3FBEF0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5173A5-65AE-49D6-B90A-544B69826188}" type="pres">
      <dgm:prSet presAssocID="{82D558B0-B83E-4BE4-8F12-6F79A3FBEF0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9E76F9E-CB34-47AA-835C-5E519D2D4FCE}" type="pres">
      <dgm:prSet presAssocID="{4BE1A6E0-C7FB-4060-85E0-C82D0413B8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29BE5D-7CA6-45D5-9199-36FCB8D0050E}" type="presOf" srcId="{BFACF3BA-D109-4369-91C4-7ED652E2BA75}" destId="{B9EFEC1B-978C-4746-BFE4-F92CE3A1D722}" srcOrd="0" destOrd="0" presId="urn:microsoft.com/office/officeart/2005/8/layout/process2"/>
    <dgm:cxn modelId="{0226313F-E586-4570-B5D3-4C86C61B6F08}" srcId="{BFACF3BA-D109-4369-91C4-7ED652E2BA75}" destId="{294234E3-7E82-4762-9E7B-92C6CEE36808}" srcOrd="0" destOrd="0" parTransId="{DBCF1874-66FA-4598-9431-10A657A702DF}" sibTransId="{CE29FCF3-350B-4F07-8996-D753AEAB4A67}"/>
    <dgm:cxn modelId="{E7D7D7C2-87DD-4BCA-833D-D68950DA4DF4}" type="presOf" srcId="{F703A622-63CF-44F2-8E8F-AB9EC974E265}" destId="{42048650-9896-4FD6-B408-ABB66B87994B}" srcOrd="0" destOrd="0" presId="urn:microsoft.com/office/officeart/2005/8/layout/process2"/>
    <dgm:cxn modelId="{012D019B-AE5B-460A-AD1A-12C83CE2495F}" type="presOf" srcId="{294234E3-7E82-4762-9E7B-92C6CEE36808}" destId="{0F2718DD-255B-4358-B87B-36D25CFAE714}" srcOrd="0" destOrd="0" presId="urn:microsoft.com/office/officeart/2005/8/layout/process2"/>
    <dgm:cxn modelId="{E932EF67-8515-431D-97C6-8E0F1D18C169}" srcId="{BFACF3BA-D109-4369-91C4-7ED652E2BA75}" destId="{4BE1A6E0-C7FB-4060-85E0-C82D0413B82F}" srcOrd="2" destOrd="0" parTransId="{BDC9C05B-3B23-4B84-B9E7-F5F40B011F99}" sibTransId="{A504AF58-9FDD-44C7-9333-F7BC8A1D90C1}"/>
    <dgm:cxn modelId="{E29FD578-6F2C-4B1A-85FD-BBA0495B1C8D}" type="presOf" srcId="{82D558B0-B83E-4BE4-8F12-6F79A3FBEF04}" destId="{212892F3-265E-4595-9DAC-2C506CE9F27E}" srcOrd="0" destOrd="0" presId="urn:microsoft.com/office/officeart/2005/8/layout/process2"/>
    <dgm:cxn modelId="{82541EED-32F5-4EBC-B010-716E9AE00713}" type="presOf" srcId="{4BE1A6E0-C7FB-4060-85E0-C82D0413B82F}" destId="{09E76F9E-CB34-47AA-835C-5E519D2D4FCE}" srcOrd="0" destOrd="0" presId="urn:microsoft.com/office/officeart/2005/8/layout/process2"/>
    <dgm:cxn modelId="{D6CC6185-008B-40D0-9B2A-DEC831A48294}" srcId="{BFACF3BA-D109-4369-91C4-7ED652E2BA75}" destId="{F703A622-63CF-44F2-8E8F-AB9EC974E265}" srcOrd="1" destOrd="0" parTransId="{C07F7A8F-6715-4427-B8B7-EB80224E817C}" sibTransId="{82D558B0-B83E-4BE4-8F12-6F79A3FBEF04}"/>
    <dgm:cxn modelId="{0DB6BA01-F16F-4038-8A2E-D0982EC83A53}" type="presOf" srcId="{CE29FCF3-350B-4F07-8996-D753AEAB4A67}" destId="{B974360D-4454-453F-A6BA-7F87D74BC8B6}" srcOrd="1" destOrd="0" presId="urn:microsoft.com/office/officeart/2005/8/layout/process2"/>
    <dgm:cxn modelId="{90618275-0FA4-4F1F-BCAA-974218ACAC12}" type="presOf" srcId="{CE29FCF3-350B-4F07-8996-D753AEAB4A67}" destId="{D9F2404E-B14A-481D-ABC0-1D9B699D03CE}" srcOrd="0" destOrd="0" presId="urn:microsoft.com/office/officeart/2005/8/layout/process2"/>
    <dgm:cxn modelId="{8189B4C5-60BB-4250-BD88-52CAFEB31B55}" type="presOf" srcId="{82D558B0-B83E-4BE4-8F12-6F79A3FBEF04}" destId="{6B5173A5-65AE-49D6-B90A-544B69826188}" srcOrd="1" destOrd="0" presId="urn:microsoft.com/office/officeart/2005/8/layout/process2"/>
    <dgm:cxn modelId="{CFE83008-AACD-445C-AC61-52482BC4FBC0}" type="presParOf" srcId="{B9EFEC1B-978C-4746-BFE4-F92CE3A1D722}" destId="{0F2718DD-255B-4358-B87B-36D25CFAE714}" srcOrd="0" destOrd="0" presId="urn:microsoft.com/office/officeart/2005/8/layout/process2"/>
    <dgm:cxn modelId="{9867A63C-3666-448D-A34D-A0EBD9B60D99}" type="presParOf" srcId="{B9EFEC1B-978C-4746-BFE4-F92CE3A1D722}" destId="{D9F2404E-B14A-481D-ABC0-1D9B699D03CE}" srcOrd="1" destOrd="0" presId="urn:microsoft.com/office/officeart/2005/8/layout/process2"/>
    <dgm:cxn modelId="{625BFF5B-A48F-40C7-8F2C-B395757E5B6B}" type="presParOf" srcId="{D9F2404E-B14A-481D-ABC0-1D9B699D03CE}" destId="{B974360D-4454-453F-A6BA-7F87D74BC8B6}" srcOrd="0" destOrd="0" presId="urn:microsoft.com/office/officeart/2005/8/layout/process2"/>
    <dgm:cxn modelId="{C86D4B3F-A0E6-4C01-BA65-58061D1D1EBC}" type="presParOf" srcId="{B9EFEC1B-978C-4746-BFE4-F92CE3A1D722}" destId="{42048650-9896-4FD6-B408-ABB66B87994B}" srcOrd="2" destOrd="0" presId="urn:microsoft.com/office/officeart/2005/8/layout/process2"/>
    <dgm:cxn modelId="{FF1A5D1E-8015-4F68-B510-E1E35B199FAA}" type="presParOf" srcId="{B9EFEC1B-978C-4746-BFE4-F92CE3A1D722}" destId="{212892F3-265E-4595-9DAC-2C506CE9F27E}" srcOrd="3" destOrd="0" presId="urn:microsoft.com/office/officeart/2005/8/layout/process2"/>
    <dgm:cxn modelId="{07021BA3-DC6B-46BF-B9F1-1A4DD2C10D9A}" type="presParOf" srcId="{212892F3-265E-4595-9DAC-2C506CE9F27E}" destId="{6B5173A5-65AE-49D6-B90A-544B69826188}" srcOrd="0" destOrd="0" presId="urn:microsoft.com/office/officeart/2005/8/layout/process2"/>
    <dgm:cxn modelId="{5989B6EA-4FA9-4014-8219-202C82705FA7}" type="presParOf" srcId="{B9EFEC1B-978C-4746-BFE4-F92CE3A1D722}" destId="{09E76F9E-CB34-47AA-835C-5E519D2D4FC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ACF3BA-D109-4369-91C4-7ED652E2BA7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94234E3-7E82-4762-9E7B-92C6CEE36808}">
      <dgm:prSet phldrT="[Text]" custT="1"/>
      <dgm:spPr/>
      <dgm:t>
        <a:bodyPr/>
        <a:lstStyle/>
        <a:p>
          <a:r>
            <a:rPr lang="en-US" sz="2000" dirty="0" smtClean="0"/>
            <a:t>Algorithm Selection</a:t>
          </a:r>
          <a:endParaRPr lang="en-US" sz="2000" dirty="0"/>
        </a:p>
      </dgm:t>
    </dgm:pt>
    <dgm:pt modelId="{DBCF1874-66FA-4598-9431-10A657A702DF}" type="parTrans" cxnId="{0226313F-E586-4570-B5D3-4C86C61B6F08}">
      <dgm:prSet/>
      <dgm:spPr/>
      <dgm:t>
        <a:bodyPr/>
        <a:lstStyle/>
        <a:p>
          <a:endParaRPr lang="en-US" sz="2000"/>
        </a:p>
      </dgm:t>
    </dgm:pt>
    <dgm:pt modelId="{CE29FCF3-350B-4F07-8996-D753AEAB4A67}" type="sibTrans" cxnId="{0226313F-E586-4570-B5D3-4C86C61B6F08}">
      <dgm:prSet custT="1"/>
      <dgm:spPr/>
      <dgm:t>
        <a:bodyPr/>
        <a:lstStyle/>
        <a:p>
          <a:endParaRPr lang="en-US" sz="2000"/>
        </a:p>
      </dgm:t>
    </dgm:pt>
    <dgm:pt modelId="{F703A622-63CF-44F2-8E8F-AB9EC974E265}">
      <dgm:prSet phldrT="[Text]" custT="1"/>
      <dgm:spPr/>
      <dgm:t>
        <a:bodyPr/>
        <a:lstStyle/>
        <a:p>
          <a:r>
            <a:rPr lang="en-US" sz="2000" dirty="0" smtClean="0"/>
            <a:t>Training Model</a:t>
          </a:r>
          <a:endParaRPr lang="en-US" sz="2000" dirty="0"/>
        </a:p>
      </dgm:t>
    </dgm:pt>
    <dgm:pt modelId="{C07F7A8F-6715-4427-B8B7-EB80224E817C}" type="parTrans" cxnId="{D6CC6185-008B-40D0-9B2A-DEC831A48294}">
      <dgm:prSet/>
      <dgm:spPr/>
      <dgm:t>
        <a:bodyPr/>
        <a:lstStyle/>
        <a:p>
          <a:endParaRPr lang="en-US" sz="2000"/>
        </a:p>
      </dgm:t>
    </dgm:pt>
    <dgm:pt modelId="{82D558B0-B83E-4BE4-8F12-6F79A3FBEF04}" type="sibTrans" cxnId="{D6CC6185-008B-40D0-9B2A-DEC831A48294}">
      <dgm:prSet custT="1"/>
      <dgm:spPr/>
      <dgm:t>
        <a:bodyPr/>
        <a:lstStyle/>
        <a:p>
          <a:endParaRPr lang="en-US" sz="2000"/>
        </a:p>
      </dgm:t>
    </dgm:pt>
    <dgm:pt modelId="{4BE1A6E0-C7FB-4060-85E0-C82D0413B82F}">
      <dgm:prSet phldrT="[Text]" custT="1"/>
      <dgm:spPr/>
      <dgm:t>
        <a:bodyPr/>
        <a:lstStyle/>
        <a:p>
          <a:r>
            <a:rPr lang="en-US" sz="2000" dirty="0" smtClean="0"/>
            <a:t>Prediction/ Scoring</a:t>
          </a:r>
          <a:endParaRPr lang="en-US" sz="2000" dirty="0"/>
        </a:p>
      </dgm:t>
    </dgm:pt>
    <dgm:pt modelId="{BDC9C05B-3B23-4B84-B9E7-F5F40B011F99}" type="parTrans" cxnId="{E932EF67-8515-431D-97C6-8E0F1D18C169}">
      <dgm:prSet/>
      <dgm:spPr/>
      <dgm:t>
        <a:bodyPr/>
        <a:lstStyle/>
        <a:p>
          <a:endParaRPr lang="en-US" sz="2000"/>
        </a:p>
      </dgm:t>
    </dgm:pt>
    <dgm:pt modelId="{A504AF58-9FDD-44C7-9333-F7BC8A1D90C1}" type="sibTrans" cxnId="{E932EF67-8515-431D-97C6-8E0F1D18C169}">
      <dgm:prSet/>
      <dgm:spPr/>
      <dgm:t>
        <a:bodyPr/>
        <a:lstStyle/>
        <a:p>
          <a:endParaRPr lang="en-US" sz="2000"/>
        </a:p>
      </dgm:t>
    </dgm:pt>
    <dgm:pt modelId="{B9EFEC1B-978C-4746-BFE4-F92CE3A1D722}" type="pres">
      <dgm:prSet presAssocID="{BFACF3BA-D109-4369-91C4-7ED652E2BA75}" presName="linearFlow" presStyleCnt="0">
        <dgm:presLayoutVars>
          <dgm:resizeHandles val="exact"/>
        </dgm:presLayoutVars>
      </dgm:prSet>
      <dgm:spPr/>
    </dgm:pt>
    <dgm:pt modelId="{0F2718DD-255B-4358-B87B-36D25CFAE714}" type="pres">
      <dgm:prSet presAssocID="{294234E3-7E82-4762-9E7B-92C6CEE3680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2404E-B14A-481D-ABC0-1D9B699D03CE}" type="pres">
      <dgm:prSet presAssocID="{CE29FCF3-350B-4F07-8996-D753AEAB4A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974360D-4454-453F-A6BA-7F87D74BC8B6}" type="pres">
      <dgm:prSet presAssocID="{CE29FCF3-350B-4F07-8996-D753AEAB4A6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048650-9896-4FD6-B408-ABB66B87994B}" type="pres">
      <dgm:prSet presAssocID="{F703A622-63CF-44F2-8E8F-AB9EC974E26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892F3-265E-4595-9DAC-2C506CE9F27E}" type="pres">
      <dgm:prSet presAssocID="{82D558B0-B83E-4BE4-8F12-6F79A3FBEF0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5173A5-65AE-49D6-B90A-544B69826188}" type="pres">
      <dgm:prSet presAssocID="{82D558B0-B83E-4BE4-8F12-6F79A3FBEF0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9E76F9E-CB34-47AA-835C-5E519D2D4FCE}" type="pres">
      <dgm:prSet presAssocID="{4BE1A6E0-C7FB-4060-85E0-C82D0413B8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14FD45-718C-463B-8464-C7936C768352}" type="presOf" srcId="{F703A622-63CF-44F2-8E8F-AB9EC974E265}" destId="{42048650-9896-4FD6-B408-ABB66B87994B}" srcOrd="0" destOrd="0" presId="urn:microsoft.com/office/officeart/2005/8/layout/process2"/>
    <dgm:cxn modelId="{0226313F-E586-4570-B5D3-4C86C61B6F08}" srcId="{BFACF3BA-D109-4369-91C4-7ED652E2BA75}" destId="{294234E3-7E82-4762-9E7B-92C6CEE36808}" srcOrd="0" destOrd="0" parTransId="{DBCF1874-66FA-4598-9431-10A657A702DF}" sibTransId="{CE29FCF3-350B-4F07-8996-D753AEAB4A67}"/>
    <dgm:cxn modelId="{F847DCE2-C4AB-4745-A5A4-2CA7D25224CB}" type="presOf" srcId="{294234E3-7E82-4762-9E7B-92C6CEE36808}" destId="{0F2718DD-255B-4358-B87B-36D25CFAE714}" srcOrd="0" destOrd="0" presId="urn:microsoft.com/office/officeart/2005/8/layout/process2"/>
    <dgm:cxn modelId="{C4A9866C-F5CA-49DA-A0A4-28592845CFB4}" type="presOf" srcId="{4BE1A6E0-C7FB-4060-85E0-C82D0413B82F}" destId="{09E76F9E-CB34-47AA-835C-5E519D2D4FCE}" srcOrd="0" destOrd="0" presId="urn:microsoft.com/office/officeart/2005/8/layout/process2"/>
    <dgm:cxn modelId="{E2AC7B0E-55A8-48B3-A1D2-9D88EBC34091}" type="presOf" srcId="{CE29FCF3-350B-4F07-8996-D753AEAB4A67}" destId="{D9F2404E-B14A-481D-ABC0-1D9B699D03CE}" srcOrd="0" destOrd="0" presId="urn:microsoft.com/office/officeart/2005/8/layout/process2"/>
    <dgm:cxn modelId="{E932EF67-8515-431D-97C6-8E0F1D18C169}" srcId="{BFACF3BA-D109-4369-91C4-7ED652E2BA75}" destId="{4BE1A6E0-C7FB-4060-85E0-C82D0413B82F}" srcOrd="2" destOrd="0" parTransId="{BDC9C05B-3B23-4B84-B9E7-F5F40B011F99}" sibTransId="{A504AF58-9FDD-44C7-9333-F7BC8A1D90C1}"/>
    <dgm:cxn modelId="{8ADF6157-D351-4CC1-9D99-3BBC1CF12D59}" type="presOf" srcId="{82D558B0-B83E-4BE4-8F12-6F79A3FBEF04}" destId="{6B5173A5-65AE-49D6-B90A-544B69826188}" srcOrd="1" destOrd="0" presId="urn:microsoft.com/office/officeart/2005/8/layout/process2"/>
    <dgm:cxn modelId="{385F44EB-6C2B-4FCB-81A3-94CAEB74EE5F}" type="presOf" srcId="{CE29FCF3-350B-4F07-8996-D753AEAB4A67}" destId="{B974360D-4454-453F-A6BA-7F87D74BC8B6}" srcOrd="1" destOrd="0" presId="urn:microsoft.com/office/officeart/2005/8/layout/process2"/>
    <dgm:cxn modelId="{D6CC6185-008B-40D0-9B2A-DEC831A48294}" srcId="{BFACF3BA-D109-4369-91C4-7ED652E2BA75}" destId="{F703A622-63CF-44F2-8E8F-AB9EC974E265}" srcOrd="1" destOrd="0" parTransId="{C07F7A8F-6715-4427-B8B7-EB80224E817C}" sibTransId="{82D558B0-B83E-4BE4-8F12-6F79A3FBEF04}"/>
    <dgm:cxn modelId="{867073C7-A77C-4C59-8C18-11170F89F538}" type="presOf" srcId="{82D558B0-B83E-4BE4-8F12-6F79A3FBEF04}" destId="{212892F3-265E-4595-9DAC-2C506CE9F27E}" srcOrd="0" destOrd="0" presId="urn:microsoft.com/office/officeart/2005/8/layout/process2"/>
    <dgm:cxn modelId="{1F6B2F4E-AE9F-47FB-BC0F-321A8D8AA8D2}" type="presOf" srcId="{BFACF3BA-D109-4369-91C4-7ED652E2BA75}" destId="{B9EFEC1B-978C-4746-BFE4-F92CE3A1D722}" srcOrd="0" destOrd="0" presId="urn:microsoft.com/office/officeart/2005/8/layout/process2"/>
    <dgm:cxn modelId="{9A3988BC-77DD-4479-9DD0-6C2B87CC7B9B}" type="presParOf" srcId="{B9EFEC1B-978C-4746-BFE4-F92CE3A1D722}" destId="{0F2718DD-255B-4358-B87B-36D25CFAE714}" srcOrd="0" destOrd="0" presId="urn:microsoft.com/office/officeart/2005/8/layout/process2"/>
    <dgm:cxn modelId="{BFBE734D-AB3C-4965-8F8F-30D8383AACD9}" type="presParOf" srcId="{B9EFEC1B-978C-4746-BFE4-F92CE3A1D722}" destId="{D9F2404E-B14A-481D-ABC0-1D9B699D03CE}" srcOrd="1" destOrd="0" presId="urn:microsoft.com/office/officeart/2005/8/layout/process2"/>
    <dgm:cxn modelId="{0C78F860-DE88-49FF-A151-1E7B093E6992}" type="presParOf" srcId="{D9F2404E-B14A-481D-ABC0-1D9B699D03CE}" destId="{B974360D-4454-453F-A6BA-7F87D74BC8B6}" srcOrd="0" destOrd="0" presId="urn:microsoft.com/office/officeart/2005/8/layout/process2"/>
    <dgm:cxn modelId="{98C40915-ECF0-4CFB-BB33-670FD980A3BD}" type="presParOf" srcId="{B9EFEC1B-978C-4746-BFE4-F92CE3A1D722}" destId="{42048650-9896-4FD6-B408-ABB66B87994B}" srcOrd="2" destOrd="0" presId="urn:microsoft.com/office/officeart/2005/8/layout/process2"/>
    <dgm:cxn modelId="{D2FD35BD-7E39-4F46-9238-B9134DE44C89}" type="presParOf" srcId="{B9EFEC1B-978C-4746-BFE4-F92CE3A1D722}" destId="{212892F3-265E-4595-9DAC-2C506CE9F27E}" srcOrd="3" destOrd="0" presId="urn:microsoft.com/office/officeart/2005/8/layout/process2"/>
    <dgm:cxn modelId="{F31F73C0-78D0-4C2B-90DA-DE1F6F7A047C}" type="presParOf" srcId="{212892F3-265E-4595-9DAC-2C506CE9F27E}" destId="{6B5173A5-65AE-49D6-B90A-544B69826188}" srcOrd="0" destOrd="0" presId="urn:microsoft.com/office/officeart/2005/8/layout/process2"/>
    <dgm:cxn modelId="{7FB82E77-9147-466B-93F6-F7E5A414F7A4}" type="presParOf" srcId="{B9EFEC1B-978C-4746-BFE4-F92CE3A1D722}" destId="{09E76F9E-CB34-47AA-835C-5E519D2D4FC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FACF3BA-D109-4369-91C4-7ED652E2BA7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94234E3-7E82-4762-9E7B-92C6CEE36808}">
      <dgm:prSet phldrT="[Text]" custT="1"/>
      <dgm:spPr/>
      <dgm:t>
        <a:bodyPr/>
        <a:lstStyle/>
        <a:p>
          <a:r>
            <a:rPr lang="en-US" sz="2000" dirty="0" smtClean="0"/>
            <a:t>Algorithm Selection</a:t>
          </a:r>
          <a:endParaRPr lang="en-US" sz="2000" dirty="0"/>
        </a:p>
      </dgm:t>
    </dgm:pt>
    <dgm:pt modelId="{DBCF1874-66FA-4598-9431-10A657A702DF}" type="parTrans" cxnId="{0226313F-E586-4570-B5D3-4C86C61B6F08}">
      <dgm:prSet/>
      <dgm:spPr/>
      <dgm:t>
        <a:bodyPr/>
        <a:lstStyle/>
        <a:p>
          <a:endParaRPr lang="en-US" sz="2000"/>
        </a:p>
      </dgm:t>
    </dgm:pt>
    <dgm:pt modelId="{CE29FCF3-350B-4F07-8996-D753AEAB4A67}" type="sibTrans" cxnId="{0226313F-E586-4570-B5D3-4C86C61B6F08}">
      <dgm:prSet custT="1"/>
      <dgm:spPr/>
      <dgm:t>
        <a:bodyPr/>
        <a:lstStyle/>
        <a:p>
          <a:endParaRPr lang="en-US" sz="2000"/>
        </a:p>
      </dgm:t>
    </dgm:pt>
    <dgm:pt modelId="{F703A622-63CF-44F2-8E8F-AB9EC974E265}">
      <dgm:prSet phldrT="[Text]" custT="1"/>
      <dgm:spPr/>
      <dgm:t>
        <a:bodyPr/>
        <a:lstStyle/>
        <a:p>
          <a:r>
            <a:rPr lang="en-US" sz="2000" dirty="0" smtClean="0"/>
            <a:t>Training Model</a:t>
          </a:r>
          <a:endParaRPr lang="en-US" sz="2000" dirty="0"/>
        </a:p>
      </dgm:t>
    </dgm:pt>
    <dgm:pt modelId="{C07F7A8F-6715-4427-B8B7-EB80224E817C}" type="parTrans" cxnId="{D6CC6185-008B-40D0-9B2A-DEC831A48294}">
      <dgm:prSet/>
      <dgm:spPr/>
      <dgm:t>
        <a:bodyPr/>
        <a:lstStyle/>
        <a:p>
          <a:endParaRPr lang="en-US" sz="2000"/>
        </a:p>
      </dgm:t>
    </dgm:pt>
    <dgm:pt modelId="{82D558B0-B83E-4BE4-8F12-6F79A3FBEF04}" type="sibTrans" cxnId="{D6CC6185-008B-40D0-9B2A-DEC831A48294}">
      <dgm:prSet custT="1"/>
      <dgm:spPr/>
      <dgm:t>
        <a:bodyPr/>
        <a:lstStyle/>
        <a:p>
          <a:endParaRPr lang="en-US" sz="2000"/>
        </a:p>
      </dgm:t>
    </dgm:pt>
    <dgm:pt modelId="{4BE1A6E0-C7FB-4060-85E0-C82D0413B82F}">
      <dgm:prSet phldrT="[Text]" custT="1"/>
      <dgm:spPr/>
      <dgm:t>
        <a:bodyPr/>
        <a:lstStyle/>
        <a:p>
          <a:r>
            <a:rPr lang="en-US" sz="2000" dirty="0" smtClean="0"/>
            <a:t>Prediction/ Scoring</a:t>
          </a:r>
          <a:endParaRPr lang="en-US" sz="2000" dirty="0"/>
        </a:p>
      </dgm:t>
    </dgm:pt>
    <dgm:pt modelId="{BDC9C05B-3B23-4B84-B9E7-F5F40B011F99}" type="parTrans" cxnId="{E932EF67-8515-431D-97C6-8E0F1D18C169}">
      <dgm:prSet/>
      <dgm:spPr/>
      <dgm:t>
        <a:bodyPr/>
        <a:lstStyle/>
        <a:p>
          <a:endParaRPr lang="en-US" sz="2000"/>
        </a:p>
      </dgm:t>
    </dgm:pt>
    <dgm:pt modelId="{A504AF58-9FDD-44C7-9333-F7BC8A1D90C1}" type="sibTrans" cxnId="{E932EF67-8515-431D-97C6-8E0F1D18C169}">
      <dgm:prSet/>
      <dgm:spPr/>
      <dgm:t>
        <a:bodyPr/>
        <a:lstStyle/>
        <a:p>
          <a:endParaRPr lang="en-US" sz="2000"/>
        </a:p>
      </dgm:t>
    </dgm:pt>
    <dgm:pt modelId="{B9EFEC1B-978C-4746-BFE4-F92CE3A1D722}" type="pres">
      <dgm:prSet presAssocID="{BFACF3BA-D109-4369-91C4-7ED652E2BA75}" presName="linearFlow" presStyleCnt="0">
        <dgm:presLayoutVars>
          <dgm:resizeHandles val="exact"/>
        </dgm:presLayoutVars>
      </dgm:prSet>
      <dgm:spPr/>
    </dgm:pt>
    <dgm:pt modelId="{0F2718DD-255B-4358-B87B-36D25CFAE714}" type="pres">
      <dgm:prSet presAssocID="{294234E3-7E82-4762-9E7B-92C6CEE3680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2404E-B14A-481D-ABC0-1D9B699D03CE}" type="pres">
      <dgm:prSet presAssocID="{CE29FCF3-350B-4F07-8996-D753AEAB4A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974360D-4454-453F-A6BA-7F87D74BC8B6}" type="pres">
      <dgm:prSet presAssocID="{CE29FCF3-350B-4F07-8996-D753AEAB4A6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048650-9896-4FD6-B408-ABB66B87994B}" type="pres">
      <dgm:prSet presAssocID="{F703A622-63CF-44F2-8E8F-AB9EC974E26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892F3-265E-4595-9DAC-2C506CE9F27E}" type="pres">
      <dgm:prSet presAssocID="{82D558B0-B83E-4BE4-8F12-6F79A3FBEF0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5173A5-65AE-49D6-B90A-544B69826188}" type="pres">
      <dgm:prSet presAssocID="{82D558B0-B83E-4BE4-8F12-6F79A3FBEF0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9E76F9E-CB34-47AA-835C-5E519D2D4FCE}" type="pres">
      <dgm:prSet presAssocID="{4BE1A6E0-C7FB-4060-85E0-C82D0413B8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CF9E75-86CC-4CD8-A573-9F42CED72628}" type="presOf" srcId="{BFACF3BA-D109-4369-91C4-7ED652E2BA75}" destId="{B9EFEC1B-978C-4746-BFE4-F92CE3A1D722}" srcOrd="0" destOrd="0" presId="urn:microsoft.com/office/officeart/2005/8/layout/process2"/>
    <dgm:cxn modelId="{71524984-245D-4BB9-97C8-98DE75D548E3}" type="presOf" srcId="{CE29FCF3-350B-4F07-8996-D753AEAB4A67}" destId="{B974360D-4454-453F-A6BA-7F87D74BC8B6}" srcOrd="1" destOrd="0" presId="urn:microsoft.com/office/officeart/2005/8/layout/process2"/>
    <dgm:cxn modelId="{CF55B5E6-0CE1-4E4C-895D-3B2A7EC06418}" type="presOf" srcId="{4BE1A6E0-C7FB-4060-85E0-C82D0413B82F}" destId="{09E76F9E-CB34-47AA-835C-5E519D2D4FCE}" srcOrd="0" destOrd="0" presId="urn:microsoft.com/office/officeart/2005/8/layout/process2"/>
    <dgm:cxn modelId="{0226313F-E586-4570-B5D3-4C86C61B6F08}" srcId="{BFACF3BA-D109-4369-91C4-7ED652E2BA75}" destId="{294234E3-7E82-4762-9E7B-92C6CEE36808}" srcOrd="0" destOrd="0" parTransId="{DBCF1874-66FA-4598-9431-10A657A702DF}" sibTransId="{CE29FCF3-350B-4F07-8996-D753AEAB4A67}"/>
    <dgm:cxn modelId="{30BBFDF4-A71E-4B27-98DE-C4F86C284BC8}" type="presOf" srcId="{82D558B0-B83E-4BE4-8F12-6F79A3FBEF04}" destId="{212892F3-265E-4595-9DAC-2C506CE9F27E}" srcOrd="0" destOrd="0" presId="urn:microsoft.com/office/officeart/2005/8/layout/process2"/>
    <dgm:cxn modelId="{DFE58EB6-6887-4C21-9D9E-33B176BC921A}" type="presOf" srcId="{F703A622-63CF-44F2-8E8F-AB9EC974E265}" destId="{42048650-9896-4FD6-B408-ABB66B87994B}" srcOrd="0" destOrd="0" presId="urn:microsoft.com/office/officeart/2005/8/layout/process2"/>
    <dgm:cxn modelId="{E932EF67-8515-431D-97C6-8E0F1D18C169}" srcId="{BFACF3BA-D109-4369-91C4-7ED652E2BA75}" destId="{4BE1A6E0-C7FB-4060-85E0-C82D0413B82F}" srcOrd="2" destOrd="0" parTransId="{BDC9C05B-3B23-4B84-B9E7-F5F40B011F99}" sibTransId="{A504AF58-9FDD-44C7-9333-F7BC8A1D90C1}"/>
    <dgm:cxn modelId="{0396731C-B26F-45C3-B861-C1FFD96ADCC4}" type="presOf" srcId="{294234E3-7E82-4762-9E7B-92C6CEE36808}" destId="{0F2718DD-255B-4358-B87B-36D25CFAE714}" srcOrd="0" destOrd="0" presId="urn:microsoft.com/office/officeart/2005/8/layout/process2"/>
    <dgm:cxn modelId="{898373E7-1D7C-490E-B57C-9303B250C5D0}" type="presOf" srcId="{82D558B0-B83E-4BE4-8F12-6F79A3FBEF04}" destId="{6B5173A5-65AE-49D6-B90A-544B69826188}" srcOrd="1" destOrd="0" presId="urn:microsoft.com/office/officeart/2005/8/layout/process2"/>
    <dgm:cxn modelId="{D6CC6185-008B-40D0-9B2A-DEC831A48294}" srcId="{BFACF3BA-D109-4369-91C4-7ED652E2BA75}" destId="{F703A622-63CF-44F2-8E8F-AB9EC974E265}" srcOrd="1" destOrd="0" parTransId="{C07F7A8F-6715-4427-B8B7-EB80224E817C}" sibTransId="{82D558B0-B83E-4BE4-8F12-6F79A3FBEF04}"/>
    <dgm:cxn modelId="{D98C9A3F-AE2D-4D6E-9332-29366D674CB8}" type="presOf" srcId="{CE29FCF3-350B-4F07-8996-D753AEAB4A67}" destId="{D9F2404E-B14A-481D-ABC0-1D9B699D03CE}" srcOrd="0" destOrd="0" presId="urn:microsoft.com/office/officeart/2005/8/layout/process2"/>
    <dgm:cxn modelId="{F8F177CD-D489-4922-BB3C-8E305F848B62}" type="presParOf" srcId="{B9EFEC1B-978C-4746-BFE4-F92CE3A1D722}" destId="{0F2718DD-255B-4358-B87B-36D25CFAE714}" srcOrd="0" destOrd="0" presId="urn:microsoft.com/office/officeart/2005/8/layout/process2"/>
    <dgm:cxn modelId="{5B26772E-1F82-4D86-95A4-767D98494E55}" type="presParOf" srcId="{B9EFEC1B-978C-4746-BFE4-F92CE3A1D722}" destId="{D9F2404E-B14A-481D-ABC0-1D9B699D03CE}" srcOrd="1" destOrd="0" presId="urn:microsoft.com/office/officeart/2005/8/layout/process2"/>
    <dgm:cxn modelId="{CF03462E-1836-45C7-9C64-8D240CFD4E1A}" type="presParOf" srcId="{D9F2404E-B14A-481D-ABC0-1D9B699D03CE}" destId="{B974360D-4454-453F-A6BA-7F87D74BC8B6}" srcOrd="0" destOrd="0" presId="urn:microsoft.com/office/officeart/2005/8/layout/process2"/>
    <dgm:cxn modelId="{2148E97C-B119-4F65-BF95-9EB9A1DAC87D}" type="presParOf" srcId="{B9EFEC1B-978C-4746-BFE4-F92CE3A1D722}" destId="{42048650-9896-4FD6-B408-ABB66B87994B}" srcOrd="2" destOrd="0" presId="urn:microsoft.com/office/officeart/2005/8/layout/process2"/>
    <dgm:cxn modelId="{50D9B002-546A-420E-A64B-38386787FC74}" type="presParOf" srcId="{B9EFEC1B-978C-4746-BFE4-F92CE3A1D722}" destId="{212892F3-265E-4595-9DAC-2C506CE9F27E}" srcOrd="3" destOrd="0" presId="urn:microsoft.com/office/officeart/2005/8/layout/process2"/>
    <dgm:cxn modelId="{811BA31E-3902-41C1-89AE-E02FEC9AB380}" type="presParOf" srcId="{212892F3-265E-4595-9DAC-2C506CE9F27E}" destId="{6B5173A5-65AE-49D6-B90A-544B69826188}" srcOrd="0" destOrd="0" presId="urn:microsoft.com/office/officeart/2005/8/layout/process2"/>
    <dgm:cxn modelId="{B489FCB1-DCF9-45B1-ACE7-3814CE14C60C}" type="presParOf" srcId="{B9EFEC1B-978C-4746-BFE4-F92CE3A1D722}" destId="{09E76F9E-CB34-47AA-835C-5E519D2D4FC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ACF3BA-D109-4369-91C4-7ED652E2BA7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94234E3-7E82-4762-9E7B-92C6CEE36808}">
      <dgm:prSet phldrT="[Text]" custT="1"/>
      <dgm:spPr/>
      <dgm:t>
        <a:bodyPr/>
        <a:lstStyle/>
        <a:p>
          <a:r>
            <a:rPr lang="en-US" sz="2000" dirty="0" smtClean="0"/>
            <a:t>Algorithm Selection</a:t>
          </a:r>
          <a:endParaRPr lang="en-US" sz="2000" dirty="0"/>
        </a:p>
      </dgm:t>
    </dgm:pt>
    <dgm:pt modelId="{DBCF1874-66FA-4598-9431-10A657A702DF}" type="parTrans" cxnId="{0226313F-E586-4570-B5D3-4C86C61B6F08}">
      <dgm:prSet/>
      <dgm:spPr/>
      <dgm:t>
        <a:bodyPr/>
        <a:lstStyle/>
        <a:p>
          <a:endParaRPr lang="en-US" sz="2000"/>
        </a:p>
      </dgm:t>
    </dgm:pt>
    <dgm:pt modelId="{CE29FCF3-350B-4F07-8996-D753AEAB4A67}" type="sibTrans" cxnId="{0226313F-E586-4570-B5D3-4C86C61B6F08}">
      <dgm:prSet custT="1"/>
      <dgm:spPr/>
      <dgm:t>
        <a:bodyPr/>
        <a:lstStyle/>
        <a:p>
          <a:endParaRPr lang="en-US" sz="2000"/>
        </a:p>
      </dgm:t>
    </dgm:pt>
    <dgm:pt modelId="{F703A622-63CF-44F2-8E8F-AB9EC974E265}">
      <dgm:prSet phldrT="[Text]" custT="1"/>
      <dgm:spPr/>
      <dgm:t>
        <a:bodyPr/>
        <a:lstStyle/>
        <a:p>
          <a:r>
            <a:rPr lang="en-US" sz="2000" dirty="0" smtClean="0"/>
            <a:t>Training Model</a:t>
          </a:r>
          <a:endParaRPr lang="en-US" sz="2000" dirty="0"/>
        </a:p>
      </dgm:t>
    </dgm:pt>
    <dgm:pt modelId="{C07F7A8F-6715-4427-B8B7-EB80224E817C}" type="parTrans" cxnId="{D6CC6185-008B-40D0-9B2A-DEC831A48294}">
      <dgm:prSet/>
      <dgm:spPr/>
      <dgm:t>
        <a:bodyPr/>
        <a:lstStyle/>
        <a:p>
          <a:endParaRPr lang="en-US" sz="2000"/>
        </a:p>
      </dgm:t>
    </dgm:pt>
    <dgm:pt modelId="{82D558B0-B83E-4BE4-8F12-6F79A3FBEF04}" type="sibTrans" cxnId="{D6CC6185-008B-40D0-9B2A-DEC831A48294}">
      <dgm:prSet custT="1"/>
      <dgm:spPr/>
      <dgm:t>
        <a:bodyPr/>
        <a:lstStyle/>
        <a:p>
          <a:endParaRPr lang="en-US" sz="2000"/>
        </a:p>
      </dgm:t>
    </dgm:pt>
    <dgm:pt modelId="{4BE1A6E0-C7FB-4060-85E0-C82D0413B82F}">
      <dgm:prSet phldrT="[Text]" custT="1"/>
      <dgm:spPr/>
      <dgm:t>
        <a:bodyPr/>
        <a:lstStyle/>
        <a:p>
          <a:r>
            <a:rPr lang="en-US" sz="2000" dirty="0" smtClean="0"/>
            <a:t>Prediction/ Scoring</a:t>
          </a:r>
          <a:endParaRPr lang="en-US" sz="2000" dirty="0"/>
        </a:p>
      </dgm:t>
    </dgm:pt>
    <dgm:pt modelId="{BDC9C05B-3B23-4B84-B9E7-F5F40B011F99}" type="parTrans" cxnId="{E932EF67-8515-431D-97C6-8E0F1D18C169}">
      <dgm:prSet/>
      <dgm:spPr/>
      <dgm:t>
        <a:bodyPr/>
        <a:lstStyle/>
        <a:p>
          <a:endParaRPr lang="en-US" sz="2000"/>
        </a:p>
      </dgm:t>
    </dgm:pt>
    <dgm:pt modelId="{A504AF58-9FDD-44C7-9333-F7BC8A1D90C1}" type="sibTrans" cxnId="{E932EF67-8515-431D-97C6-8E0F1D18C169}">
      <dgm:prSet/>
      <dgm:spPr/>
      <dgm:t>
        <a:bodyPr/>
        <a:lstStyle/>
        <a:p>
          <a:endParaRPr lang="en-US" sz="2000"/>
        </a:p>
      </dgm:t>
    </dgm:pt>
    <dgm:pt modelId="{B9EFEC1B-978C-4746-BFE4-F92CE3A1D722}" type="pres">
      <dgm:prSet presAssocID="{BFACF3BA-D109-4369-91C4-7ED652E2BA75}" presName="linearFlow" presStyleCnt="0">
        <dgm:presLayoutVars>
          <dgm:resizeHandles val="exact"/>
        </dgm:presLayoutVars>
      </dgm:prSet>
      <dgm:spPr/>
    </dgm:pt>
    <dgm:pt modelId="{0F2718DD-255B-4358-B87B-36D25CFAE714}" type="pres">
      <dgm:prSet presAssocID="{294234E3-7E82-4762-9E7B-92C6CEE3680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F2404E-B14A-481D-ABC0-1D9B699D03CE}" type="pres">
      <dgm:prSet presAssocID="{CE29FCF3-350B-4F07-8996-D753AEAB4A6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974360D-4454-453F-A6BA-7F87D74BC8B6}" type="pres">
      <dgm:prSet presAssocID="{CE29FCF3-350B-4F07-8996-D753AEAB4A6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42048650-9896-4FD6-B408-ABB66B87994B}" type="pres">
      <dgm:prSet presAssocID="{F703A622-63CF-44F2-8E8F-AB9EC974E26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2892F3-265E-4595-9DAC-2C506CE9F27E}" type="pres">
      <dgm:prSet presAssocID="{82D558B0-B83E-4BE4-8F12-6F79A3FBEF0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5173A5-65AE-49D6-B90A-544B69826188}" type="pres">
      <dgm:prSet presAssocID="{82D558B0-B83E-4BE4-8F12-6F79A3FBEF0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09E76F9E-CB34-47AA-835C-5E519D2D4FCE}" type="pres">
      <dgm:prSet presAssocID="{4BE1A6E0-C7FB-4060-85E0-C82D0413B82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2E028F-801C-45B2-9A41-7CEDA3B4FF6D}" type="presOf" srcId="{BFACF3BA-D109-4369-91C4-7ED652E2BA75}" destId="{B9EFEC1B-978C-4746-BFE4-F92CE3A1D722}" srcOrd="0" destOrd="0" presId="urn:microsoft.com/office/officeart/2005/8/layout/process2"/>
    <dgm:cxn modelId="{89F6AA8C-8377-4A3B-8592-0A1DDFCC6F6E}" type="presOf" srcId="{4BE1A6E0-C7FB-4060-85E0-C82D0413B82F}" destId="{09E76F9E-CB34-47AA-835C-5E519D2D4FCE}" srcOrd="0" destOrd="0" presId="urn:microsoft.com/office/officeart/2005/8/layout/process2"/>
    <dgm:cxn modelId="{E932EF67-8515-431D-97C6-8E0F1D18C169}" srcId="{BFACF3BA-D109-4369-91C4-7ED652E2BA75}" destId="{4BE1A6E0-C7FB-4060-85E0-C82D0413B82F}" srcOrd="2" destOrd="0" parTransId="{BDC9C05B-3B23-4B84-B9E7-F5F40B011F99}" sibTransId="{A504AF58-9FDD-44C7-9333-F7BC8A1D90C1}"/>
    <dgm:cxn modelId="{B8395863-6F94-4B40-A730-1742C9B23789}" type="presOf" srcId="{F703A622-63CF-44F2-8E8F-AB9EC974E265}" destId="{42048650-9896-4FD6-B408-ABB66B87994B}" srcOrd="0" destOrd="0" presId="urn:microsoft.com/office/officeart/2005/8/layout/process2"/>
    <dgm:cxn modelId="{D6CC6185-008B-40D0-9B2A-DEC831A48294}" srcId="{BFACF3BA-D109-4369-91C4-7ED652E2BA75}" destId="{F703A622-63CF-44F2-8E8F-AB9EC974E265}" srcOrd="1" destOrd="0" parTransId="{C07F7A8F-6715-4427-B8B7-EB80224E817C}" sibTransId="{82D558B0-B83E-4BE4-8F12-6F79A3FBEF04}"/>
    <dgm:cxn modelId="{744B48ED-1440-49CE-A270-8D53EE59344F}" type="presOf" srcId="{294234E3-7E82-4762-9E7B-92C6CEE36808}" destId="{0F2718DD-255B-4358-B87B-36D25CFAE714}" srcOrd="0" destOrd="0" presId="urn:microsoft.com/office/officeart/2005/8/layout/process2"/>
    <dgm:cxn modelId="{BE9C93D6-0AC2-4334-ABCF-E47A7726DA9B}" type="presOf" srcId="{CE29FCF3-350B-4F07-8996-D753AEAB4A67}" destId="{D9F2404E-B14A-481D-ABC0-1D9B699D03CE}" srcOrd="0" destOrd="0" presId="urn:microsoft.com/office/officeart/2005/8/layout/process2"/>
    <dgm:cxn modelId="{F71118AA-9FDD-4101-88E8-F9D0A8CBB3E4}" type="presOf" srcId="{CE29FCF3-350B-4F07-8996-D753AEAB4A67}" destId="{B974360D-4454-453F-A6BA-7F87D74BC8B6}" srcOrd="1" destOrd="0" presId="urn:microsoft.com/office/officeart/2005/8/layout/process2"/>
    <dgm:cxn modelId="{0226313F-E586-4570-B5D3-4C86C61B6F08}" srcId="{BFACF3BA-D109-4369-91C4-7ED652E2BA75}" destId="{294234E3-7E82-4762-9E7B-92C6CEE36808}" srcOrd="0" destOrd="0" parTransId="{DBCF1874-66FA-4598-9431-10A657A702DF}" sibTransId="{CE29FCF3-350B-4F07-8996-D753AEAB4A67}"/>
    <dgm:cxn modelId="{099D0044-F9ED-4C44-B319-9D6095897C10}" type="presOf" srcId="{82D558B0-B83E-4BE4-8F12-6F79A3FBEF04}" destId="{6B5173A5-65AE-49D6-B90A-544B69826188}" srcOrd="1" destOrd="0" presId="urn:microsoft.com/office/officeart/2005/8/layout/process2"/>
    <dgm:cxn modelId="{ECEB9D4E-2C96-42B4-8AD2-5F2D29C7A89A}" type="presOf" srcId="{82D558B0-B83E-4BE4-8F12-6F79A3FBEF04}" destId="{212892F3-265E-4595-9DAC-2C506CE9F27E}" srcOrd="0" destOrd="0" presId="urn:microsoft.com/office/officeart/2005/8/layout/process2"/>
    <dgm:cxn modelId="{05A9FD80-315E-4DA9-868A-ED0D70755567}" type="presParOf" srcId="{B9EFEC1B-978C-4746-BFE4-F92CE3A1D722}" destId="{0F2718DD-255B-4358-B87B-36D25CFAE714}" srcOrd="0" destOrd="0" presId="urn:microsoft.com/office/officeart/2005/8/layout/process2"/>
    <dgm:cxn modelId="{F7DBC54B-6C39-4B43-B2EA-ECFEC404B95B}" type="presParOf" srcId="{B9EFEC1B-978C-4746-BFE4-F92CE3A1D722}" destId="{D9F2404E-B14A-481D-ABC0-1D9B699D03CE}" srcOrd="1" destOrd="0" presId="urn:microsoft.com/office/officeart/2005/8/layout/process2"/>
    <dgm:cxn modelId="{F3322D20-DFB3-4087-8756-BC4687890849}" type="presParOf" srcId="{D9F2404E-B14A-481D-ABC0-1D9B699D03CE}" destId="{B974360D-4454-453F-A6BA-7F87D74BC8B6}" srcOrd="0" destOrd="0" presId="urn:microsoft.com/office/officeart/2005/8/layout/process2"/>
    <dgm:cxn modelId="{DD820E9E-E69B-4102-9427-7198887505FC}" type="presParOf" srcId="{B9EFEC1B-978C-4746-BFE4-F92CE3A1D722}" destId="{42048650-9896-4FD6-B408-ABB66B87994B}" srcOrd="2" destOrd="0" presId="urn:microsoft.com/office/officeart/2005/8/layout/process2"/>
    <dgm:cxn modelId="{A0CC5B03-80BF-48E3-8D3A-7556429E6425}" type="presParOf" srcId="{B9EFEC1B-978C-4746-BFE4-F92CE3A1D722}" destId="{212892F3-265E-4595-9DAC-2C506CE9F27E}" srcOrd="3" destOrd="0" presId="urn:microsoft.com/office/officeart/2005/8/layout/process2"/>
    <dgm:cxn modelId="{C9B6E20B-6761-4A61-8C47-3D056D010E2A}" type="presParOf" srcId="{212892F3-265E-4595-9DAC-2C506CE9F27E}" destId="{6B5173A5-65AE-49D6-B90A-544B69826188}" srcOrd="0" destOrd="0" presId="urn:microsoft.com/office/officeart/2005/8/layout/process2"/>
    <dgm:cxn modelId="{F1284C17-3EA9-488E-A375-5A99A8A81ADA}" type="presParOf" srcId="{B9EFEC1B-978C-4746-BFE4-F92CE3A1D722}" destId="{09E76F9E-CB34-47AA-835C-5E519D2D4FCE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ABF3B-1946-456B-90CE-A899B34221E0}">
      <dsp:nvSpPr>
        <dsp:cNvPr id="0" name=""/>
        <dsp:cNvSpPr/>
      </dsp:nvSpPr>
      <dsp:spPr>
        <a:xfrm>
          <a:off x="-4443033" y="-681406"/>
          <a:ext cx="5293080" cy="5293080"/>
        </a:xfrm>
        <a:prstGeom prst="blockArc">
          <a:avLst>
            <a:gd name="adj1" fmla="val 18900000"/>
            <a:gd name="adj2" fmla="val 2700000"/>
            <a:gd name="adj3" fmla="val 40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36C87-4D4F-4C0F-830A-D6A01EFD2959}">
      <dsp:nvSpPr>
        <dsp:cNvPr id="0" name=""/>
        <dsp:cNvSpPr/>
      </dsp:nvSpPr>
      <dsp:spPr>
        <a:xfrm>
          <a:off x="317549" y="206967"/>
          <a:ext cx="5440969" cy="41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3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Problem Definition</a:t>
          </a:r>
          <a:endParaRPr lang="en-US" sz="2100" kern="1200" dirty="0"/>
        </a:p>
      </dsp:txBody>
      <dsp:txXfrm>
        <a:off x="317549" y="206967"/>
        <a:ext cx="5440969" cy="413778"/>
      </dsp:txXfrm>
    </dsp:sp>
    <dsp:sp modelId="{4F81FB2F-DBAF-450A-9FB6-37DEF70936DA}">
      <dsp:nvSpPr>
        <dsp:cNvPr id="0" name=""/>
        <dsp:cNvSpPr/>
      </dsp:nvSpPr>
      <dsp:spPr>
        <a:xfrm>
          <a:off x="58938" y="155245"/>
          <a:ext cx="517223" cy="517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CBDAE-AE93-4E04-8720-D066610FAC3F}">
      <dsp:nvSpPr>
        <dsp:cNvPr id="0" name=""/>
        <dsp:cNvSpPr/>
      </dsp:nvSpPr>
      <dsp:spPr>
        <a:xfrm>
          <a:off x="657911" y="827557"/>
          <a:ext cx="5100608" cy="41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3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Hypothesis Generation</a:t>
          </a:r>
          <a:endParaRPr lang="en-US" sz="2100" kern="1200" dirty="0"/>
        </a:p>
      </dsp:txBody>
      <dsp:txXfrm>
        <a:off x="657911" y="827557"/>
        <a:ext cx="5100608" cy="413778"/>
      </dsp:txXfrm>
    </dsp:sp>
    <dsp:sp modelId="{8F7D291D-E3A0-4C92-AB2F-B362585E05F0}">
      <dsp:nvSpPr>
        <dsp:cNvPr id="0" name=""/>
        <dsp:cNvSpPr/>
      </dsp:nvSpPr>
      <dsp:spPr>
        <a:xfrm>
          <a:off x="399299" y="775834"/>
          <a:ext cx="517223" cy="517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66CFC-D551-40A5-9E92-F3033E7805DD}">
      <dsp:nvSpPr>
        <dsp:cNvPr id="0" name=""/>
        <dsp:cNvSpPr/>
      </dsp:nvSpPr>
      <dsp:spPr>
        <a:xfrm>
          <a:off x="813549" y="1448146"/>
          <a:ext cx="4944969" cy="41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3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Extraction / Collection</a:t>
          </a:r>
          <a:endParaRPr lang="en-US" sz="2100" kern="1200" dirty="0"/>
        </a:p>
      </dsp:txBody>
      <dsp:txXfrm>
        <a:off x="813549" y="1448146"/>
        <a:ext cx="4944969" cy="413778"/>
      </dsp:txXfrm>
    </dsp:sp>
    <dsp:sp modelId="{EE011229-E02F-4BF2-9D9D-3EE668C0BAB8}">
      <dsp:nvSpPr>
        <dsp:cNvPr id="0" name=""/>
        <dsp:cNvSpPr/>
      </dsp:nvSpPr>
      <dsp:spPr>
        <a:xfrm>
          <a:off x="554938" y="1396424"/>
          <a:ext cx="517223" cy="517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7F314-FD8F-468F-A7FB-7A2F14E07A05}">
      <dsp:nvSpPr>
        <dsp:cNvPr id="0" name=""/>
        <dsp:cNvSpPr/>
      </dsp:nvSpPr>
      <dsp:spPr>
        <a:xfrm>
          <a:off x="813549" y="2068342"/>
          <a:ext cx="4944969" cy="41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3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Exploration and Transformation</a:t>
          </a:r>
          <a:endParaRPr lang="en-US" sz="2100" kern="1200" dirty="0"/>
        </a:p>
      </dsp:txBody>
      <dsp:txXfrm>
        <a:off x="813549" y="2068342"/>
        <a:ext cx="4944969" cy="413778"/>
      </dsp:txXfrm>
    </dsp:sp>
    <dsp:sp modelId="{8C281A5A-7955-4582-81C8-34324A14874A}">
      <dsp:nvSpPr>
        <dsp:cNvPr id="0" name=""/>
        <dsp:cNvSpPr/>
      </dsp:nvSpPr>
      <dsp:spPr>
        <a:xfrm>
          <a:off x="554938" y="2016620"/>
          <a:ext cx="517223" cy="517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C613F-D65F-4CF8-BA9C-CB675DB971B1}">
      <dsp:nvSpPr>
        <dsp:cNvPr id="0" name=""/>
        <dsp:cNvSpPr/>
      </dsp:nvSpPr>
      <dsp:spPr>
        <a:xfrm>
          <a:off x="657911" y="2688932"/>
          <a:ext cx="5100608" cy="41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3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Predictive Modeling</a:t>
          </a:r>
          <a:endParaRPr lang="en-US" sz="2100" kern="1200" dirty="0"/>
        </a:p>
      </dsp:txBody>
      <dsp:txXfrm>
        <a:off x="657911" y="2688932"/>
        <a:ext cx="5100608" cy="413778"/>
      </dsp:txXfrm>
    </dsp:sp>
    <dsp:sp modelId="{203221A7-3A7B-47C1-8F74-F15367AB0F67}">
      <dsp:nvSpPr>
        <dsp:cNvPr id="0" name=""/>
        <dsp:cNvSpPr/>
      </dsp:nvSpPr>
      <dsp:spPr>
        <a:xfrm>
          <a:off x="399299" y="2637209"/>
          <a:ext cx="517223" cy="517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91C9A-AD33-4EFF-B550-489C5AC631A4}">
      <dsp:nvSpPr>
        <dsp:cNvPr id="0" name=""/>
        <dsp:cNvSpPr/>
      </dsp:nvSpPr>
      <dsp:spPr>
        <a:xfrm>
          <a:off x="317549" y="3309521"/>
          <a:ext cx="5440969" cy="41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3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 Deployment/ Implementation</a:t>
          </a:r>
          <a:endParaRPr lang="en-US" sz="2100" kern="1200" dirty="0"/>
        </a:p>
      </dsp:txBody>
      <dsp:txXfrm>
        <a:off x="317549" y="3309521"/>
        <a:ext cx="5440969" cy="413778"/>
      </dsp:txXfrm>
    </dsp:sp>
    <dsp:sp modelId="{331A5134-B740-4F62-8807-F515C7E66917}">
      <dsp:nvSpPr>
        <dsp:cNvPr id="0" name=""/>
        <dsp:cNvSpPr/>
      </dsp:nvSpPr>
      <dsp:spPr>
        <a:xfrm>
          <a:off x="58938" y="3257799"/>
          <a:ext cx="517223" cy="517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718DD-255B-4358-B87B-36D25CFAE714}">
      <dsp:nvSpPr>
        <dsp:cNvPr id="0" name=""/>
        <dsp:cNvSpPr/>
      </dsp:nvSpPr>
      <dsp:spPr>
        <a:xfrm>
          <a:off x="177487" y="0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Algorithm Selection</a:t>
          </a:r>
          <a:endParaRPr lang="en-US" sz="2000" kern="1200" dirty="0"/>
        </a:p>
      </dsp:txBody>
      <dsp:txXfrm>
        <a:off x="208095" y="30608"/>
        <a:ext cx="1819835" cy="983812"/>
      </dsp:txXfrm>
    </dsp:sp>
    <dsp:sp modelId="{D9F2404E-B14A-481D-ABC0-1D9B699D03CE}">
      <dsp:nvSpPr>
        <dsp:cNvPr id="0" name=""/>
        <dsp:cNvSpPr/>
      </dsp:nvSpPr>
      <dsp:spPr>
        <a:xfrm rot="5400000">
          <a:off x="922070" y="1071154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1110343"/>
        <a:ext cx="282158" cy="274320"/>
      </dsp:txXfrm>
    </dsp:sp>
    <dsp:sp modelId="{42048650-9896-4FD6-B408-ABB66B87994B}">
      <dsp:nvSpPr>
        <dsp:cNvPr id="0" name=""/>
        <dsp:cNvSpPr/>
      </dsp:nvSpPr>
      <dsp:spPr>
        <a:xfrm>
          <a:off x="177487" y="1567542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Model</a:t>
          </a:r>
          <a:endParaRPr lang="en-US" sz="2000" kern="1200" dirty="0"/>
        </a:p>
      </dsp:txBody>
      <dsp:txXfrm>
        <a:off x="208095" y="1598150"/>
        <a:ext cx="1819835" cy="983812"/>
      </dsp:txXfrm>
    </dsp:sp>
    <dsp:sp modelId="{212892F3-265E-4595-9DAC-2C506CE9F27E}">
      <dsp:nvSpPr>
        <dsp:cNvPr id="0" name=""/>
        <dsp:cNvSpPr/>
      </dsp:nvSpPr>
      <dsp:spPr>
        <a:xfrm rot="5400000">
          <a:off x="922070" y="2638696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2677885"/>
        <a:ext cx="282158" cy="274320"/>
      </dsp:txXfrm>
    </dsp:sp>
    <dsp:sp modelId="{09E76F9E-CB34-47AA-835C-5E519D2D4FCE}">
      <dsp:nvSpPr>
        <dsp:cNvPr id="0" name=""/>
        <dsp:cNvSpPr/>
      </dsp:nvSpPr>
      <dsp:spPr>
        <a:xfrm>
          <a:off x="177487" y="3135085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Prediction/ Scoring</a:t>
          </a:r>
          <a:endParaRPr lang="en-US" sz="2000" kern="1200" dirty="0"/>
        </a:p>
      </dsp:txBody>
      <dsp:txXfrm>
        <a:off x="208095" y="3165693"/>
        <a:ext cx="1819835" cy="98381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3FB2C-53E8-452F-9377-A77F08BFB3DE}">
      <dsp:nvSpPr>
        <dsp:cNvPr id="0" name=""/>
        <dsp:cNvSpPr/>
      </dsp:nvSpPr>
      <dsp:spPr>
        <a:xfrm>
          <a:off x="3656853" y="878113"/>
          <a:ext cx="1935897" cy="368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204"/>
              </a:lnTo>
              <a:lnTo>
                <a:pt x="1935897" y="184204"/>
              </a:lnTo>
              <a:lnTo>
                <a:pt x="1935897" y="368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8D930-A41F-43E9-B508-AAFD8659FCC1}">
      <dsp:nvSpPr>
        <dsp:cNvPr id="0" name=""/>
        <dsp:cNvSpPr/>
      </dsp:nvSpPr>
      <dsp:spPr>
        <a:xfrm>
          <a:off x="1546645" y="878113"/>
          <a:ext cx="2110207" cy="368408"/>
        </a:xfrm>
        <a:custGeom>
          <a:avLst/>
          <a:gdLst/>
          <a:ahLst/>
          <a:cxnLst/>
          <a:rect l="0" t="0" r="0" b="0"/>
          <a:pathLst>
            <a:path>
              <a:moveTo>
                <a:pt x="2110207" y="0"/>
              </a:moveTo>
              <a:lnTo>
                <a:pt x="2110207" y="184204"/>
              </a:lnTo>
              <a:lnTo>
                <a:pt x="0" y="184204"/>
              </a:lnTo>
              <a:lnTo>
                <a:pt x="0" y="368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F1B0B-EC92-455E-931E-CD992977ACF7}">
      <dsp:nvSpPr>
        <dsp:cNvPr id="0" name=""/>
        <dsp:cNvSpPr/>
      </dsp:nvSpPr>
      <dsp:spPr>
        <a:xfrm>
          <a:off x="2779690" y="950"/>
          <a:ext cx="1754325" cy="87716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200" kern="1200" dirty="0" smtClean="0"/>
            <a:t>Dataset</a:t>
          </a:r>
          <a:endParaRPr lang="en-IN" sz="3200" kern="1200" dirty="0"/>
        </a:p>
      </dsp:txBody>
      <dsp:txXfrm>
        <a:off x="2779690" y="950"/>
        <a:ext cx="1754325" cy="877162"/>
      </dsp:txXfrm>
    </dsp:sp>
    <dsp:sp modelId="{97621679-7BE6-425B-B695-3785FA1BDD81}">
      <dsp:nvSpPr>
        <dsp:cNvPr id="0" name=""/>
        <dsp:cNvSpPr/>
      </dsp:nvSpPr>
      <dsp:spPr>
        <a:xfrm>
          <a:off x="669482" y="1246521"/>
          <a:ext cx="1754325" cy="877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Train</a:t>
          </a:r>
          <a:endParaRPr lang="en-IN" sz="2800" kern="1200" dirty="0"/>
        </a:p>
      </dsp:txBody>
      <dsp:txXfrm>
        <a:off x="669482" y="1246521"/>
        <a:ext cx="1754325" cy="877162"/>
      </dsp:txXfrm>
    </dsp:sp>
    <dsp:sp modelId="{701009D7-8E13-45B7-B0AA-2A7B21F73893}">
      <dsp:nvSpPr>
        <dsp:cNvPr id="0" name=""/>
        <dsp:cNvSpPr/>
      </dsp:nvSpPr>
      <dsp:spPr>
        <a:xfrm>
          <a:off x="4715588" y="1246521"/>
          <a:ext cx="1754325" cy="8771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 smtClean="0"/>
            <a:t>Test</a:t>
          </a:r>
          <a:endParaRPr lang="en-IN" sz="2800" kern="1200" dirty="0"/>
        </a:p>
      </dsp:txBody>
      <dsp:txXfrm>
        <a:off x="4715588" y="1246521"/>
        <a:ext cx="1754325" cy="8771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718DD-255B-4358-B87B-36D25CFAE714}">
      <dsp:nvSpPr>
        <dsp:cNvPr id="0" name=""/>
        <dsp:cNvSpPr/>
      </dsp:nvSpPr>
      <dsp:spPr>
        <a:xfrm>
          <a:off x="177487" y="0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Algorithm Selection</a:t>
          </a:r>
          <a:endParaRPr lang="en-US" sz="2000" kern="1200" dirty="0"/>
        </a:p>
      </dsp:txBody>
      <dsp:txXfrm>
        <a:off x="208095" y="30608"/>
        <a:ext cx="1819835" cy="983812"/>
      </dsp:txXfrm>
    </dsp:sp>
    <dsp:sp modelId="{D9F2404E-B14A-481D-ABC0-1D9B699D03CE}">
      <dsp:nvSpPr>
        <dsp:cNvPr id="0" name=""/>
        <dsp:cNvSpPr/>
      </dsp:nvSpPr>
      <dsp:spPr>
        <a:xfrm rot="5400000">
          <a:off x="922070" y="1071154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1110343"/>
        <a:ext cx="282158" cy="274320"/>
      </dsp:txXfrm>
    </dsp:sp>
    <dsp:sp modelId="{42048650-9896-4FD6-B408-ABB66B87994B}">
      <dsp:nvSpPr>
        <dsp:cNvPr id="0" name=""/>
        <dsp:cNvSpPr/>
      </dsp:nvSpPr>
      <dsp:spPr>
        <a:xfrm>
          <a:off x="177487" y="1567542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Model</a:t>
          </a:r>
          <a:endParaRPr lang="en-US" sz="2000" kern="1200" dirty="0"/>
        </a:p>
      </dsp:txBody>
      <dsp:txXfrm>
        <a:off x="208095" y="1598150"/>
        <a:ext cx="1819835" cy="983812"/>
      </dsp:txXfrm>
    </dsp:sp>
    <dsp:sp modelId="{212892F3-265E-4595-9DAC-2C506CE9F27E}">
      <dsp:nvSpPr>
        <dsp:cNvPr id="0" name=""/>
        <dsp:cNvSpPr/>
      </dsp:nvSpPr>
      <dsp:spPr>
        <a:xfrm rot="5400000">
          <a:off x="922070" y="2638696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2677885"/>
        <a:ext cx="282158" cy="274320"/>
      </dsp:txXfrm>
    </dsp:sp>
    <dsp:sp modelId="{09E76F9E-CB34-47AA-835C-5E519D2D4FCE}">
      <dsp:nvSpPr>
        <dsp:cNvPr id="0" name=""/>
        <dsp:cNvSpPr/>
      </dsp:nvSpPr>
      <dsp:spPr>
        <a:xfrm>
          <a:off x="177487" y="3135085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Prediction/ Scoring</a:t>
          </a:r>
          <a:endParaRPr lang="en-US" sz="2000" kern="1200" dirty="0"/>
        </a:p>
      </dsp:txBody>
      <dsp:txXfrm>
        <a:off x="208095" y="3165693"/>
        <a:ext cx="1819835" cy="9838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718DD-255B-4358-B87B-36D25CFAE714}">
      <dsp:nvSpPr>
        <dsp:cNvPr id="0" name=""/>
        <dsp:cNvSpPr/>
      </dsp:nvSpPr>
      <dsp:spPr>
        <a:xfrm>
          <a:off x="177487" y="0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Algorithm Selection</a:t>
          </a:r>
          <a:endParaRPr lang="en-US" sz="2000" kern="1200" dirty="0"/>
        </a:p>
      </dsp:txBody>
      <dsp:txXfrm>
        <a:off x="208095" y="30608"/>
        <a:ext cx="1819835" cy="983812"/>
      </dsp:txXfrm>
    </dsp:sp>
    <dsp:sp modelId="{D9F2404E-B14A-481D-ABC0-1D9B699D03CE}">
      <dsp:nvSpPr>
        <dsp:cNvPr id="0" name=""/>
        <dsp:cNvSpPr/>
      </dsp:nvSpPr>
      <dsp:spPr>
        <a:xfrm rot="5400000">
          <a:off x="922070" y="1071154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1110343"/>
        <a:ext cx="282158" cy="274320"/>
      </dsp:txXfrm>
    </dsp:sp>
    <dsp:sp modelId="{42048650-9896-4FD6-B408-ABB66B87994B}">
      <dsp:nvSpPr>
        <dsp:cNvPr id="0" name=""/>
        <dsp:cNvSpPr/>
      </dsp:nvSpPr>
      <dsp:spPr>
        <a:xfrm>
          <a:off x="177487" y="1567542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Model</a:t>
          </a:r>
          <a:endParaRPr lang="en-US" sz="2000" kern="1200" dirty="0"/>
        </a:p>
      </dsp:txBody>
      <dsp:txXfrm>
        <a:off x="208095" y="1598150"/>
        <a:ext cx="1819835" cy="983812"/>
      </dsp:txXfrm>
    </dsp:sp>
    <dsp:sp modelId="{212892F3-265E-4595-9DAC-2C506CE9F27E}">
      <dsp:nvSpPr>
        <dsp:cNvPr id="0" name=""/>
        <dsp:cNvSpPr/>
      </dsp:nvSpPr>
      <dsp:spPr>
        <a:xfrm rot="5400000">
          <a:off x="922070" y="2638696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2677885"/>
        <a:ext cx="282158" cy="274320"/>
      </dsp:txXfrm>
    </dsp:sp>
    <dsp:sp modelId="{09E76F9E-CB34-47AA-835C-5E519D2D4FCE}">
      <dsp:nvSpPr>
        <dsp:cNvPr id="0" name=""/>
        <dsp:cNvSpPr/>
      </dsp:nvSpPr>
      <dsp:spPr>
        <a:xfrm>
          <a:off x="177487" y="3135085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Prediction/ Scoring</a:t>
          </a:r>
          <a:endParaRPr lang="en-US" sz="2000" kern="1200" dirty="0"/>
        </a:p>
      </dsp:txBody>
      <dsp:txXfrm>
        <a:off x="208095" y="3165693"/>
        <a:ext cx="1819835" cy="98381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718DD-255B-4358-B87B-36D25CFAE714}">
      <dsp:nvSpPr>
        <dsp:cNvPr id="0" name=""/>
        <dsp:cNvSpPr/>
      </dsp:nvSpPr>
      <dsp:spPr>
        <a:xfrm>
          <a:off x="177487" y="0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Algorithm Selection</a:t>
          </a:r>
          <a:endParaRPr lang="en-US" sz="2000" kern="1200" dirty="0"/>
        </a:p>
      </dsp:txBody>
      <dsp:txXfrm>
        <a:off x="208095" y="30608"/>
        <a:ext cx="1819835" cy="983812"/>
      </dsp:txXfrm>
    </dsp:sp>
    <dsp:sp modelId="{D9F2404E-B14A-481D-ABC0-1D9B699D03CE}">
      <dsp:nvSpPr>
        <dsp:cNvPr id="0" name=""/>
        <dsp:cNvSpPr/>
      </dsp:nvSpPr>
      <dsp:spPr>
        <a:xfrm rot="5400000">
          <a:off x="922070" y="1071154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1110343"/>
        <a:ext cx="282158" cy="274320"/>
      </dsp:txXfrm>
    </dsp:sp>
    <dsp:sp modelId="{42048650-9896-4FD6-B408-ABB66B87994B}">
      <dsp:nvSpPr>
        <dsp:cNvPr id="0" name=""/>
        <dsp:cNvSpPr/>
      </dsp:nvSpPr>
      <dsp:spPr>
        <a:xfrm>
          <a:off x="177487" y="1567542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Model</a:t>
          </a:r>
          <a:endParaRPr lang="en-US" sz="2000" kern="1200" dirty="0"/>
        </a:p>
      </dsp:txBody>
      <dsp:txXfrm>
        <a:off x="208095" y="1598150"/>
        <a:ext cx="1819835" cy="983812"/>
      </dsp:txXfrm>
    </dsp:sp>
    <dsp:sp modelId="{212892F3-265E-4595-9DAC-2C506CE9F27E}">
      <dsp:nvSpPr>
        <dsp:cNvPr id="0" name=""/>
        <dsp:cNvSpPr/>
      </dsp:nvSpPr>
      <dsp:spPr>
        <a:xfrm rot="5400000">
          <a:off x="922070" y="2638696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2677885"/>
        <a:ext cx="282158" cy="274320"/>
      </dsp:txXfrm>
    </dsp:sp>
    <dsp:sp modelId="{09E76F9E-CB34-47AA-835C-5E519D2D4FCE}">
      <dsp:nvSpPr>
        <dsp:cNvPr id="0" name=""/>
        <dsp:cNvSpPr/>
      </dsp:nvSpPr>
      <dsp:spPr>
        <a:xfrm>
          <a:off x="177487" y="3135085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Prediction/ Scoring</a:t>
          </a:r>
          <a:endParaRPr lang="en-US" sz="2000" kern="1200" dirty="0"/>
        </a:p>
      </dsp:txBody>
      <dsp:txXfrm>
        <a:off x="208095" y="3165693"/>
        <a:ext cx="1819835" cy="98381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718DD-255B-4358-B87B-36D25CFAE714}">
      <dsp:nvSpPr>
        <dsp:cNvPr id="0" name=""/>
        <dsp:cNvSpPr/>
      </dsp:nvSpPr>
      <dsp:spPr>
        <a:xfrm>
          <a:off x="177487" y="0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Algorithm Selection</a:t>
          </a:r>
          <a:endParaRPr lang="en-US" sz="2000" kern="1200" dirty="0"/>
        </a:p>
      </dsp:txBody>
      <dsp:txXfrm>
        <a:off x="208095" y="30608"/>
        <a:ext cx="1819835" cy="983812"/>
      </dsp:txXfrm>
    </dsp:sp>
    <dsp:sp modelId="{D9F2404E-B14A-481D-ABC0-1D9B699D03CE}">
      <dsp:nvSpPr>
        <dsp:cNvPr id="0" name=""/>
        <dsp:cNvSpPr/>
      </dsp:nvSpPr>
      <dsp:spPr>
        <a:xfrm rot="5400000">
          <a:off x="922070" y="1071154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1110343"/>
        <a:ext cx="282158" cy="274320"/>
      </dsp:txXfrm>
    </dsp:sp>
    <dsp:sp modelId="{42048650-9896-4FD6-B408-ABB66B87994B}">
      <dsp:nvSpPr>
        <dsp:cNvPr id="0" name=""/>
        <dsp:cNvSpPr/>
      </dsp:nvSpPr>
      <dsp:spPr>
        <a:xfrm>
          <a:off x="177487" y="1567542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Model</a:t>
          </a:r>
          <a:endParaRPr lang="en-US" sz="2000" kern="1200" dirty="0"/>
        </a:p>
      </dsp:txBody>
      <dsp:txXfrm>
        <a:off x="208095" y="1598150"/>
        <a:ext cx="1819835" cy="983812"/>
      </dsp:txXfrm>
    </dsp:sp>
    <dsp:sp modelId="{212892F3-265E-4595-9DAC-2C506CE9F27E}">
      <dsp:nvSpPr>
        <dsp:cNvPr id="0" name=""/>
        <dsp:cNvSpPr/>
      </dsp:nvSpPr>
      <dsp:spPr>
        <a:xfrm rot="5400000">
          <a:off x="922070" y="2638696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2677885"/>
        <a:ext cx="282158" cy="274320"/>
      </dsp:txXfrm>
    </dsp:sp>
    <dsp:sp modelId="{09E76F9E-CB34-47AA-835C-5E519D2D4FCE}">
      <dsp:nvSpPr>
        <dsp:cNvPr id="0" name=""/>
        <dsp:cNvSpPr/>
      </dsp:nvSpPr>
      <dsp:spPr>
        <a:xfrm>
          <a:off x="177487" y="3135085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Prediction/ Scoring</a:t>
          </a:r>
          <a:endParaRPr lang="en-US" sz="2000" kern="1200" dirty="0"/>
        </a:p>
      </dsp:txBody>
      <dsp:txXfrm>
        <a:off x="208095" y="3165693"/>
        <a:ext cx="1819835" cy="98381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718DD-255B-4358-B87B-36D25CFAE714}">
      <dsp:nvSpPr>
        <dsp:cNvPr id="0" name=""/>
        <dsp:cNvSpPr/>
      </dsp:nvSpPr>
      <dsp:spPr>
        <a:xfrm>
          <a:off x="177487" y="0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Algorithm Selection</a:t>
          </a:r>
          <a:endParaRPr lang="en-US" sz="2000" kern="1200" dirty="0"/>
        </a:p>
      </dsp:txBody>
      <dsp:txXfrm>
        <a:off x="208095" y="30608"/>
        <a:ext cx="1819835" cy="983812"/>
      </dsp:txXfrm>
    </dsp:sp>
    <dsp:sp modelId="{D9F2404E-B14A-481D-ABC0-1D9B699D03CE}">
      <dsp:nvSpPr>
        <dsp:cNvPr id="0" name=""/>
        <dsp:cNvSpPr/>
      </dsp:nvSpPr>
      <dsp:spPr>
        <a:xfrm rot="5400000">
          <a:off x="922070" y="1071154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1110343"/>
        <a:ext cx="282158" cy="274320"/>
      </dsp:txXfrm>
    </dsp:sp>
    <dsp:sp modelId="{42048650-9896-4FD6-B408-ABB66B87994B}">
      <dsp:nvSpPr>
        <dsp:cNvPr id="0" name=""/>
        <dsp:cNvSpPr/>
      </dsp:nvSpPr>
      <dsp:spPr>
        <a:xfrm>
          <a:off x="177487" y="1567542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Model</a:t>
          </a:r>
          <a:endParaRPr lang="en-US" sz="2000" kern="1200" dirty="0"/>
        </a:p>
      </dsp:txBody>
      <dsp:txXfrm>
        <a:off x="208095" y="1598150"/>
        <a:ext cx="1819835" cy="983812"/>
      </dsp:txXfrm>
    </dsp:sp>
    <dsp:sp modelId="{212892F3-265E-4595-9DAC-2C506CE9F27E}">
      <dsp:nvSpPr>
        <dsp:cNvPr id="0" name=""/>
        <dsp:cNvSpPr/>
      </dsp:nvSpPr>
      <dsp:spPr>
        <a:xfrm rot="5400000">
          <a:off x="922070" y="2638696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2677885"/>
        <a:ext cx="282158" cy="274320"/>
      </dsp:txXfrm>
    </dsp:sp>
    <dsp:sp modelId="{09E76F9E-CB34-47AA-835C-5E519D2D4FCE}">
      <dsp:nvSpPr>
        <dsp:cNvPr id="0" name=""/>
        <dsp:cNvSpPr/>
      </dsp:nvSpPr>
      <dsp:spPr>
        <a:xfrm>
          <a:off x="177487" y="3135085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Prediction/ Scoring</a:t>
          </a:r>
          <a:endParaRPr lang="en-US" sz="2000" kern="1200" dirty="0"/>
        </a:p>
      </dsp:txBody>
      <dsp:txXfrm>
        <a:off x="208095" y="3165693"/>
        <a:ext cx="1819835" cy="98381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ABF3B-1946-456B-90CE-A899B34221E0}">
      <dsp:nvSpPr>
        <dsp:cNvPr id="0" name=""/>
        <dsp:cNvSpPr/>
      </dsp:nvSpPr>
      <dsp:spPr>
        <a:xfrm>
          <a:off x="-4443033" y="-681406"/>
          <a:ext cx="5293080" cy="5293080"/>
        </a:xfrm>
        <a:prstGeom prst="blockArc">
          <a:avLst>
            <a:gd name="adj1" fmla="val 18900000"/>
            <a:gd name="adj2" fmla="val 2700000"/>
            <a:gd name="adj3" fmla="val 40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736C87-4D4F-4C0F-830A-D6A01EFD2959}">
      <dsp:nvSpPr>
        <dsp:cNvPr id="0" name=""/>
        <dsp:cNvSpPr/>
      </dsp:nvSpPr>
      <dsp:spPr>
        <a:xfrm>
          <a:off x="317549" y="206967"/>
          <a:ext cx="5440969" cy="41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3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Problem Definition</a:t>
          </a:r>
          <a:endParaRPr lang="en-US" sz="2100" kern="1200" dirty="0"/>
        </a:p>
      </dsp:txBody>
      <dsp:txXfrm>
        <a:off x="317549" y="206967"/>
        <a:ext cx="5440969" cy="413778"/>
      </dsp:txXfrm>
    </dsp:sp>
    <dsp:sp modelId="{4F81FB2F-DBAF-450A-9FB6-37DEF70936DA}">
      <dsp:nvSpPr>
        <dsp:cNvPr id="0" name=""/>
        <dsp:cNvSpPr/>
      </dsp:nvSpPr>
      <dsp:spPr>
        <a:xfrm>
          <a:off x="58938" y="155245"/>
          <a:ext cx="517223" cy="517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CBDAE-AE93-4E04-8720-D066610FAC3F}">
      <dsp:nvSpPr>
        <dsp:cNvPr id="0" name=""/>
        <dsp:cNvSpPr/>
      </dsp:nvSpPr>
      <dsp:spPr>
        <a:xfrm>
          <a:off x="657911" y="827557"/>
          <a:ext cx="5100608" cy="41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3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Hypothesis Generation</a:t>
          </a:r>
          <a:endParaRPr lang="en-US" sz="2100" kern="1200" dirty="0"/>
        </a:p>
      </dsp:txBody>
      <dsp:txXfrm>
        <a:off x="657911" y="827557"/>
        <a:ext cx="5100608" cy="413778"/>
      </dsp:txXfrm>
    </dsp:sp>
    <dsp:sp modelId="{8F7D291D-E3A0-4C92-AB2F-B362585E05F0}">
      <dsp:nvSpPr>
        <dsp:cNvPr id="0" name=""/>
        <dsp:cNvSpPr/>
      </dsp:nvSpPr>
      <dsp:spPr>
        <a:xfrm>
          <a:off x="399299" y="775834"/>
          <a:ext cx="517223" cy="517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66CFC-D551-40A5-9E92-F3033E7805DD}">
      <dsp:nvSpPr>
        <dsp:cNvPr id="0" name=""/>
        <dsp:cNvSpPr/>
      </dsp:nvSpPr>
      <dsp:spPr>
        <a:xfrm>
          <a:off x="813549" y="1448146"/>
          <a:ext cx="4944969" cy="41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3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Extraction / Collection</a:t>
          </a:r>
          <a:endParaRPr lang="en-US" sz="2100" kern="1200" dirty="0"/>
        </a:p>
      </dsp:txBody>
      <dsp:txXfrm>
        <a:off x="813549" y="1448146"/>
        <a:ext cx="4944969" cy="413778"/>
      </dsp:txXfrm>
    </dsp:sp>
    <dsp:sp modelId="{EE011229-E02F-4BF2-9D9D-3EE668C0BAB8}">
      <dsp:nvSpPr>
        <dsp:cNvPr id="0" name=""/>
        <dsp:cNvSpPr/>
      </dsp:nvSpPr>
      <dsp:spPr>
        <a:xfrm>
          <a:off x="554938" y="1396424"/>
          <a:ext cx="517223" cy="517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7F314-FD8F-468F-A7FB-7A2F14E07A05}">
      <dsp:nvSpPr>
        <dsp:cNvPr id="0" name=""/>
        <dsp:cNvSpPr/>
      </dsp:nvSpPr>
      <dsp:spPr>
        <a:xfrm>
          <a:off x="813549" y="2068342"/>
          <a:ext cx="4944969" cy="41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3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Exploration and Transformation</a:t>
          </a:r>
          <a:endParaRPr lang="en-US" sz="2100" kern="1200" dirty="0"/>
        </a:p>
      </dsp:txBody>
      <dsp:txXfrm>
        <a:off x="813549" y="2068342"/>
        <a:ext cx="4944969" cy="413778"/>
      </dsp:txXfrm>
    </dsp:sp>
    <dsp:sp modelId="{8C281A5A-7955-4582-81C8-34324A14874A}">
      <dsp:nvSpPr>
        <dsp:cNvPr id="0" name=""/>
        <dsp:cNvSpPr/>
      </dsp:nvSpPr>
      <dsp:spPr>
        <a:xfrm>
          <a:off x="554938" y="2016620"/>
          <a:ext cx="517223" cy="517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C613F-D65F-4CF8-BA9C-CB675DB971B1}">
      <dsp:nvSpPr>
        <dsp:cNvPr id="0" name=""/>
        <dsp:cNvSpPr/>
      </dsp:nvSpPr>
      <dsp:spPr>
        <a:xfrm>
          <a:off x="657911" y="2688932"/>
          <a:ext cx="5100608" cy="41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3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Predictive Modeling</a:t>
          </a:r>
          <a:endParaRPr lang="en-US" sz="2100" kern="1200" dirty="0"/>
        </a:p>
      </dsp:txBody>
      <dsp:txXfrm>
        <a:off x="657911" y="2688932"/>
        <a:ext cx="5100608" cy="413778"/>
      </dsp:txXfrm>
    </dsp:sp>
    <dsp:sp modelId="{203221A7-3A7B-47C1-8F74-F15367AB0F67}">
      <dsp:nvSpPr>
        <dsp:cNvPr id="0" name=""/>
        <dsp:cNvSpPr/>
      </dsp:nvSpPr>
      <dsp:spPr>
        <a:xfrm>
          <a:off x="399299" y="2637209"/>
          <a:ext cx="517223" cy="517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91C9A-AD33-4EFF-B550-489C5AC631A4}">
      <dsp:nvSpPr>
        <dsp:cNvPr id="0" name=""/>
        <dsp:cNvSpPr/>
      </dsp:nvSpPr>
      <dsp:spPr>
        <a:xfrm>
          <a:off x="317549" y="3309521"/>
          <a:ext cx="5440969" cy="4137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43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Model Deployment/ Implementation</a:t>
          </a:r>
          <a:endParaRPr lang="en-US" sz="2100" kern="1200" dirty="0"/>
        </a:p>
      </dsp:txBody>
      <dsp:txXfrm>
        <a:off x="317549" y="3309521"/>
        <a:ext cx="5440969" cy="413778"/>
      </dsp:txXfrm>
    </dsp:sp>
    <dsp:sp modelId="{331A5134-B740-4F62-8807-F515C7E66917}">
      <dsp:nvSpPr>
        <dsp:cNvPr id="0" name=""/>
        <dsp:cNvSpPr/>
      </dsp:nvSpPr>
      <dsp:spPr>
        <a:xfrm>
          <a:off x="58938" y="3257799"/>
          <a:ext cx="517223" cy="5172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718DD-255B-4358-B87B-36D25CFAE714}">
      <dsp:nvSpPr>
        <dsp:cNvPr id="0" name=""/>
        <dsp:cNvSpPr/>
      </dsp:nvSpPr>
      <dsp:spPr>
        <a:xfrm>
          <a:off x="177487" y="0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Algorithm Selection</a:t>
          </a:r>
          <a:endParaRPr lang="en-US" sz="2000" kern="1200" dirty="0"/>
        </a:p>
      </dsp:txBody>
      <dsp:txXfrm>
        <a:off x="208095" y="30608"/>
        <a:ext cx="1819835" cy="983812"/>
      </dsp:txXfrm>
    </dsp:sp>
    <dsp:sp modelId="{D9F2404E-B14A-481D-ABC0-1D9B699D03CE}">
      <dsp:nvSpPr>
        <dsp:cNvPr id="0" name=""/>
        <dsp:cNvSpPr/>
      </dsp:nvSpPr>
      <dsp:spPr>
        <a:xfrm rot="5400000">
          <a:off x="922070" y="1071154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1110343"/>
        <a:ext cx="282158" cy="274320"/>
      </dsp:txXfrm>
    </dsp:sp>
    <dsp:sp modelId="{42048650-9896-4FD6-B408-ABB66B87994B}">
      <dsp:nvSpPr>
        <dsp:cNvPr id="0" name=""/>
        <dsp:cNvSpPr/>
      </dsp:nvSpPr>
      <dsp:spPr>
        <a:xfrm>
          <a:off x="177487" y="1567542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Model</a:t>
          </a:r>
          <a:endParaRPr lang="en-US" sz="2000" kern="1200" dirty="0"/>
        </a:p>
      </dsp:txBody>
      <dsp:txXfrm>
        <a:off x="208095" y="1598150"/>
        <a:ext cx="1819835" cy="983812"/>
      </dsp:txXfrm>
    </dsp:sp>
    <dsp:sp modelId="{212892F3-265E-4595-9DAC-2C506CE9F27E}">
      <dsp:nvSpPr>
        <dsp:cNvPr id="0" name=""/>
        <dsp:cNvSpPr/>
      </dsp:nvSpPr>
      <dsp:spPr>
        <a:xfrm rot="5400000">
          <a:off x="922070" y="2638696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2677885"/>
        <a:ext cx="282158" cy="274320"/>
      </dsp:txXfrm>
    </dsp:sp>
    <dsp:sp modelId="{09E76F9E-CB34-47AA-835C-5E519D2D4FCE}">
      <dsp:nvSpPr>
        <dsp:cNvPr id="0" name=""/>
        <dsp:cNvSpPr/>
      </dsp:nvSpPr>
      <dsp:spPr>
        <a:xfrm>
          <a:off x="177487" y="3135085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Prediction/ Scoring</a:t>
          </a:r>
          <a:endParaRPr lang="en-US" sz="2000" kern="1200" dirty="0"/>
        </a:p>
      </dsp:txBody>
      <dsp:txXfrm>
        <a:off x="208095" y="3165693"/>
        <a:ext cx="1819835" cy="983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718DD-255B-4358-B87B-36D25CFAE714}">
      <dsp:nvSpPr>
        <dsp:cNvPr id="0" name=""/>
        <dsp:cNvSpPr/>
      </dsp:nvSpPr>
      <dsp:spPr>
        <a:xfrm>
          <a:off x="177487" y="0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Algorithm Selection</a:t>
          </a:r>
          <a:endParaRPr lang="en-US" sz="2000" kern="1200" dirty="0"/>
        </a:p>
      </dsp:txBody>
      <dsp:txXfrm>
        <a:off x="208095" y="30608"/>
        <a:ext cx="1819835" cy="983812"/>
      </dsp:txXfrm>
    </dsp:sp>
    <dsp:sp modelId="{D9F2404E-B14A-481D-ABC0-1D9B699D03CE}">
      <dsp:nvSpPr>
        <dsp:cNvPr id="0" name=""/>
        <dsp:cNvSpPr/>
      </dsp:nvSpPr>
      <dsp:spPr>
        <a:xfrm rot="5400000">
          <a:off x="922070" y="1071154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1110343"/>
        <a:ext cx="282158" cy="274320"/>
      </dsp:txXfrm>
    </dsp:sp>
    <dsp:sp modelId="{42048650-9896-4FD6-B408-ABB66B87994B}">
      <dsp:nvSpPr>
        <dsp:cNvPr id="0" name=""/>
        <dsp:cNvSpPr/>
      </dsp:nvSpPr>
      <dsp:spPr>
        <a:xfrm>
          <a:off x="177487" y="1567542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Model</a:t>
          </a:r>
          <a:endParaRPr lang="en-US" sz="2000" kern="1200" dirty="0"/>
        </a:p>
      </dsp:txBody>
      <dsp:txXfrm>
        <a:off x="208095" y="1598150"/>
        <a:ext cx="1819835" cy="983812"/>
      </dsp:txXfrm>
    </dsp:sp>
    <dsp:sp modelId="{212892F3-265E-4595-9DAC-2C506CE9F27E}">
      <dsp:nvSpPr>
        <dsp:cNvPr id="0" name=""/>
        <dsp:cNvSpPr/>
      </dsp:nvSpPr>
      <dsp:spPr>
        <a:xfrm rot="5400000">
          <a:off x="922070" y="2638696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2677885"/>
        <a:ext cx="282158" cy="274320"/>
      </dsp:txXfrm>
    </dsp:sp>
    <dsp:sp modelId="{09E76F9E-CB34-47AA-835C-5E519D2D4FCE}">
      <dsp:nvSpPr>
        <dsp:cNvPr id="0" name=""/>
        <dsp:cNvSpPr/>
      </dsp:nvSpPr>
      <dsp:spPr>
        <a:xfrm>
          <a:off x="177487" y="3135085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Prediction/ Scoring</a:t>
          </a:r>
          <a:endParaRPr lang="en-US" sz="2000" kern="1200" dirty="0"/>
        </a:p>
      </dsp:txBody>
      <dsp:txXfrm>
        <a:off x="208095" y="3165693"/>
        <a:ext cx="1819835" cy="983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718DD-255B-4358-B87B-36D25CFAE714}">
      <dsp:nvSpPr>
        <dsp:cNvPr id="0" name=""/>
        <dsp:cNvSpPr/>
      </dsp:nvSpPr>
      <dsp:spPr>
        <a:xfrm>
          <a:off x="177487" y="0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Algorithm Selection</a:t>
          </a:r>
          <a:endParaRPr lang="en-US" sz="2000" kern="1200" dirty="0"/>
        </a:p>
      </dsp:txBody>
      <dsp:txXfrm>
        <a:off x="208095" y="30608"/>
        <a:ext cx="1819835" cy="983812"/>
      </dsp:txXfrm>
    </dsp:sp>
    <dsp:sp modelId="{D9F2404E-B14A-481D-ABC0-1D9B699D03CE}">
      <dsp:nvSpPr>
        <dsp:cNvPr id="0" name=""/>
        <dsp:cNvSpPr/>
      </dsp:nvSpPr>
      <dsp:spPr>
        <a:xfrm rot="5400000">
          <a:off x="922070" y="1071154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1110343"/>
        <a:ext cx="282158" cy="274320"/>
      </dsp:txXfrm>
    </dsp:sp>
    <dsp:sp modelId="{42048650-9896-4FD6-B408-ABB66B87994B}">
      <dsp:nvSpPr>
        <dsp:cNvPr id="0" name=""/>
        <dsp:cNvSpPr/>
      </dsp:nvSpPr>
      <dsp:spPr>
        <a:xfrm>
          <a:off x="177487" y="1567542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Model</a:t>
          </a:r>
          <a:endParaRPr lang="en-US" sz="2000" kern="1200" dirty="0"/>
        </a:p>
      </dsp:txBody>
      <dsp:txXfrm>
        <a:off x="208095" y="1598150"/>
        <a:ext cx="1819835" cy="983812"/>
      </dsp:txXfrm>
    </dsp:sp>
    <dsp:sp modelId="{212892F3-265E-4595-9DAC-2C506CE9F27E}">
      <dsp:nvSpPr>
        <dsp:cNvPr id="0" name=""/>
        <dsp:cNvSpPr/>
      </dsp:nvSpPr>
      <dsp:spPr>
        <a:xfrm rot="5400000">
          <a:off x="922070" y="2638696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2677885"/>
        <a:ext cx="282158" cy="274320"/>
      </dsp:txXfrm>
    </dsp:sp>
    <dsp:sp modelId="{09E76F9E-CB34-47AA-835C-5E519D2D4FCE}">
      <dsp:nvSpPr>
        <dsp:cNvPr id="0" name=""/>
        <dsp:cNvSpPr/>
      </dsp:nvSpPr>
      <dsp:spPr>
        <a:xfrm>
          <a:off x="177487" y="3135085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Prediction/ Scoring</a:t>
          </a:r>
          <a:endParaRPr lang="en-US" sz="2000" kern="1200" dirty="0"/>
        </a:p>
      </dsp:txBody>
      <dsp:txXfrm>
        <a:off x="208095" y="3165693"/>
        <a:ext cx="1819835" cy="983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718DD-255B-4358-B87B-36D25CFAE714}">
      <dsp:nvSpPr>
        <dsp:cNvPr id="0" name=""/>
        <dsp:cNvSpPr/>
      </dsp:nvSpPr>
      <dsp:spPr>
        <a:xfrm>
          <a:off x="177487" y="0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Algorithm Selection</a:t>
          </a:r>
          <a:endParaRPr lang="en-US" sz="2000" kern="1200" dirty="0"/>
        </a:p>
      </dsp:txBody>
      <dsp:txXfrm>
        <a:off x="208095" y="30608"/>
        <a:ext cx="1819835" cy="983812"/>
      </dsp:txXfrm>
    </dsp:sp>
    <dsp:sp modelId="{D9F2404E-B14A-481D-ABC0-1D9B699D03CE}">
      <dsp:nvSpPr>
        <dsp:cNvPr id="0" name=""/>
        <dsp:cNvSpPr/>
      </dsp:nvSpPr>
      <dsp:spPr>
        <a:xfrm rot="5400000">
          <a:off x="922070" y="1071154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1110343"/>
        <a:ext cx="282158" cy="274320"/>
      </dsp:txXfrm>
    </dsp:sp>
    <dsp:sp modelId="{42048650-9896-4FD6-B408-ABB66B87994B}">
      <dsp:nvSpPr>
        <dsp:cNvPr id="0" name=""/>
        <dsp:cNvSpPr/>
      </dsp:nvSpPr>
      <dsp:spPr>
        <a:xfrm>
          <a:off x="177487" y="1567542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Model</a:t>
          </a:r>
          <a:endParaRPr lang="en-US" sz="2000" kern="1200" dirty="0"/>
        </a:p>
      </dsp:txBody>
      <dsp:txXfrm>
        <a:off x="208095" y="1598150"/>
        <a:ext cx="1819835" cy="983812"/>
      </dsp:txXfrm>
    </dsp:sp>
    <dsp:sp modelId="{212892F3-265E-4595-9DAC-2C506CE9F27E}">
      <dsp:nvSpPr>
        <dsp:cNvPr id="0" name=""/>
        <dsp:cNvSpPr/>
      </dsp:nvSpPr>
      <dsp:spPr>
        <a:xfrm rot="5400000">
          <a:off x="922070" y="2638696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2677885"/>
        <a:ext cx="282158" cy="274320"/>
      </dsp:txXfrm>
    </dsp:sp>
    <dsp:sp modelId="{09E76F9E-CB34-47AA-835C-5E519D2D4FCE}">
      <dsp:nvSpPr>
        <dsp:cNvPr id="0" name=""/>
        <dsp:cNvSpPr/>
      </dsp:nvSpPr>
      <dsp:spPr>
        <a:xfrm>
          <a:off x="177487" y="3135085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Prediction/ Scoring</a:t>
          </a:r>
          <a:endParaRPr lang="en-US" sz="2000" kern="1200" dirty="0"/>
        </a:p>
      </dsp:txBody>
      <dsp:txXfrm>
        <a:off x="208095" y="3165693"/>
        <a:ext cx="1819835" cy="9838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718DD-255B-4358-B87B-36D25CFAE714}">
      <dsp:nvSpPr>
        <dsp:cNvPr id="0" name=""/>
        <dsp:cNvSpPr/>
      </dsp:nvSpPr>
      <dsp:spPr>
        <a:xfrm>
          <a:off x="177487" y="0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Algorithm Selection</a:t>
          </a:r>
          <a:endParaRPr lang="en-US" sz="2000" kern="1200" dirty="0"/>
        </a:p>
      </dsp:txBody>
      <dsp:txXfrm>
        <a:off x="208095" y="30608"/>
        <a:ext cx="1819835" cy="983812"/>
      </dsp:txXfrm>
    </dsp:sp>
    <dsp:sp modelId="{D9F2404E-B14A-481D-ABC0-1D9B699D03CE}">
      <dsp:nvSpPr>
        <dsp:cNvPr id="0" name=""/>
        <dsp:cNvSpPr/>
      </dsp:nvSpPr>
      <dsp:spPr>
        <a:xfrm rot="5400000">
          <a:off x="922070" y="1071154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1110343"/>
        <a:ext cx="282158" cy="274320"/>
      </dsp:txXfrm>
    </dsp:sp>
    <dsp:sp modelId="{42048650-9896-4FD6-B408-ABB66B87994B}">
      <dsp:nvSpPr>
        <dsp:cNvPr id="0" name=""/>
        <dsp:cNvSpPr/>
      </dsp:nvSpPr>
      <dsp:spPr>
        <a:xfrm>
          <a:off x="177487" y="1567542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Model</a:t>
          </a:r>
          <a:endParaRPr lang="en-US" sz="2000" kern="1200" dirty="0"/>
        </a:p>
      </dsp:txBody>
      <dsp:txXfrm>
        <a:off x="208095" y="1598150"/>
        <a:ext cx="1819835" cy="983812"/>
      </dsp:txXfrm>
    </dsp:sp>
    <dsp:sp modelId="{212892F3-265E-4595-9DAC-2C506CE9F27E}">
      <dsp:nvSpPr>
        <dsp:cNvPr id="0" name=""/>
        <dsp:cNvSpPr/>
      </dsp:nvSpPr>
      <dsp:spPr>
        <a:xfrm rot="5400000">
          <a:off x="922070" y="2638696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2677885"/>
        <a:ext cx="282158" cy="274320"/>
      </dsp:txXfrm>
    </dsp:sp>
    <dsp:sp modelId="{09E76F9E-CB34-47AA-835C-5E519D2D4FCE}">
      <dsp:nvSpPr>
        <dsp:cNvPr id="0" name=""/>
        <dsp:cNvSpPr/>
      </dsp:nvSpPr>
      <dsp:spPr>
        <a:xfrm>
          <a:off x="177487" y="3135085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Prediction/ Scoring</a:t>
          </a:r>
          <a:endParaRPr lang="en-US" sz="2000" kern="1200" dirty="0"/>
        </a:p>
      </dsp:txBody>
      <dsp:txXfrm>
        <a:off x="208095" y="3165693"/>
        <a:ext cx="1819835" cy="9838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718DD-255B-4358-B87B-36D25CFAE714}">
      <dsp:nvSpPr>
        <dsp:cNvPr id="0" name=""/>
        <dsp:cNvSpPr/>
      </dsp:nvSpPr>
      <dsp:spPr>
        <a:xfrm>
          <a:off x="177487" y="0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Algorithm Selection</a:t>
          </a:r>
          <a:endParaRPr lang="en-US" sz="2000" kern="1200" dirty="0"/>
        </a:p>
      </dsp:txBody>
      <dsp:txXfrm>
        <a:off x="208095" y="30608"/>
        <a:ext cx="1819835" cy="983812"/>
      </dsp:txXfrm>
    </dsp:sp>
    <dsp:sp modelId="{D9F2404E-B14A-481D-ABC0-1D9B699D03CE}">
      <dsp:nvSpPr>
        <dsp:cNvPr id="0" name=""/>
        <dsp:cNvSpPr/>
      </dsp:nvSpPr>
      <dsp:spPr>
        <a:xfrm rot="5400000">
          <a:off x="922070" y="1071154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1110343"/>
        <a:ext cx="282158" cy="274320"/>
      </dsp:txXfrm>
    </dsp:sp>
    <dsp:sp modelId="{42048650-9896-4FD6-B408-ABB66B87994B}">
      <dsp:nvSpPr>
        <dsp:cNvPr id="0" name=""/>
        <dsp:cNvSpPr/>
      </dsp:nvSpPr>
      <dsp:spPr>
        <a:xfrm>
          <a:off x="177487" y="1567542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Model</a:t>
          </a:r>
          <a:endParaRPr lang="en-US" sz="2000" kern="1200" dirty="0"/>
        </a:p>
      </dsp:txBody>
      <dsp:txXfrm>
        <a:off x="208095" y="1598150"/>
        <a:ext cx="1819835" cy="983812"/>
      </dsp:txXfrm>
    </dsp:sp>
    <dsp:sp modelId="{212892F3-265E-4595-9DAC-2C506CE9F27E}">
      <dsp:nvSpPr>
        <dsp:cNvPr id="0" name=""/>
        <dsp:cNvSpPr/>
      </dsp:nvSpPr>
      <dsp:spPr>
        <a:xfrm rot="5400000">
          <a:off x="922070" y="2638696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2677885"/>
        <a:ext cx="282158" cy="274320"/>
      </dsp:txXfrm>
    </dsp:sp>
    <dsp:sp modelId="{09E76F9E-CB34-47AA-835C-5E519D2D4FCE}">
      <dsp:nvSpPr>
        <dsp:cNvPr id="0" name=""/>
        <dsp:cNvSpPr/>
      </dsp:nvSpPr>
      <dsp:spPr>
        <a:xfrm>
          <a:off x="177487" y="3135085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Prediction/ Scoring</a:t>
          </a:r>
          <a:endParaRPr lang="en-US" sz="2000" kern="1200" dirty="0"/>
        </a:p>
      </dsp:txBody>
      <dsp:txXfrm>
        <a:off x="208095" y="3165693"/>
        <a:ext cx="1819835" cy="9838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718DD-255B-4358-B87B-36D25CFAE714}">
      <dsp:nvSpPr>
        <dsp:cNvPr id="0" name=""/>
        <dsp:cNvSpPr/>
      </dsp:nvSpPr>
      <dsp:spPr>
        <a:xfrm>
          <a:off x="177487" y="0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Algorithm Selection</a:t>
          </a:r>
          <a:endParaRPr lang="en-US" sz="2000" kern="1200" dirty="0"/>
        </a:p>
      </dsp:txBody>
      <dsp:txXfrm>
        <a:off x="208095" y="30608"/>
        <a:ext cx="1819835" cy="983812"/>
      </dsp:txXfrm>
    </dsp:sp>
    <dsp:sp modelId="{D9F2404E-B14A-481D-ABC0-1D9B699D03CE}">
      <dsp:nvSpPr>
        <dsp:cNvPr id="0" name=""/>
        <dsp:cNvSpPr/>
      </dsp:nvSpPr>
      <dsp:spPr>
        <a:xfrm rot="5400000">
          <a:off x="922070" y="1071154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1110343"/>
        <a:ext cx="282158" cy="274320"/>
      </dsp:txXfrm>
    </dsp:sp>
    <dsp:sp modelId="{42048650-9896-4FD6-B408-ABB66B87994B}">
      <dsp:nvSpPr>
        <dsp:cNvPr id="0" name=""/>
        <dsp:cNvSpPr/>
      </dsp:nvSpPr>
      <dsp:spPr>
        <a:xfrm>
          <a:off x="177487" y="1567542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Model</a:t>
          </a:r>
          <a:endParaRPr lang="en-US" sz="2000" kern="1200" dirty="0"/>
        </a:p>
      </dsp:txBody>
      <dsp:txXfrm>
        <a:off x="208095" y="1598150"/>
        <a:ext cx="1819835" cy="983812"/>
      </dsp:txXfrm>
    </dsp:sp>
    <dsp:sp modelId="{212892F3-265E-4595-9DAC-2C506CE9F27E}">
      <dsp:nvSpPr>
        <dsp:cNvPr id="0" name=""/>
        <dsp:cNvSpPr/>
      </dsp:nvSpPr>
      <dsp:spPr>
        <a:xfrm rot="5400000">
          <a:off x="922070" y="2638696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2677885"/>
        <a:ext cx="282158" cy="274320"/>
      </dsp:txXfrm>
    </dsp:sp>
    <dsp:sp modelId="{09E76F9E-CB34-47AA-835C-5E519D2D4FCE}">
      <dsp:nvSpPr>
        <dsp:cNvPr id="0" name=""/>
        <dsp:cNvSpPr/>
      </dsp:nvSpPr>
      <dsp:spPr>
        <a:xfrm>
          <a:off x="177487" y="3135085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Prediction/ Scoring</a:t>
          </a:r>
          <a:endParaRPr lang="en-US" sz="2000" kern="1200" dirty="0"/>
        </a:p>
      </dsp:txBody>
      <dsp:txXfrm>
        <a:off x="208095" y="3165693"/>
        <a:ext cx="1819835" cy="9838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718DD-255B-4358-B87B-36D25CFAE714}">
      <dsp:nvSpPr>
        <dsp:cNvPr id="0" name=""/>
        <dsp:cNvSpPr/>
      </dsp:nvSpPr>
      <dsp:spPr>
        <a:xfrm>
          <a:off x="177487" y="0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Algorithm Selection</a:t>
          </a:r>
          <a:endParaRPr lang="en-US" sz="2000" kern="1200" dirty="0"/>
        </a:p>
      </dsp:txBody>
      <dsp:txXfrm>
        <a:off x="208095" y="30608"/>
        <a:ext cx="1819835" cy="983812"/>
      </dsp:txXfrm>
    </dsp:sp>
    <dsp:sp modelId="{D9F2404E-B14A-481D-ABC0-1D9B699D03CE}">
      <dsp:nvSpPr>
        <dsp:cNvPr id="0" name=""/>
        <dsp:cNvSpPr/>
      </dsp:nvSpPr>
      <dsp:spPr>
        <a:xfrm rot="5400000">
          <a:off x="922070" y="1071154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1110343"/>
        <a:ext cx="282158" cy="274320"/>
      </dsp:txXfrm>
    </dsp:sp>
    <dsp:sp modelId="{42048650-9896-4FD6-B408-ABB66B87994B}">
      <dsp:nvSpPr>
        <dsp:cNvPr id="0" name=""/>
        <dsp:cNvSpPr/>
      </dsp:nvSpPr>
      <dsp:spPr>
        <a:xfrm>
          <a:off x="177487" y="1567542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Training Model</a:t>
          </a:r>
          <a:endParaRPr lang="en-US" sz="2000" kern="1200" dirty="0"/>
        </a:p>
      </dsp:txBody>
      <dsp:txXfrm>
        <a:off x="208095" y="1598150"/>
        <a:ext cx="1819835" cy="983812"/>
      </dsp:txXfrm>
    </dsp:sp>
    <dsp:sp modelId="{212892F3-265E-4595-9DAC-2C506CE9F27E}">
      <dsp:nvSpPr>
        <dsp:cNvPr id="0" name=""/>
        <dsp:cNvSpPr/>
      </dsp:nvSpPr>
      <dsp:spPr>
        <a:xfrm rot="5400000">
          <a:off x="922070" y="2638696"/>
          <a:ext cx="391885" cy="470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976934" y="2677885"/>
        <a:ext cx="282158" cy="274320"/>
      </dsp:txXfrm>
    </dsp:sp>
    <dsp:sp modelId="{09E76F9E-CB34-47AA-835C-5E519D2D4FCE}">
      <dsp:nvSpPr>
        <dsp:cNvPr id="0" name=""/>
        <dsp:cNvSpPr/>
      </dsp:nvSpPr>
      <dsp:spPr>
        <a:xfrm>
          <a:off x="177487" y="3135085"/>
          <a:ext cx="1881051" cy="10450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Prediction/ Scoring</a:t>
          </a:r>
          <a:endParaRPr lang="en-US" sz="2000" kern="1200" dirty="0"/>
        </a:p>
      </dsp:txBody>
      <dsp:txXfrm>
        <a:off x="208095" y="3165693"/>
        <a:ext cx="1819835" cy="983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BC190-4344-476B-AFFA-A76DFC7CD8F6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5D251-9D51-4930-BD92-8C4FB8DBF0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878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977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about the relationship between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934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other algorithms like regression, decision tree, Random forest and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117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about the relationship between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457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about the relationship between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203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about the relationship between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762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Train and Test data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08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69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667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6904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85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424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238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56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888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problem…Higher relevant product</a:t>
            </a:r>
            <a:r>
              <a:rPr lang="en-US" baseline="0" dirty="0" smtClean="0"/>
              <a:t> for a specific customer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5840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problem…Smile Yes/ 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052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problem…Is</a:t>
            </a:r>
            <a:r>
              <a:rPr lang="en-US" baseline="0" dirty="0" smtClean="0"/>
              <a:t> this file fall into virus category or not?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748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29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96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29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67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49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Broadly</a:t>
            </a:r>
            <a:r>
              <a:rPr lang="en-US" baseline="0" dirty="0" smtClean="0"/>
              <a:t> three steps of predictive modeling after data exploration i.e. having cleaned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412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 selection is broadly based on dependent</a:t>
            </a:r>
            <a:r>
              <a:rPr lang="en-US" baseline="0" dirty="0" smtClean="0"/>
              <a:t> variable, like “is there any dependent variable or what is the data type of dependent variable?”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91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D5D251-9D51-4930-BD92-8C4FB8DBF0A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6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F63A-6320-4E1B-BC62-4D2C9F61004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1BA0-2AD9-4D95-8C4F-69D290C7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0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F63A-6320-4E1B-BC62-4D2C9F61004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1BA0-2AD9-4D95-8C4F-69D290C7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30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F63A-6320-4E1B-BC62-4D2C9F61004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1BA0-2AD9-4D95-8C4F-69D290C7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3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F63A-6320-4E1B-BC62-4D2C9F61004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1BA0-2AD9-4D95-8C4F-69D290C7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2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F63A-6320-4E1B-BC62-4D2C9F61004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1BA0-2AD9-4D95-8C4F-69D290C7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01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F63A-6320-4E1B-BC62-4D2C9F61004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1BA0-2AD9-4D95-8C4F-69D290C7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61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F63A-6320-4E1B-BC62-4D2C9F61004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1BA0-2AD9-4D95-8C4F-69D290C7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3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F63A-6320-4E1B-BC62-4D2C9F61004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1BA0-2AD9-4D95-8C4F-69D290C7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45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F63A-6320-4E1B-BC62-4D2C9F61004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1BA0-2AD9-4D95-8C4F-69D290C7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07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F63A-6320-4E1B-BC62-4D2C9F61004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1BA0-2AD9-4D95-8C4F-69D290C7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4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F63A-6320-4E1B-BC62-4D2C9F61004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61BA0-2AD9-4D95-8C4F-69D290C7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52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F63A-6320-4E1B-BC62-4D2C9F610045}" type="datetimeFigureOut">
              <a:rPr lang="en-IN" smtClean="0"/>
              <a:t>18-04-2016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61BA0-2AD9-4D95-8C4F-69D290C7E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24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5.xml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6.xml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7.xml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8.xml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9.xml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13" Type="http://schemas.openxmlformats.org/officeDocument/2006/relationships/image" Target="../media/image1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Relationship Id="rId1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3.xml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4.xml"/><Relationship Id="rId9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5.xml"/><Relationship Id="rId9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6.xml"/><Relationship Id="rId9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7.xml"/><Relationship Id="rId7" Type="http://schemas.openxmlformats.org/officeDocument/2006/relationships/image" Target="../media/image1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3451"/>
            <a:ext cx="12192338" cy="303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9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47" y="241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Steps of 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17170" y="2018805"/>
          <a:ext cx="2236026" cy="418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3525184"/>
            <a:ext cx="2576945" cy="3138697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4270160" y="4049486"/>
            <a:ext cx="1278576" cy="1352663"/>
            <a:chOff x="4270160" y="4049486"/>
            <a:chExt cx="1278576" cy="1352663"/>
          </a:xfrm>
        </p:grpSpPr>
        <p:sp>
          <p:nvSpPr>
            <p:cNvPr id="28" name="Oval 27"/>
            <p:cNvSpPr/>
            <p:nvPr/>
          </p:nvSpPr>
          <p:spPr>
            <a:xfrm>
              <a:off x="4270160" y="4452123"/>
              <a:ext cx="1278576" cy="9500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Is dependent variable continuous?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1" idx="2"/>
              <a:endCxn id="28" idx="0"/>
            </p:cNvCxnSpPr>
            <p:nvPr/>
          </p:nvCxnSpPr>
          <p:spPr>
            <a:xfrm>
              <a:off x="4909448" y="4049486"/>
              <a:ext cx="0" cy="4026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5096472" y="1596007"/>
            <a:ext cx="1278576" cy="95002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Have dependent variable?</a:t>
            </a:r>
            <a:endParaRPr lang="en-US" sz="1200" b="1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270160" y="2546033"/>
            <a:ext cx="1479463" cy="1503453"/>
            <a:chOff x="4270160" y="2546033"/>
            <a:chExt cx="1479463" cy="1503453"/>
          </a:xfrm>
        </p:grpSpPr>
        <p:grpSp>
          <p:nvGrpSpPr>
            <p:cNvPr id="26" name="Group 25"/>
            <p:cNvGrpSpPr/>
            <p:nvPr/>
          </p:nvGrpSpPr>
          <p:grpSpPr>
            <a:xfrm>
              <a:off x="4270160" y="2546033"/>
              <a:ext cx="1479463" cy="1503453"/>
              <a:chOff x="5113315" y="2546033"/>
              <a:chExt cx="1479463" cy="1503453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5700149" y="2546033"/>
                <a:ext cx="892629" cy="9791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ounded Rectangle 20"/>
              <p:cNvSpPr/>
              <p:nvPr/>
            </p:nvSpPr>
            <p:spPr>
              <a:xfrm>
                <a:off x="5113315" y="3311433"/>
                <a:ext cx="1278576" cy="73805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Supervised Learning</a:t>
                </a:r>
                <a:endParaRPr lang="en-US" sz="1200" b="1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909448" y="2707574"/>
              <a:ext cx="393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Y</a:t>
              </a:r>
              <a:endParaRPr lang="en-US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749623" y="2546033"/>
            <a:ext cx="1649684" cy="1503453"/>
            <a:chOff x="5749623" y="2546033"/>
            <a:chExt cx="1649684" cy="1503453"/>
          </a:xfrm>
        </p:grpSpPr>
        <p:grpSp>
          <p:nvGrpSpPr>
            <p:cNvPr id="27" name="Group 26"/>
            <p:cNvGrpSpPr/>
            <p:nvPr/>
          </p:nvGrpSpPr>
          <p:grpSpPr>
            <a:xfrm>
              <a:off x="5749623" y="2546033"/>
              <a:ext cx="1649684" cy="1503453"/>
              <a:chOff x="6592778" y="2546033"/>
              <a:chExt cx="1649684" cy="1503453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6592778" y="2546033"/>
                <a:ext cx="1344879" cy="9791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6963886" y="3309645"/>
                <a:ext cx="1278576" cy="73984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Unsupervised Learning</a:t>
                </a:r>
                <a:endParaRPr lang="en-US" sz="1200" b="1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407711" y="2707574"/>
              <a:ext cx="393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335969" y="5402149"/>
            <a:ext cx="1573479" cy="1254744"/>
            <a:chOff x="3335969" y="5402149"/>
            <a:chExt cx="1573479" cy="1254744"/>
          </a:xfrm>
          <a:solidFill>
            <a:srgbClr val="002060"/>
          </a:solidFill>
        </p:grpSpPr>
        <p:sp>
          <p:nvSpPr>
            <p:cNvPr id="33" name="Rounded Rectangle 32"/>
            <p:cNvSpPr/>
            <p:nvPr/>
          </p:nvSpPr>
          <p:spPr>
            <a:xfrm>
              <a:off x="3335969" y="5917052"/>
              <a:ext cx="1278576" cy="73984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Regression</a:t>
              </a:r>
              <a:endParaRPr lang="en-US" sz="1200" b="1" dirty="0"/>
            </a:p>
          </p:txBody>
        </p:sp>
        <p:cxnSp>
          <p:nvCxnSpPr>
            <p:cNvPr id="39" name="Straight Connector 38"/>
            <p:cNvCxnSpPr>
              <a:stCxn id="28" idx="4"/>
              <a:endCxn id="33" idx="0"/>
            </p:cNvCxnSpPr>
            <p:nvPr/>
          </p:nvCxnSpPr>
          <p:spPr>
            <a:xfrm flipH="1">
              <a:off x="3975257" y="5402149"/>
              <a:ext cx="934191" cy="51490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4909448" y="5402149"/>
            <a:ext cx="1742697" cy="1269760"/>
            <a:chOff x="4909448" y="5402149"/>
            <a:chExt cx="1742697" cy="1269760"/>
          </a:xfrm>
          <a:solidFill>
            <a:srgbClr val="002060"/>
          </a:solidFill>
        </p:grpSpPr>
        <p:sp>
          <p:nvSpPr>
            <p:cNvPr id="37" name="Rounded Rectangle 36"/>
            <p:cNvSpPr/>
            <p:nvPr/>
          </p:nvSpPr>
          <p:spPr>
            <a:xfrm>
              <a:off x="5373569" y="5932068"/>
              <a:ext cx="1278576" cy="73984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Classification</a:t>
              </a:r>
              <a:endParaRPr lang="en-US" sz="1200" b="1" dirty="0"/>
            </a:p>
          </p:txBody>
        </p:sp>
        <p:cxnSp>
          <p:nvCxnSpPr>
            <p:cNvPr id="41" name="Straight Connector 40"/>
            <p:cNvCxnSpPr>
              <a:stCxn id="28" idx="4"/>
              <a:endCxn id="37" idx="0"/>
            </p:cNvCxnSpPr>
            <p:nvPr/>
          </p:nvCxnSpPr>
          <p:spPr>
            <a:xfrm>
              <a:off x="4909448" y="5402149"/>
              <a:ext cx="1103409" cy="5299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170193" y="4049486"/>
            <a:ext cx="1278576" cy="1309856"/>
            <a:chOff x="6170193" y="4049486"/>
            <a:chExt cx="1278576" cy="1309856"/>
          </a:xfrm>
          <a:solidFill>
            <a:srgbClr val="002060"/>
          </a:solidFill>
        </p:grpSpPr>
        <p:cxnSp>
          <p:nvCxnSpPr>
            <p:cNvPr id="43" name="Straight Connector 42"/>
            <p:cNvCxnSpPr>
              <a:stCxn id="22" idx="2"/>
            </p:cNvCxnSpPr>
            <p:nvPr/>
          </p:nvCxnSpPr>
          <p:spPr>
            <a:xfrm>
              <a:off x="6760019" y="4049486"/>
              <a:ext cx="0" cy="57001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ounded Rectangle 43"/>
            <p:cNvSpPr/>
            <p:nvPr/>
          </p:nvSpPr>
          <p:spPr>
            <a:xfrm>
              <a:off x="6170193" y="4619501"/>
              <a:ext cx="1278576" cy="73984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Clustering</a:t>
              </a:r>
              <a:endParaRPr lang="en-US" sz="1200" b="1" dirty="0"/>
            </a:p>
          </p:txBody>
        </p:sp>
      </p:grp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8660052" y="2853938"/>
            <a:ext cx="3246943" cy="3078130"/>
          </a:xfrm>
          <a:solidFill>
            <a:schemeClr val="bg1">
              <a:lumMod val="85000"/>
            </a:schemeClr>
          </a:solidFill>
        </p:spPr>
        <p:txBody>
          <a:bodyPr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sz="2000" dirty="0" smtClean="0"/>
              <a:t>Example: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600" dirty="0" smtClean="0"/>
              <a:t>Estimate the total sales by an insurance agent in next 3 months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16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000" dirty="0" smtClean="0"/>
              <a:t>Algorithms:</a:t>
            </a:r>
          </a:p>
          <a:p>
            <a:pPr algn="just">
              <a:lnSpc>
                <a:spcPct val="100000"/>
              </a:lnSpc>
            </a:pPr>
            <a:r>
              <a:rPr lang="en-IN" sz="1600" dirty="0" smtClean="0"/>
              <a:t>Simple Linear Regression</a:t>
            </a:r>
          </a:p>
          <a:p>
            <a:pPr algn="just">
              <a:lnSpc>
                <a:spcPct val="100000"/>
              </a:lnSpc>
            </a:pPr>
            <a:r>
              <a:rPr lang="en-IN" sz="1600" dirty="0" smtClean="0"/>
              <a:t>Multiple Regression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8658100" y="2863419"/>
            <a:ext cx="3246943" cy="30781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sz="2000" dirty="0" smtClean="0"/>
              <a:t>Example: 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Predict the customer will buy product or not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en-IN" sz="1600" dirty="0"/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sz="2000" dirty="0" smtClean="0"/>
              <a:t>Common Algorithms:</a:t>
            </a:r>
          </a:p>
          <a:p>
            <a:pPr algn="just">
              <a:lnSpc>
                <a:spcPct val="100000"/>
              </a:lnSpc>
            </a:pPr>
            <a:r>
              <a:rPr lang="en-IN" sz="1600" dirty="0" smtClean="0"/>
              <a:t>Logistics Regression</a:t>
            </a:r>
          </a:p>
          <a:p>
            <a:pPr algn="just">
              <a:lnSpc>
                <a:spcPct val="100000"/>
              </a:lnSpc>
            </a:pPr>
            <a:r>
              <a:rPr lang="en-IN" sz="1600" dirty="0" smtClean="0"/>
              <a:t>Decision Tree</a:t>
            </a:r>
          </a:p>
          <a:p>
            <a:pPr algn="just">
              <a:lnSpc>
                <a:spcPct val="100000"/>
              </a:lnSpc>
            </a:pPr>
            <a:r>
              <a:rPr lang="en-IN" sz="1600" dirty="0" smtClean="0"/>
              <a:t>Random Forest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8652141" y="2853938"/>
            <a:ext cx="3246943" cy="30970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sz="2000" dirty="0" smtClean="0"/>
              <a:t>Example: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Customer segmentation for defining right product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en-IN" sz="1600" dirty="0" smtClean="0"/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sz="2000" dirty="0" smtClean="0"/>
              <a:t>Common Algorithms:</a:t>
            </a:r>
          </a:p>
          <a:p>
            <a:pPr algn="just">
              <a:lnSpc>
                <a:spcPct val="100000"/>
              </a:lnSpc>
            </a:pPr>
            <a:r>
              <a:rPr lang="en-IN" sz="1600" dirty="0" smtClean="0"/>
              <a:t>K-means</a:t>
            </a:r>
          </a:p>
          <a:p>
            <a:pPr algn="just">
              <a:lnSpc>
                <a:spcPct val="100000"/>
              </a:lnSpc>
            </a:pPr>
            <a:r>
              <a:rPr lang="en-IN" sz="1600" dirty="0" smtClean="0"/>
              <a:t>Spectral Clustering</a:t>
            </a:r>
          </a:p>
          <a:p>
            <a:pPr algn="just">
              <a:lnSpc>
                <a:spcPct val="100000"/>
              </a:lnSpc>
            </a:pPr>
            <a:endParaRPr lang="en-IN" sz="1600" dirty="0" smtClean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134584" y="5435454"/>
            <a:ext cx="39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78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1" grpId="0" animBg="1"/>
      <p:bldP spid="52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47" y="241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Steps of 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17170" y="2018805"/>
          <a:ext cx="2236026" cy="418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54380" y="1767635"/>
            <a:ext cx="2576945" cy="174746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284" y="5110539"/>
            <a:ext cx="2576945" cy="174746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194461" y="1980005"/>
            <a:ext cx="7957457" cy="3945782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2400" dirty="0" smtClean="0"/>
              <a:t>It is a process to learn relationship/ correlation between independent and dependent variables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3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47" y="241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Steps of 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17170" y="2018805"/>
          <a:ext cx="2236026" cy="418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54380" y="1767635"/>
            <a:ext cx="2576945" cy="174746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284" y="5110539"/>
            <a:ext cx="2576945" cy="174746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81352" y="5579019"/>
            <a:ext cx="7470569" cy="52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Here, you can see predictive model (linear equation) based on single variable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8229598" y="2463988"/>
            <a:ext cx="3648763" cy="21762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6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000" dirty="0" smtClean="0"/>
              <a:t>Equation: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Credit Limit = f(Age)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Credit Limit= </a:t>
            </a:r>
            <a:r>
              <a:rPr lang="en-IN" sz="1600" dirty="0" smtClean="0"/>
              <a:t>1.4904*Age </a:t>
            </a:r>
            <a:r>
              <a:rPr lang="en-IN" sz="1600" dirty="0"/>
              <a:t>-</a:t>
            </a:r>
            <a:r>
              <a:rPr lang="en-IN" sz="1600" dirty="0" smtClean="0"/>
              <a:t> 16.838</a:t>
            </a:r>
            <a:endParaRPr lang="en-IN" sz="1600" dirty="0" smtClean="0"/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3274" y="2183980"/>
            <a:ext cx="4633362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47" y="241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Steps of 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17170" y="2018805"/>
          <a:ext cx="2236026" cy="418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54380" y="1767635"/>
            <a:ext cx="2576945" cy="174746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284" y="5110539"/>
            <a:ext cx="2576945" cy="174746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81352" y="5579019"/>
            <a:ext cx="7470569" cy="52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can also use other algorithms to estimate/ predict the value of dependent variable.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229598" y="2463988"/>
            <a:ext cx="3648763" cy="21762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6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000" dirty="0" smtClean="0"/>
              <a:t>Equation: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Credit Limit = f(Age)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Credit Limit= </a:t>
            </a:r>
            <a:r>
              <a:rPr lang="en-IN" sz="1600" dirty="0" smtClean="0"/>
              <a:t>1.4904*Age </a:t>
            </a:r>
            <a:r>
              <a:rPr lang="en-IN" sz="1600" dirty="0"/>
              <a:t>-</a:t>
            </a:r>
            <a:r>
              <a:rPr lang="en-IN" sz="1600" dirty="0" smtClean="0"/>
              <a:t> 16.838</a:t>
            </a:r>
            <a:endParaRPr lang="en-IN" sz="1600" dirty="0" smtClean="0"/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6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3274" y="2183980"/>
            <a:ext cx="4633362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47" y="241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Steps of 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17170" y="2018805"/>
          <a:ext cx="2236026" cy="418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54380" y="1767635"/>
            <a:ext cx="2576945" cy="174746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284" y="5110539"/>
            <a:ext cx="2576945" cy="174746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81352" y="5579019"/>
            <a:ext cx="7470569" cy="52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 will we use this equation?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229598" y="2463988"/>
            <a:ext cx="3648763" cy="21762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6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000" dirty="0" smtClean="0"/>
              <a:t>Equation: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Credit Limit = f(Age)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Credit Limit= </a:t>
            </a:r>
            <a:r>
              <a:rPr lang="en-IN" sz="1600" dirty="0" smtClean="0"/>
              <a:t>1.4904*Age </a:t>
            </a:r>
            <a:r>
              <a:rPr lang="en-IN" sz="1600" dirty="0"/>
              <a:t>-</a:t>
            </a:r>
            <a:r>
              <a:rPr lang="en-IN" sz="1600" dirty="0" smtClean="0"/>
              <a:t> 16.838</a:t>
            </a:r>
            <a:endParaRPr lang="en-IN" sz="1600" dirty="0" smtClean="0"/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6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3274" y="2183980"/>
            <a:ext cx="4633362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7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47" y="241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Steps of 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17170" y="2018805"/>
          <a:ext cx="2236026" cy="418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54380" y="1767635"/>
            <a:ext cx="2576945" cy="174746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284" y="5110539"/>
            <a:ext cx="2576945" cy="174746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81352" y="5579019"/>
            <a:ext cx="7470569" cy="52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equation is used to predict/ estimate dependent variable of test data set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229598" y="2463988"/>
            <a:ext cx="3648763" cy="21762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6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000" dirty="0" smtClean="0"/>
              <a:t>Equation: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Credit Limit = f(Age)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Credit Limit= </a:t>
            </a:r>
            <a:r>
              <a:rPr lang="en-IN" sz="1600" dirty="0" smtClean="0"/>
              <a:t>1.4904*Age </a:t>
            </a:r>
            <a:r>
              <a:rPr lang="en-IN" sz="1600" dirty="0"/>
              <a:t>-</a:t>
            </a:r>
            <a:r>
              <a:rPr lang="en-IN" sz="1600" dirty="0" smtClean="0"/>
              <a:t> 16.838</a:t>
            </a:r>
            <a:endParaRPr lang="en-IN" sz="1600" dirty="0" smtClean="0"/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6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3274" y="2183980"/>
            <a:ext cx="4633362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2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47" y="241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Steps of 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17170" y="2018805"/>
          <a:ext cx="2236026" cy="418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54380" y="1767635"/>
            <a:ext cx="2576945" cy="174746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284" y="5110539"/>
            <a:ext cx="2576945" cy="174746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3681352" y="5579019"/>
            <a:ext cx="7470569" cy="52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test data set?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229598" y="2463988"/>
            <a:ext cx="3648763" cy="21762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6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000" dirty="0" smtClean="0"/>
              <a:t>Equation: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Credit Limit = f(Age)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Credit Limit= </a:t>
            </a:r>
            <a:r>
              <a:rPr lang="en-IN" sz="1600" dirty="0" smtClean="0"/>
              <a:t>1.4904*Age </a:t>
            </a:r>
            <a:r>
              <a:rPr lang="en-IN" sz="1600" dirty="0"/>
              <a:t>-</a:t>
            </a:r>
            <a:r>
              <a:rPr lang="en-IN" sz="1600" dirty="0" smtClean="0"/>
              <a:t> 16.838</a:t>
            </a:r>
            <a:endParaRPr lang="en-IN" sz="1600" dirty="0" smtClean="0"/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6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3274" y="2183980"/>
            <a:ext cx="4633362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5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47" y="241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Steps of 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17170" y="2018805"/>
          <a:ext cx="2236026" cy="418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54380" y="1767635"/>
            <a:ext cx="2576945" cy="174746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284" y="5110539"/>
            <a:ext cx="2576945" cy="1747461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106088730"/>
              </p:ext>
            </p:extLst>
          </p:nvPr>
        </p:nvGraphicFramePr>
        <p:xfrm>
          <a:off x="3205854" y="2795391"/>
          <a:ext cx="7313706" cy="2124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3771445" y="5094504"/>
            <a:ext cx="2363190" cy="16625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sz="1600" dirty="0" smtClean="0"/>
              <a:t>Past data (Known dependent variable)</a:t>
            </a:r>
          </a:p>
          <a:p>
            <a:pPr>
              <a:lnSpc>
                <a:spcPct val="200000"/>
              </a:lnSpc>
            </a:pPr>
            <a:r>
              <a:rPr lang="en-IN" sz="1600" dirty="0" smtClean="0"/>
              <a:t>Used to train model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842472" y="5094504"/>
            <a:ext cx="2363190" cy="166256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sz="1600" dirty="0" smtClean="0"/>
              <a:t>Future data (Unknown dependent variable)</a:t>
            </a:r>
          </a:p>
          <a:p>
            <a:pPr>
              <a:lnSpc>
                <a:spcPct val="200000"/>
              </a:lnSpc>
            </a:pPr>
            <a:r>
              <a:rPr lang="en-IN" sz="1600" dirty="0" smtClean="0"/>
              <a:t>Used to score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0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 build="p"/>
      <p:bldP spid="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47" y="241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Steps of 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17170" y="2018805"/>
          <a:ext cx="2236026" cy="418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54380" y="1767636"/>
            <a:ext cx="2576945" cy="292311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194461" y="2490644"/>
            <a:ext cx="7957457" cy="3838904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2400" dirty="0" smtClean="0"/>
              <a:t>It is a process to estimate/ predict dependent variable of test data set by applying model rules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IN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47" y="241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Steps of 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17170" y="2018805"/>
          <a:ext cx="2236026" cy="418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54380" y="1767636"/>
            <a:ext cx="2576945" cy="292311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681352" y="5579019"/>
            <a:ext cx="7470569" cy="52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above equation to score “Credit Limit” for “Age” 40 and 50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229598" y="2463988"/>
            <a:ext cx="3648763" cy="21762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6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000" dirty="0" smtClean="0"/>
              <a:t>Equation: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Credit Limit = f(Age)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Credit Limit= </a:t>
            </a:r>
            <a:r>
              <a:rPr lang="en-IN" sz="1600" dirty="0" smtClean="0"/>
              <a:t>1.4904*Age - 16.838</a:t>
            </a:r>
            <a:endParaRPr lang="en-IN" sz="1600" dirty="0" smtClean="0"/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6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3274" y="2183980"/>
            <a:ext cx="4633362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5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Model building – life cycle</a:t>
            </a:r>
            <a:endParaRPr lang="en-IN" sz="36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19684832"/>
              </p:ext>
            </p:extLst>
          </p:nvPr>
        </p:nvGraphicFramePr>
        <p:xfrm>
          <a:off x="5081051" y="2372691"/>
          <a:ext cx="5811594" cy="3930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23263"/>
            <a:ext cx="10515600" cy="621361"/>
          </a:xfr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 smtClean="0"/>
              <a:t>We can broadly divide the model building life cycle in six stages: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1825474" y="5628904"/>
            <a:ext cx="10254508" cy="629392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97860" y="5079243"/>
            <a:ext cx="300251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4388" y="2593075"/>
            <a:ext cx="300251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97860" y="3223145"/>
            <a:ext cx="300251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61634" y="3837295"/>
            <a:ext cx="300251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61633" y="4465100"/>
            <a:ext cx="300251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97860" y="5079243"/>
            <a:ext cx="300251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0577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47" y="241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Steps of 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17170" y="2018805"/>
          <a:ext cx="2236026" cy="418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54380" y="1767636"/>
            <a:ext cx="2576945" cy="292311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681352" y="5579019"/>
            <a:ext cx="7470569" cy="52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“Age” 40, Credit Limit = </a:t>
            </a:r>
            <a:r>
              <a:rPr lang="en-US" dirty="0" smtClean="0"/>
              <a:t>1.4904</a:t>
            </a:r>
            <a:r>
              <a:rPr lang="en-US" dirty="0" smtClean="0"/>
              <a:t>*40 -16.838 </a:t>
            </a:r>
            <a:r>
              <a:rPr lang="en-US" dirty="0" smtClean="0"/>
              <a:t>= </a:t>
            </a:r>
            <a:r>
              <a:rPr lang="en-US" dirty="0" smtClean="0"/>
              <a:t>42.778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229598" y="2463988"/>
            <a:ext cx="3648763" cy="21762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6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000" dirty="0" smtClean="0"/>
              <a:t>Equation: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Credit Limit = f(Age)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Credit Limit= </a:t>
            </a:r>
            <a:r>
              <a:rPr lang="en-IN" sz="1600" dirty="0" smtClean="0"/>
              <a:t>1.4904*Age - 16.838</a:t>
            </a:r>
            <a:endParaRPr lang="en-IN" sz="1600" dirty="0" smtClean="0"/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6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3274" y="2183980"/>
            <a:ext cx="4633362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4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47" y="241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Steps of 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17170" y="2018805"/>
          <a:ext cx="2236026" cy="418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54380" y="1767636"/>
            <a:ext cx="2576945" cy="292311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681352" y="5579019"/>
            <a:ext cx="7470569" cy="52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Similarly, for “Age” 50, Credit Limit = </a:t>
            </a:r>
            <a:r>
              <a:rPr lang="en-US" dirty="0" smtClean="0"/>
              <a:t>1.4904*50 </a:t>
            </a:r>
            <a:r>
              <a:rPr lang="en-US" dirty="0"/>
              <a:t>-16.838 = </a:t>
            </a:r>
            <a:r>
              <a:rPr lang="en-US" dirty="0" smtClean="0"/>
              <a:t>57.682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229598" y="2463988"/>
            <a:ext cx="3648763" cy="21762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6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000" dirty="0" smtClean="0"/>
              <a:t>Equation: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Credit Limit = f(Age)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Credit Limit= </a:t>
            </a:r>
            <a:r>
              <a:rPr lang="en-IN" sz="1600" dirty="0" smtClean="0"/>
              <a:t>1.4904*Age - 16.838</a:t>
            </a:r>
            <a:endParaRPr lang="en-IN" sz="1600" dirty="0" smtClean="0"/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6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3274" y="2183980"/>
            <a:ext cx="4633362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2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47" y="241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Steps of 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17170" y="2018805"/>
          <a:ext cx="2236026" cy="418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54380" y="1767636"/>
            <a:ext cx="2576945" cy="292311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681352" y="5579019"/>
            <a:ext cx="7470569" cy="52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always apply training learning to test data set for prediction/ estimation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229598" y="2463988"/>
            <a:ext cx="3648763" cy="21762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6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000" dirty="0" smtClean="0"/>
              <a:t>Equation: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Credit Limit = f(Age)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1600" dirty="0" smtClean="0"/>
              <a:t>Credit Limit= </a:t>
            </a:r>
            <a:r>
              <a:rPr lang="en-IN" sz="1600" dirty="0" smtClean="0"/>
              <a:t>1.4904*Age - 16.838</a:t>
            </a:r>
            <a:endParaRPr lang="en-IN" sz="1600" dirty="0" smtClean="0"/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6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83274" y="2183980"/>
            <a:ext cx="4633362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8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Model building – life cycle</a:t>
            </a:r>
            <a:endParaRPr lang="en-IN" sz="36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5081051" y="2372691"/>
          <a:ext cx="5811594" cy="3930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523263"/>
            <a:ext cx="10515600" cy="621361"/>
          </a:xfr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 smtClean="0"/>
              <a:t>We can broadly divide the model building life cycle in six stages: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54388" y="2593075"/>
            <a:ext cx="300251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97860" y="3223145"/>
            <a:ext cx="300251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61634" y="3837295"/>
            <a:ext cx="300251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1633" y="4465100"/>
            <a:ext cx="300251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97860" y="5079243"/>
            <a:ext cx="300251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70308" y="5707043"/>
            <a:ext cx="300251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7865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Model Deployment/ Implementation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2400" dirty="0" smtClean="0"/>
              <a:t>It is a process to serve model estimation to users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400" dirty="0" smtClean="0"/>
              <a:t>&amp;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400" dirty="0"/>
              <a:t>We can also deploy model results to develop data driven products </a:t>
            </a:r>
            <a:endParaRPr lang="en-IN" sz="2400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en-IN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1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accent2"/>
                </a:solidFill>
              </a:rPr>
              <a:t>Model Deployment/ Implementation</a:t>
            </a:r>
            <a:endParaRPr lang="en-IN" sz="3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 smtClean="0"/>
              <a:t>Examples: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en-IN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accent2"/>
                </a:solidFill>
              </a:rPr>
              <a:t>Model Deployment/ Implementation</a:t>
            </a:r>
            <a:endParaRPr lang="en-IN" sz="3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2400" dirty="0" smtClean="0"/>
              <a:t>Building recommendation engine for e-commerce companies</a:t>
            </a:r>
          </a:p>
          <a:p>
            <a:pPr>
              <a:lnSpc>
                <a:spcPct val="150000"/>
              </a:lnSpc>
            </a:pPr>
            <a:endParaRPr lang="en-IN" sz="2400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en-I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" r="1664" b="5290"/>
          <a:stretch/>
        </p:blipFill>
        <p:spPr>
          <a:xfrm>
            <a:off x="5631979" y="2511579"/>
            <a:ext cx="5967483" cy="36551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6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accent2"/>
                </a:solidFill>
              </a:rPr>
              <a:t>Model Deployment/ Implementation</a:t>
            </a:r>
            <a:endParaRPr lang="en-IN" sz="3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dirty="0" smtClean="0"/>
              <a:t>The </a:t>
            </a:r>
            <a:r>
              <a:rPr lang="en-US" sz="2400" dirty="0"/>
              <a:t>face detection </a:t>
            </a:r>
            <a:r>
              <a:rPr lang="en-US" sz="2400" dirty="0" smtClean="0"/>
              <a:t>feature </a:t>
            </a:r>
            <a:r>
              <a:rPr lang="en-US" sz="2400" dirty="0"/>
              <a:t>in mobile cameras is an example of what machine learning can do</a:t>
            </a:r>
            <a:endParaRPr lang="en-IN" sz="2400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en-IN" sz="2400" dirty="0" smtClean="0"/>
          </a:p>
        </p:txBody>
      </p:sp>
      <p:pic>
        <p:nvPicPr>
          <p:cNvPr id="1026" name="Picture 2" descr="http://cdn.makeuseof.com/wp-content/uploads/2015/04/smilecatcher.png?c522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016" y="2746187"/>
            <a:ext cx="4026990" cy="342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 smtClean="0">
                <a:solidFill>
                  <a:schemeClr val="accent2"/>
                </a:solidFill>
              </a:rPr>
              <a:t>Model Deployment/ Implementation</a:t>
            </a:r>
            <a:endParaRPr lang="en-IN" sz="32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dirty="0"/>
              <a:t>Machine learning is used in </a:t>
            </a:r>
            <a:r>
              <a:rPr lang="en-US" sz="2400" dirty="0" smtClean="0"/>
              <a:t>Anti-viruses </a:t>
            </a:r>
            <a:r>
              <a:rPr lang="en-US" sz="2400" dirty="0"/>
              <a:t>to improve detection of malicious software on computer devices</a:t>
            </a:r>
            <a:endParaRPr lang="en-IN" sz="2400" dirty="0" smtClean="0"/>
          </a:p>
          <a:p>
            <a:pPr marL="0" indent="0" algn="ctr">
              <a:lnSpc>
                <a:spcPct val="150000"/>
              </a:lnSpc>
              <a:buNone/>
            </a:pPr>
            <a:endParaRPr lang="en-IN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  <p:pic>
        <p:nvPicPr>
          <p:cNvPr id="3074" name="Picture 2" descr="http://2.bp.blogspot.com/-D5eVu8CdA5o/UXfpc8V5q-I/AAAAAAAAAiE/nimhwH76mYE/s1600/viru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094" y="3182178"/>
            <a:ext cx="3989805" cy="264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5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199" y="27090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accent2"/>
                </a:solidFill>
              </a:rPr>
              <a:t>Thanks</a:t>
            </a:r>
            <a:endParaRPr lang="en-IN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74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2400" dirty="0" smtClean="0"/>
              <a:t>It is a process to create statistical model for estimating/ predicting the future behaviour based on past data.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IN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4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22433" y="1520977"/>
            <a:ext cx="10947134" cy="1874012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2005"/>
            <a:ext cx="10515600" cy="3761309"/>
          </a:xfrm>
        </p:spPr>
        <p:txBody>
          <a:bodyPr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2000" dirty="0" smtClean="0"/>
              <a:t>A retail bank wants to know the default behaviour of its credit card customers. They want to predict the probability of default for each customer with in next 3 months.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Probability of default would lie between 0 and 1.</a:t>
            </a: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Assume 10% of customers will default in the next 3 months (based on historic data)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600" cy="724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400" dirty="0" smtClean="0"/>
              <a:t>Example: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24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0567911" y="4564753"/>
            <a:ext cx="935449" cy="2033275"/>
            <a:chOff x="10567911" y="4564753"/>
            <a:chExt cx="935449" cy="203327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0567911" y="6419001"/>
              <a:ext cx="21836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10567911" y="4564753"/>
              <a:ext cx="935449" cy="2033275"/>
              <a:chOff x="10549719" y="4564754"/>
              <a:chExt cx="935449" cy="2033275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0658902" y="4749420"/>
                <a:ext cx="0" cy="165955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0549719" y="4749421"/>
                <a:ext cx="2183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0784003" y="6228697"/>
                <a:ext cx="461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860210" y="4564754"/>
                <a:ext cx="624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431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2005"/>
            <a:ext cx="10515600" cy="376130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A retail bank wants to know the default behaviour of their credit card customers like “Predict the probability of default for customers</a:t>
            </a:r>
            <a:r>
              <a:rPr lang="en-IN" sz="2000" dirty="0" smtClean="0"/>
              <a:t>?”</a:t>
            </a:r>
            <a:endParaRPr lang="en-IN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 smtClean="0"/>
              <a:t>Probability of default for each customer in next 3 months = 0.1</a:t>
            </a:r>
            <a:endParaRPr lang="en-IN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600" cy="724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400" dirty="0" smtClean="0"/>
              <a:t>Example: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24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0567911" y="4564753"/>
            <a:ext cx="935449" cy="2033275"/>
            <a:chOff x="10567911" y="4564753"/>
            <a:chExt cx="935449" cy="203327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0567911" y="6419001"/>
              <a:ext cx="21836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0567911" y="4564753"/>
              <a:ext cx="935449" cy="2033275"/>
              <a:chOff x="10549719" y="4564754"/>
              <a:chExt cx="935449" cy="203327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0658902" y="4749420"/>
                <a:ext cx="0" cy="165955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0549719" y="4749421"/>
                <a:ext cx="2183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0565639" y="5556915"/>
                <a:ext cx="2183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0852243" y="6228697"/>
                <a:ext cx="461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838025" y="5372249"/>
                <a:ext cx="624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0.5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860210" y="4564754"/>
                <a:ext cx="624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</p:grpSp>
      <p:sp>
        <p:nvSpPr>
          <p:cNvPr id="8" name="Oval 7"/>
          <p:cNvSpPr/>
          <p:nvPr/>
        </p:nvSpPr>
        <p:spPr>
          <a:xfrm>
            <a:off x="10587545" y="6056445"/>
            <a:ext cx="152100" cy="1895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51906" y="5372248"/>
            <a:ext cx="8621486" cy="52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Now, </a:t>
            </a:r>
            <a:r>
              <a:rPr lang="en-US" dirty="0"/>
              <a:t>w</a:t>
            </a:r>
            <a:r>
              <a:rPr lang="en-US" dirty="0" smtClean="0"/>
              <a:t>hat these “Predictive Models” do?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38200" y="1452104"/>
            <a:ext cx="10947134" cy="1874012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858489" y="5975025"/>
            <a:ext cx="62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2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2005"/>
            <a:ext cx="10515600" cy="376130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A retail bank wants to know the default behaviour of their credit card customers like “Predict the probability of default for customers</a:t>
            </a:r>
            <a:r>
              <a:rPr lang="en-IN" sz="2000" dirty="0" smtClean="0"/>
              <a:t>?”</a:t>
            </a:r>
            <a:endParaRPr lang="en-IN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 smtClean="0"/>
              <a:t>Probability of default for each customer in next 3 months = 0.1</a:t>
            </a:r>
            <a:endParaRPr lang="en-IN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600" cy="724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400" dirty="0" smtClean="0"/>
              <a:t>Example: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24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0567911" y="4564753"/>
            <a:ext cx="935449" cy="2033275"/>
            <a:chOff x="10567911" y="4564753"/>
            <a:chExt cx="935449" cy="203327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0567911" y="6419001"/>
              <a:ext cx="21836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0567911" y="4564753"/>
              <a:ext cx="935449" cy="2033275"/>
              <a:chOff x="10549719" y="4564754"/>
              <a:chExt cx="935449" cy="203327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0658902" y="4749420"/>
                <a:ext cx="0" cy="165955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0549719" y="4749421"/>
                <a:ext cx="2183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0565639" y="5556915"/>
                <a:ext cx="2183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0852243" y="6228697"/>
                <a:ext cx="461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838025" y="5372249"/>
                <a:ext cx="624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0.5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860210" y="4564754"/>
                <a:ext cx="624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</p:grpSp>
      <p:sp>
        <p:nvSpPr>
          <p:cNvPr id="8" name="Oval 7"/>
          <p:cNvSpPr/>
          <p:nvPr/>
        </p:nvSpPr>
        <p:spPr>
          <a:xfrm>
            <a:off x="10587545" y="6056445"/>
            <a:ext cx="152100" cy="1895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51906" y="5276712"/>
            <a:ext cx="8621486" cy="856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moves the probability towards one of the two extremes based </a:t>
            </a:r>
            <a:r>
              <a:rPr lang="en-US" dirty="0" smtClean="0"/>
              <a:t>on attributes from past information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38200" y="1452104"/>
            <a:ext cx="10947134" cy="1874012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858489" y="5975025"/>
            <a:ext cx="62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2005"/>
            <a:ext cx="10515600" cy="376130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A retail bank wants to know the default behaviour of their credit card customers like “Predict the probability of default for customers</a:t>
            </a:r>
            <a:r>
              <a:rPr lang="en-IN" sz="2000" dirty="0" smtClean="0"/>
              <a:t>?”</a:t>
            </a:r>
            <a:endParaRPr lang="en-IN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 smtClean="0"/>
              <a:t>Probability of default for each customer in next 3 months = 0.1</a:t>
            </a:r>
            <a:endParaRPr lang="en-IN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600" cy="724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400" dirty="0" smtClean="0"/>
              <a:t>Example: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24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0567911" y="4564753"/>
            <a:ext cx="935449" cy="2033275"/>
            <a:chOff x="10567911" y="4564753"/>
            <a:chExt cx="935449" cy="203327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0567911" y="6419001"/>
              <a:ext cx="21836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0567911" y="4564753"/>
              <a:ext cx="935449" cy="2033275"/>
              <a:chOff x="10549719" y="4564754"/>
              <a:chExt cx="935449" cy="203327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0658902" y="4749420"/>
                <a:ext cx="0" cy="165955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0549719" y="4749421"/>
                <a:ext cx="2183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0565639" y="5556915"/>
                <a:ext cx="2183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0852243" y="6228697"/>
                <a:ext cx="461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838025" y="5372249"/>
                <a:ext cx="624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0.5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860210" y="4564754"/>
                <a:ext cx="624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</p:grpSp>
      <p:sp>
        <p:nvSpPr>
          <p:cNvPr id="8" name="Oval 7"/>
          <p:cNvSpPr/>
          <p:nvPr/>
        </p:nvSpPr>
        <p:spPr>
          <a:xfrm>
            <a:off x="10587545" y="5278518"/>
            <a:ext cx="152100" cy="1895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1452104"/>
            <a:ext cx="10947134" cy="1874012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858489" y="5975025"/>
            <a:ext cx="62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151906" y="5372248"/>
            <a:ext cx="8621486" cy="52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moves the probability towards one of the two extremes based some given attributes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2244436" y="6088091"/>
            <a:ext cx="6885916" cy="52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customer with volatile income is more likely (closer to 1) to default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0558807" y="6186986"/>
            <a:ext cx="2183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53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2005"/>
            <a:ext cx="10515600" cy="376130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dirty="0"/>
              <a:t>A retail bank wants to know the default behaviour of their credit card customers like “Predict the probability of default for customers</a:t>
            </a:r>
            <a:r>
              <a:rPr lang="en-IN" sz="2000" dirty="0" smtClean="0"/>
              <a:t>?”</a:t>
            </a:r>
            <a:endParaRPr lang="en-IN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000" dirty="0" smtClean="0"/>
              <a:t>Probability of default for each customer in next 3 months = 0.1</a:t>
            </a:r>
            <a:endParaRPr lang="en-IN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690688"/>
            <a:ext cx="10515600" cy="724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2400" dirty="0" smtClean="0"/>
              <a:t>Example: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24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10567911" y="4564753"/>
            <a:ext cx="935449" cy="2033275"/>
            <a:chOff x="10567911" y="4564753"/>
            <a:chExt cx="935449" cy="203327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0567911" y="6419001"/>
              <a:ext cx="21836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/>
            <p:nvPr/>
          </p:nvGrpSpPr>
          <p:grpSpPr>
            <a:xfrm>
              <a:off x="10567911" y="4564753"/>
              <a:ext cx="935449" cy="2033275"/>
              <a:chOff x="10549719" y="4564754"/>
              <a:chExt cx="935449" cy="2033275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0658902" y="4749420"/>
                <a:ext cx="0" cy="165955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0549719" y="4749421"/>
                <a:ext cx="2183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0565639" y="5556915"/>
                <a:ext cx="218364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10852243" y="6228697"/>
                <a:ext cx="461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0838025" y="5372249"/>
                <a:ext cx="624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0.5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860210" y="4564754"/>
                <a:ext cx="624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</p:grpSp>
      <p:sp>
        <p:nvSpPr>
          <p:cNvPr id="8" name="Oval 7"/>
          <p:cNvSpPr/>
          <p:nvPr/>
        </p:nvSpPr>
        <p:spPr>
          <a:xfrm>
            <a:off x="10587545" y="6233867"/>
            <a:ext cx="152100" cy="1895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1452104"/>
            <a:ext cx="10947134" cy="1874012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858489" y="5975025"/>
            <a:ext cx="62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151906" y="5372248"/>
            <a:ext cx="8621486" cy="5230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moves the probability towards one of the two extremes based some given attributes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10558807" y="6186986"/>
            <a:ext cx="2183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2244436" y="6085981"/>
            <a:ext cx="6163294" cy="6501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OR, A customer with healthy credit history for last 10 years has low chances of default (closer to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6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47" y="2413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chemeClr val="accent2"/>
                </a:solidFill>
              </a:rPr>
              <a:t>Steps of Predictive Modeling</a:t>
            </a:r>
            <a:endParaRPr lang="en-IN" sz="3600" dirty="0">
              <a:solidFill>
                <a:schemeClr val="accent2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66877758"/>
              </p:ext>
            </p:extLst>
          </p:nvPr>
        </p:nvGraphicFramePr>
        <p:xfrm>
          <a:off x="317170" y="2018805"/>
          <a:ext cx="2236026" cy="4180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41" y="6248573"/>
            <a:ext cx="2948959" cy="59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9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1176</Words>
  <Application>Microsoft Office PowerPoint</Application>
  <PresentationFormat>Widescreen</PresentationFormat>
  <Paragraphs>265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Model building – life cycle</vt:lpstr>
      <vt:lpstr>Predictive Modeling</vt:lpstr>
      <vt:lpstr>Predictive Modeling</vt:lpstr>
      <vt:lpstr>Predictive Modeling</vt:lpstr>
      <vt:lpstr>Predictive Modeling</vt:lpstr>
      <vt:lpstr>Predictive Modeling</vt:lpstr>
      <vt:lpstr>Predictive Modeling</vt:lpstr>
      <vt:lpstr>Steps of Predictive Modeling</vt:lpstr>
      <vt:lpstr>Steps of Predictive Modeling</vt:lpstr>
      <vt:lpstr>Steps of Predictive Modeling</vt:lpstr>
      <vt:lpstr>Steps of Predictive Modeling</vt:lpstr>
      <vt:lpstr>Steps of Predictive Modeling</vt:lpstr>
      <vt:lpstr>Steps of Predictive Modeling</vt:lpstr>
      <vt:lpstr>Steps of Predictive Modeling</vt:lpstr>
      <vt:lpstr>Steps of Predictive Modeling</vt:lpstr>
      <vt:lpstr>Steps of Predictive Modeling</vt:lpstr>
      <vt:lpstr>Steps of Predictive Modeling</vt:lpstr>
      <vt:lpstr>Steps of Predictive Modeling</vt:lpstr>
      <vt:lpstr>Steps of Predictive Modeling</vt:lpstr>
      <vt:lpstr>Steps of Predictive Modeling</vt:lpstr>
      <vt:lpstr>Steps of Predictive Modeling</vt:lpstr>
      <vt:lpstr>Model building – life cycle</vt:lpstr>
      <vt:lpstr>Model Deployment/ Implementation</vt:lpstr>
      <vt:lpstr>Model Deployment/ Implementation</vt:lpstr>
      <vt:lpstr>Model Deployment/ Implementation</vt:lpstr>
      <vt:lpstr>Model Deployment/ Implementation</vt:lpstr>
      <vt:lpstr>Model Deployment/ Implementation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Vidhya</dc:title>
  <dc:creator>Kunal Jain</dc:creator>
  <cp:lastModifiedBy>abc</cp:lastModifiedBy>
  <cp:revision>147</cp:revision>
  <dcterms:created xsi:type="dcterms:W3CDTF">2014-05-14T17:35:07Z</dcterms:created>
  <dcterms:modified xsi:type="dcterms:W3CDTF">2016-04-18T08:00:08Z</dcterms:modified>
</cp:coreProperties>
</file>