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6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B0BB-00E4-4333-9322-6FCF38847D50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8A38-675D-4D45-8587-E31BF323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/>
          <p:cNvGrpSpPr/>
          <p:nvPr/>
        </p:nvGrpSpPr>
        <p:grpSpPr>
          <a:xfrm>
            <a:off x="292525" y="343942"/>
            <a:ext cx="4191000" cy="6511455"/>
            <a:chOff x="292525" y="343942"/>
            <a:chExt cx="4191000" cy="6511455"/>
          </a:xfrm>
        </p:grpSpPr>
        <p:grpSp>
          <p:nvGrpSpPr>
            <p:cNvPr id="36" name="Group 35"/>
            <p:cNvGrpSpPr/>
            <p:nvPr/>
          </p:nvGrpSpPr>
          <p:grpSpPr>
            <a:xfrm>
              <a:off x="292525" y="2025824"/>
              <a:ext cx="4191000" cy="1465809"/>
              <a:chOff x="152400" y="191541"/>
              <a:chExt cx="4191000" cy="146580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6" name="Freeform 5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Step_1</a:t>
                  </a:r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Step_7</a:t>
                  </a: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13" name="Freeform 12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/>
                      <a:t>Step_4</a:t>
                    </a:r>
                    <a:endParaRPr lang="en-US" sz="900" kern="1200" dirty="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18" name="Freeform 17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Step_2</a:t>
                  </a: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14" name="Freeform 13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Step_5</a:t>
                    </a:r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Step_6</a:t>
                    </a:r>
                  </a:p>
                </p:txBody>
              </p: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215979" y="209550"/>
                <a:ext cx="30583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2)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CP.build ("step_2"); 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//Step 2 is ready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92525" y="343942"/>
              <a:ext cx="4191000" cy="1465809"/>
              <a:chOff x="152400" y="191541"/>
              <a:chExt cx="4191000" cy="146580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Step_1</a:t>
                  </a:r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Step_7</a:t>
                  </a:r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69" name="Freeform 68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/>
                      <a:t>Step_4</a:t>
                    </a:r>
                    <a:endParaRPr lang="en-US" sz="900" kern="1200" dirty="0"/>
                  </a:p>
                </p:txBody>
              </p:sp>
              <p:sp>
                <p:nvSpPr>
                  <p:cNvPr id="70" name="Freeform 69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65" name="Freeform 64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Step_2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67" name="Freeform 66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Step_5</a:t>
                    </a:r>
                  </a:p>
                </p:txBody>
              </p:sp>
              <p:sp>
                <p:nvSpPr>
                  <p:cNvPr id="68" name="Freeform 67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Step_6</a:t>
                    </a:r>
                  </a:p>
                </p:txBody>
              </p:sp>
            </p:grpSp>
          </p:grpSp>
          <p:grpSp>
            <p:nvGrpSpPr>
              <p:cNvPr id="58" name="Group 57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1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215979" y="209550"/>
                <a:ext cx="30028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1) Every step is in wait state at the beginning.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92525" y="3707706"/>
              <a:ext cx="4191000" cy="1465809"/>
              <a:chOff x="152400" y="191541"/>
              <a:chExt cx="4191000" cy="146580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0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80" name="Freeform 79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Step_1</a:t>
                  </a: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Step_7</a:t>
                  </a:r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/>
                      <a:t>Step_4</a:t>
                    </a:r>
                    <a:endParaRPr lang="en-US" sz="900" kern="1200" dirty="0"/>
                  </a:p>
                </p:txBody>
              </p:sp>
              <p:sp>
                <p:nvSpPr>
                  <p:cNvPr id="88" name="Freeform 87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83" name="Freeform 82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Step_2</a:t>
                  </a: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Step_5</a:t>
                    </a:r>
                  </a:p>
                </p:txBody>
              </p:sp>
              <p:sp>
                <p:nvSpPr>
                  <p:cNvPr id="86" name="Freeform 85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Step_6</a:t>
                    </a:r>
                  </a:p>
                </p:txBody>
              </p: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9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215979" y="209550"/>
                <a:ext cx="30583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3)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CP.build ("step_7"); 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//Step 7 is ready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92525" y="5389588"/>
              <a:ext cx="4191000" cy="1465809"/>
              <a:chOff x="152400" y="191541"/>
              <a:chExt cx="4191000" cy="146580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98" name="Freeform 97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Step_1</a:t>
                  </a:r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Step_7</a:t>
                  </a:r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105" name="Freeform 104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/>
                      <a:t>Step_4</a:t>
                    </a:r>
                    <a:endParaRPr lang="en-US" sz="900" kern="1200" dirty="0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101" name="Freeform 100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Step_2</a:t>
                  </a:r>
                </a:p>
              </p:txBody>
            </p:sp>
            <p:grpSp>
              <p:nvGrpSpPr>
                <p:cNvPr id="102" name="Group 101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103" name="Freeform 102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Step_5</a:t>
                    </a:r>
                  </a:p>
                </p:txBody>
              </p:sp>
              <p:sp>
                <p:nvSpPr>
                  <p:cNvPr id="104" name="Freeform 103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Step_6</a:t>
                    </a:r>
                  </a:p>
                </p:txBody>
              </p:sp>
            </p:grpSp>
          </p:grpSp>
          <p:grpSp>
            <p:nvGrpSpPr>
              <p:cNvPr id="94" name="Group 93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7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15979" y="209550"/>
                <a:ext cx="30583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4)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CP.build ("step_6"); 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//Step 6 is ready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80" name="Group 379"/>
          <p:cNvGrpSpPr/>
          <p:nvPr/>
        </p:nvGrpSpPr>
        <p:grpSpPr>
          <a:xfrm>
            <a:off x="10257509" y="343942"/>
            <a:ext cx="4191000" cy="6541371"/>
            <a:chOff x="10397278" y="343942"/>
            <a:chExt cx="4191000" cy="6541371"/>
          </a:xfrm>
        </p:grpSpPr>
        <p:grpSp>
          <p:nvGrpSpPr>
            <p:cNvPr id="218" name="Group 217"/>
            <p:cNvGrpSpPr/>
            <p:nvPr/>
          </p:nvGrpSpPr>
          <p:grpSpPr>
            <a:xfrm>
              <a:off x="10397278" y="343942"/>
              <a:ext cx="4191000" cy="1494900"/>
              <a:chOff x="4759007" y="3749744"/>
              <a:chExt cx="4191000" cy="1494900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4759007" y="3749744"/>
                <a:ext cx="4191000" cy="1465809"/>
                <a:chOff x="152400" y="191541"/>
                <a:chExt cx="4191000" cy="1465809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152400" y="201067"/>
                  <a:ext cx="4191000" cy="1456283"/>
                  <a:chOff x="759805" y="1803176"/>
                  <a:chExt cx="4576389" cy="457647"/>
                </a:xfrm>
              </p:grpSpPr>
              <p:sp>
                <p:nvSpPr>
                  <p:cNvPr id="215" name="Rounded Rectangle 214"/>
                  <p:cNvSpPr/>
                  <p:nvPr/>
                </p:nvSpPr>
                <p:spPr>
                  <a:xfrm>
                    <a:off x="759805" y="1803176"/>
                    <a:ext cx="4576389" cy="457647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16" name="Rounded Rectangle 4"/>
                  <p:cNvSpPr/>
                  <p:nvPr/>
                </p:nvSpPr>
                <p:spPr>
                  <a:xfrm>
                    <a:off x="773209" y="1816580"/>
                    <a:ext cx="4549581" cy="43083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9530" tIns="33020" rIns="49530" bIns="33020" numCol="1" spcCol="1270" anchor="ctr" anchorCtr="0">
                    <a:noAutofit/>
                  </a:bodyPr>
                  <a:lstStyle/>
                  <a:p>
                    <a:pPr lvl="0" algn="ctr" defTabSz="11557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00" kern="1200"/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274349" y="666750"/>
                  <a:ext cx="3947102" cy="840367"/>
                  <a:chOff x="4495800" y="574147"/>
                  <a:chExt cx="3947102" cy="840367"/>
                </a:xfrm>
              </p:grpSpPr>
              <p:sp>
                <p:nvSpPr>
                  <p:cNvPr id="206" name="Freeform 205"/>
                  <p:cNvSpPr/>
                  <p:nvPr/>
                </p:nvSpPr>
                <p:spPr>
                  <a:xfrm>
                    <a:off x="4495800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ysClr val="windowText" lastClr="000000"/>
                        </a:solidFill>
                      </a:rPr>
                      <a:t>Step_1</a:t>
                    </a:r>
                  </a:p>
                </p:txBody>
              </p:sp>
              <p:sp>
                <p:nvSpPr>
                  <p:cNvPr id="207" name="Freeform 206"/>
                  <p:cNvSpPr/>
                  <p:nvPr/>
                </p:nvSpPr>
                <p:spPr>
                  <a:xfrm>
                    <a:off x="7722629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Step_7</a:t>
                    </a:r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6097604" y="574147"/>
                    <a:ext cx="720273" cy="840367"/>
                    <a:chOff x="3469657" y="3124485"/>
                    <a:chExt cx="952499" cy="970980"/>
                  </a:xfrm>
                </p:grpSpPr>
                <p:sp>
                  <p:nvSpPr>
                    <p:cNvPr id="213" name="Freeform 212"/>
                    <p:cNvSpPr/>
                    <p:nvPr/>
                  </p:nvSpPr>
                  <p:spPr>
                    <a:xfrm>
                      <a:off x="3469657" y="3714466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</a:rPr>
                        <a:t>Step_4</a:t>
                      </a:r>
                      <a:endParaRPr lang="en-US" sz="900" kern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4" name="Freeform 213"/>
                    <p:cNvSpPr/>
                    <p:nvPr/>
                  </p:nvSpPr>
                  <p:spPr>
                    <a:xfrm>
                      <a:off x="3469657" y="3124485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/>
                        <a:t>Step_3</a:t>
                      </a:r>
                    </a:p>
                  </p:txBody>
                </p:sp>
              </p:grpSp>
              <p:sp>
                <p:nvSpPr>
                  <p:cNvPr id="209" name="Freeform 208"/>
                  <p:cNvSpPr/>
                  <p:nvPr/>
                </p:nvSpPr>
                <p:spPr>
                  <a:xfrm>
                    <a:off x="5296702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Step_2</a:t>
                    </a:r>
                  </a:p>
                </p:txBody>
              </p:sp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6898506" y="574147"/>
                    <a:ext cx="743494" cy="840367"/>
                    <a:chOff x="4648200" y="3124485"/>
                    <a:chExt cx="983206" cy="970980"/>
                  </a:xfrm>
                </p:grpSpPr>
                <p:sp>
                  <p:nvSpPr>
                    <p:cNvPr id="211" name="Freeform 210"/>
                    <p:cNvSpPr/>
                    <p:nvPr/>
                  </p:nvSpPr>
                  <p:spPr>
                    <a:xfrm>
                      <a:off x="4648200" y="3124485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BF61A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Step_5</a:t>
                      </a:r>
                    </a:p>
                  </p:txBody>
                </p:sp>
                <p:sp>
                  <p:nvSpPr>
                    <p:cNvPr id="212" name="Freeform 211"/>
                    <p:cNvSpPr/>
                    <p:nvPr/>
                  </p:nvSpPr>
                  <p:spPr>
                    <a:xfrm>
                      <a:off x="4678907" y="3714466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BF61A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Step_6</a:t>
                      </a:r>
                    </a:p>
                  </p:txBody>
                </p:sp>
              </p:grpSp>
            </p:grpSp>
            <p:grpSp>
              <p:nvGrpSpPr>
                <p:cNvPr id="202" name="Group 201"/>
                <p:cNvGrpSpPr/>
                <p:nvPr/>
              </p:nvGrpSpPr>
              <p:grpSpPr>
                <a:xfrm>
                  <a:off x="152400" y="191541"/>
                  <a:ext cx="4191000" cy="322809"/>
                  <a:chOff x="759805" y="1803176"/>
                  <a:chExt cx="4576389" cy="457647"/>
                </a:xfrm>
              </p:grpSpPr>
              <p:sp>
                <p:nvSpPr>
                  <p:cNvPr id="204" name="Rounded Rectangle 203"/>
                  <p:cNvSpPr/>
                  <p:nvPr/>
                </p:nvSpPr>
                <p:spPr>
                  <a:xfrm>
                    <a:off x="759805" y="1803176"/>
                    <a:ext cx="4576389" cy="457647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05" name="Rounded Rectangle 4"/>
                  <p:cNvSpPr/>
                  <p:nvPr/>
                </p:nvSpPr>
                <p:spPr>
                  <a:xfrm>
                    <a:off x="773209" y="1816580"/>
                    <a:ext cx="4549581" cy="43083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9530" tIns="33020" rIns="49530" bIns="33020" numCol="1" spcCol="1270" anchor="ctr" anchorCtr="0">
                    <a:noAutofit/>
                  </a:bodyPr>
                  <a:lstStyle/>
                  <a:p>
                    <a:pPr lvl="0" algn="ctr" defTabSz="11557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00" kern="1200"/>
                  </a:p>
                </p:txBody>
              </p:sp>
            </p:grpSp>
            <p:sp>
              <p:nvSpPr>
                <p:cNvPr id="203" name="TextBox 202"/>
                <p:cNvSpPr txBox="1"/>
                <p:nvPr/>
              </p:nvSpPr>
              <p:spPr>
                <a:xfrm>
                  <a:off x="215979" y="209550"/>
                  <a:ext cx="39557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7.2) Step 4 was ready hence executed post Step 2 execution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17" name="Rectangle 216"/>
              <p:cNvSpPr/>
              <p:nvPr/>
            </p:nvSpPr>
            <p:spPr>
              <a:xfrm>
                <a:off x="4880956" y="5029200"/>
                <a:ext cx="287361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*Same level steps are independent of one another. </a:t>
                </a:r>
                <a:endParaRPr lang="en-US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10397278" y="2025549"/>
              <a:ext cx="4191000" cy="1494900"/>
              <a:chOff x="4759007" y="3749744"/>
              <a:chExt cx="4191000" cy="1494900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4759007" y="3749744"/>
                <a:ext cx="4191000" cy="1465809"/>
                <a:chOff x="152400" y="191541"/>
                <a:chExt cx="4191000" cy="1465809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152400" y="201067"/>
                  <a:ext cx="4191000" cy="1456283"/>
                  <a:chOff x="759805" y="1803176"/>
                  <a:chExt cx="4576389" cy="457647"/>
                </a:xfrm>
              </p:grpSpPr>
              <p:sp>
                <p:nvSpPr>
                  <p:cNvPr id="237" name="Rounded Rectangle 236"/>
                  <p:cNvSpPr/>
                  <p:nvPr/>
                </p:nvSpPr>
                <p:spPr>
                  <a:xfrm>
                    <a:off x="759805" y="1803176"/>
                    <a:ext cx="4576389" cy="457647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38" name="Rounded Rectangle 4"/>
                  <p:cNvSpPr/>
                  <p:nvPr/>
                </p:nvSpPr>
                <p:spPr>
                  <a:xfrm>
                    <a:off x="773209" y="1816580"/>
                    <a:ext cx="4549581" cy="43083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9530" tIns="33020" rIns="49530" bIns="33020" numCol="1" spcCol="1270" anchor="ctr" anchorCtr="0">
                    <a:noAutofit/>
                  </a:bodyPr>
                  <a:lstStyle/>
                  <a:p>
                    <a:pPr lvl="0" algn="ctr" defTabSz="11557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00" kern="1200"/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274349" y="666750"/>
                  <a:ext cx="3947102" cy="840367"/>
                  <a:chOff x="4495800" y="574147"/>
                  <a:chExt cx="3947102" cy="840367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>
                    <a:off x="4495800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ysClr val="windowText" lastClr="000000"/>
                        </a:solidFill>
                      </a:rPr>
                      <a:t>Step_1</a:t>
                    </a: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>
                    <a:off x="7722629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Step_7</a:t>
                    </a:r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6097604" y="574147"/>
                    <a:ext cx="720273" cy="840367"/>
                    <a:chOff x="3469657" y="3124485"/>
                    <a:chExt cx="952499" cy="970980"/>
                  </a:xfrm>
                </p:grpSpPr>
                <p:sp>
                  <p:nvSpPr>
                    <p:cNvPr id="235" name="Freeform 234"/>
                    <p:cNvSpPr/>
                    <p:nvPr/>
                  </p:nvSpPr>
                  <p:spPr>
                    <a:xfrm>
                      <a:off x="3469657" y="3714466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</a:rPr>
                        <a:t>Step_4</a:t>
                      </a:r>
                      <a:endParaRPr lang="en-US" sz="900" kern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6" name="Freeform 235"/>
                    <p:cNvSpPr/>
                    <p:nvPr/>
                  </p:nvSpPr>
                  <p:spPr>
                    <a:xfrm>
                      <a:off x="3469657" y="3124485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</a:rPr>
                        <a:t>Step_3</a:t>
                      </a:r>
                    </a:p>
                  </p:txBody>
                </p:sp>
              </p:grpSp>
              <p:sp>
                <p:nvSpPr>
                  <p:cNvPr id="231" name="Freeform 230"/>
                  <p:cNvSpPr/>
                  <p:nvPr/>
                </p:nvSpPr>
                <p:spPr>
                  <a:xfrm>
                    <a:off x="5296702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Step_2</a:t>
                    </a: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6898506" y="574147"/>
                    <a:ext cx="743494" cy="840367"/>
                    <a:chOff x="4648200" y="3124485"/>
                    <a:chExt cx="983206" cy="970980"/>
                  </a:xfrm>
                </p:grpSpPr>
                <p:sp>
                  <p:nvSpPr>
                    <p:cNvPr id="233" name="Freeform 232"/>
                    <p:cNvSpPr/>
                    <p:nvPr/>
                  </p:nvSpPr>
                  <p:spPr>
                    <a:xfrm>
                      <a:off x="4648200" y="3124485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BF61A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Step_5</a:t>
                      </a:r>
                    </a:p>
                  </p:txBody>
                </p:sp>
                <p:sp>
                  <p:nvSpPr>
                    <p:cNvPr id="234" name="Freeform 233"/>
                    <p:cNvSpPr/>
                    <p:nvPr/>
                  </p:nvSpPr>
                  <p:spPr>
                    <a:xfrm>
                      <a:off x="4678907" y="3714466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BF61A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Step_6</a:t>
                      </a:r>
                    </a:p>
                  </p:txBody>
                </p:sp>
              </p:grp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152400" y="191541"/>
                  <a:ext cx="4191000" cy="322809"/>
                  <a:chOff x="759805" y="1803176"/>
                  <a:chExt cx="4576389" cy="457647"/>
                </a:xfrm>
              </p:grpSpPr>
              <p:sp>
                <p:nvSpPr>
                  <p:cNvPr id="226" name="Rounded Rectangle 225"/>
                  <p:cNvSpPr/>
                  <p:nvPr/>
                </p:nvSpPr>
                <p:spPr>
                  <a:xfrm>
                    <a:off x="759805" y="1803176"/>
                    <a:ext cx="4576389" cy="457647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27" name="Rounded Rectangle 4"/>
                  <p:cNvSpPr/>
                  <p:nvPr/>
                </p:nvSpPr>
                <p:spPr>
                  <a:xfrm>
                    <a:off x="773209" y="1816580"/>
                    <a:ext cx="4549581" cy="43083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9530" tIns="33020" rIns="49530" bIns="33020" numCol="1" spcCol="1270" anchor="ctr" anchorCtr="0">
                    <a:noAutofit/>
                  </a:bodyPr>
                  <a:lstStyle/>
                  <a:p>
                    <a:pPr lvl="0" algn="ctr" defTabSz="11557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00" kern="1200"/>
                  </a:p>
                </p:txBody>
              </p:sp>
            </p:grpSp>
            <p:sp>
              <p:nvSpPr>
                <p:cNvPr id="225" name="TextBox 224"/>
                <p:cNvSpPr txBox="1"/>
                <p:nvPr/>
              </p:nvSpPr>
              <p:spPr>
                <a:xfrm>
                  <a:off x="215979" y="209550"/>
                  <a:ext cx="39303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8</a:t>
                  </a:r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) </a:t>
                  </a:r>
                  <a:r>
                    <a:rPr lang="en-US" sz="1200" dirty="0" smtClean="0">
                      <a:solidFill>
                        <a:schemeClr val="accent2"/>
                      </a:solidFill>
                    </a:rPr>
                    <a:t>CP.build ("step_3"); </a:t>
                  </a:r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	//Step 3 is ready and executed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21" name="Rectangle 220"/>
              <p:cNvSpPr/>
              <p:nvPr/>
            </p:nvSpPr>
            <p:spPr>
              <a:xfrm>
                <a:off x="4880956" y="5029200"/>
                <a:ext cx="287361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*Same level steps are independent of one another. </a:t>
                </a:r>
                <a:endParaRPr lang="en-US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10397278" y="3707156"/>
              <a:ext cx="4191000" cy="1495725"/>
              <a:chOff x="4769768" y="7143500"/>
              <a:chExt cx="4191000" cy="1495725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4769768" y="7143500"/>
                <a:ext cx="4191000" cy="1494900"/>
                <a:chOff x="4759007" y="3749744"/>
                <a:chExt cx="4191000" cy="1494900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4759007" y="3749744"/>
                  <a:ext cx="4191000" cy="1465809"/>
                  <a:chOff x="152400" y="191541"/>
                  <a:chExt cx="4191000" cy="1465809"/>
                </a:xfrm>
              </p:grpSpPr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152400" y="201067"/>
                    <a:ext cx="4191000" cy="1456283"/>
                    <a:chOff x="759805" y="1803176"/>
                    <a:chExt cx="4576389" cy="457647"/>
                  </a:xfrm>
                </p:grpSpPr>
                <p:sp>
                  <p:nvSpPr>
                    <p:cNvPr id="257" name="Rounded Rectangle 256"/>
                    <p:cNvSpPr/>
                    <p:nvPr/>
                  </p:nvSpPr>
                  <p:spPr>
                    <a:xfrm>
                      <a:off x="759805" y="1803176"/>
                      <a:ext cx="4576389" cy="457647"/>
                    </a:xfrm>
                    <a:prstGeom prst="roundRect">
                      <a:avLst>
                        <a:gd name="adj" fmla="val 10000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8" name="Rounded Rectangle 4"/>
                    <p:cNvSpPr/>
                    <p:nvPr/>
                  </p:nvSpPr>
                  <p:spPr>
                    <a:xfrm>
                      <a:off x="773209" y="1816580"/>
                      <a:ext cx="4549581" cy="430839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49530" tIns="33020" rIns="49530" bIns="33020" numCol="1" spcCol="1270" anchor="ctr" anchorCtr="0">
                      <a:noAutofit/>
                    </a:bodyPr>
                    <a:lstStyle/>
                    <a:p>
                      <a:pPr lvl="0" algn="ct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</p:grpSp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274349" y="666750"/>
                    <a:ext cx="3947102" cy="840367"/>
                    <a:chOff x="4495800" y="574147"/>
                    <a:chExt cx="3947102" cy="840367"/>
                  </a:xfrm>
                </p:grpSpPr>
                <p:sp>
                  <p:nvSpPr>
                    <p:cNvPr id="248" name="Freeform 247"/>
                    <p:cNvSpPr/>
                    <p:nvPr/>
                  </p:nvSpPr>
                  <p:spPr>
                    <a:xfrm>
                      <a:off x="4495800" y="829457"/>
                      <a:ext cx="720273" cy="329748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</a:rPr>
                        <a:t>Step_1</a:t>
                      </a:r>
                    </a:p>
                  </p:txBody>
                </p:sp>
                <p:sp>
                  <p:nvSpPr>
                    <p:cNvPr id="249" name="Freeform 248"/>
                    <p:cNvSpPr/>
                    <p:nvPr/>
                  </p:nvSpPr>
                  <p:spPr>
                    <a:xfrm>
                      <a:off x="7722629" y="829457"/>
                      <a:ext cx="720273" cy="329748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BF61A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Step_7</a:t>
                      </a:r>
                    </a:p>
                  </p:txBody>
                </p:sp>
                <p:grpSp>
                  <p:nvGrpSpPr>
                    <p:cNvPr id="250" name="Group 249"/>
                    <p:cNvGrpSpPr/>
                    <p:nvPr/>
                  </p:nvGrpSpPr>
                  <p:grpSpPr>
                    <a:xfrm>
                      <a:off x="6097604" y="574147"/>
                      <a:ext cx="720273" cy="840367"/>
                      <a:chOff x="3469657" y="3124485"/>
                      <a:chExt cx="952499" cy="970980"/>
                    </a:xfrm>
                  </p:grpSpPr>
                  <p:sp>
                    <p:nvSpPr>
                      <p:cNvPr id="255" name="Freeform 254"/>
                      <p:cNvSpPr/>
                      <p:nvPr/>
                    </p:nvSpPr>
                    <p:spPr>
                      <a:xfrm>
                        <a:off x="3469657" y="3714466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kern="1200" dirty="0" smtClean="0">
                            <a:solidFill>
                              <a:schemeClr val="tx1"/>
                            </a:solidFill>
                          </a:rPr>
                          <a:t>Step_4</a:t>
                        </a:r>
                        <a:endParaRPr lang="en-US" sz="900" kern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6" name="Freeform 255"/>
                      <p:cNvSpPr/>
                      <p:nvPr/>
                    </p:nvSpPr>
                    <p:spPr>
                      <a:xfrm>
                        <a:off x="3469657" y="3124485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dirty="0">
                            <a:solidFill>
                              <a:sysClr val="windowText" lastClr="000000"/>
                            </a:solidFill>
                          </a:rPr>
                          <a:t>Step_3</a:t>
                        </a:r>
                      </a:p>
                    </p:txBody>
                  </p:sp>
                </p:grpSp>
                <p:sp>
                  <p:nvSpPr>
                    <p:cNvPr id="251" name="Freeform 250"/>
                    <p:cNvSpPr/>
                    <p:nvPr/>
                  </p:nvSpPr>
                  <p:spPr>
                    <a:xfrm>
                      <a:off x="5296702" y="829457"/>
                      <a:ext cx="720273" cy="329748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Step_2</a:t>
                      </a:r>
                    </a:p>
                  </p:txBody>
                </p:sp>
                <p:grpSp>
                  <p:nvGrpSpPr>
                    <p:cNvPr id="252" name="Group 251"/>
                    <p:cNvGrpSpPr/>
                    <p:nvPr/>
                  </p:nvGrpSpPr>
                  <p:grpSpPr>
                    <a:xfrm>
                      <a:off x="6898506" y="574147"/>
                      <a:ext cx="743494" cy="840367"/>
                      <a:chOff x="4648200" y="3124485"/>
                      <a:chExt cx="983206" cy="970980"/>
                    </a:xfrm>
                  </p:grpSpPr>
                  <p:sp>
                    <p:nvSpPr>
                      <p:cNvPr id="253" name="Freeform 252"/>
                      <p:cNvSpPr/>
                      <p:nvPr/>
                    </p:nvSpPr>
                    <p:spPr>
                      <a:xfrm>
                        <a:off x="4648200" y="3124485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dirty="0">
                            <a:solidFill>
                              <a:sysClr val="windowText" lastClr="000000"/>
                            </a:solidFill>
                          </a:rPr>
                          <a:t>Step_5</a:t>
                        </a:r>
                      </a:p>
                    </p:txBody>
                  </p:sp>
                  <p:sp>
                    <p:nvSpPr>
                      <p:cNvPr id="254" name="Freeform 253"/>
                      <p:cNvSpPr/>
                      <p:nvPr/>
                    </p:nvSpPr>
                    <p:spPr>
                      <a:xfrm>
                        <a:off x="4678907" y="3714466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BF6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Step_6</a:t>
                        </a:r>
                      </a:p>
                    </p:txBody>
                  </p:sp>
                </p:grpSp>
              </p:grp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152400" y="191541"/>
                    <a:ext cx="4191000" cy="322809"/>
                    <a:chOff x="759805" y="1803176"/>
                    <a:chExt cx="4576389" cy="457647"/>
                  </a:xfrm>
                </p:grpSpPr>
                <p:sp>
                  <p:nvSpPr>
                    <p:cNvPr id="246" name="Rounded Rectangle 245"/>
                    <p:cNvSpPr/>
                    <p:nvPr/>
                  </p:nvSpPr>
                  <p:spPr>
                    <a:xfrm>
                      <a:off x="759805" y="1803176"/>
                      <a:ext cx="4576389" cy="457647"/>
                    </a:xfrm>
                    <a:prstGeom prst="roundRect">
                      <a:avLst>
                        <a:gd name="adj" fmla="val 10000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47" name="Rounded Rectangle 4"/>
                    <p:cNvSpPr/>
                    <p:nvPr/>
                  </p:nvSpPr>
                  <p:spPr>
                    <a:xfrm>
                      <a:off x="773209" y="1816580"/>
                      <a:ext cx="4549581" cy="430839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49530" tIns="33020" rIns="49530" bIns="33020" numCol="1" spcCol="1270" anchor="ctr" anchorCtr="0">
                      <a:noAutofit/>
                    </a:bodyPr>
                    <a:lstStyle/>
                    <a:p>
                      <a:pPr lvl="0" algn="ct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</p:grp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215979" y="209550"/>
                    <a:ext cx="389241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8.1</a:t>
                    </a:r>
                    <a:r>
                      <a:rPr lang="en-US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) Step 5 was ready hence executed post Step 3 and Step 4 execution</a:t>
                    </a:r>
                    <a:endParaRPr lang="en-US" sz="10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41" name="Rectangle 240"/>
                <p:cNvSpPr/>
                <p:nvPr/>
              </p:nvSpPr>
              <p:spPr>
                <a:xfrm>
                  <a:off x="4880956" y="5029200"/>
                  <a:ext cx="2873614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>
                <a:off x="4850505" y="8423781"/>
                <a:ext cx="287361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*Same level steps are independent of one another. </a:t>
                </a:r>
                <a:endParaRPr lang="en-US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10397278" y="5389588"/>
              <a:ext cx="4191000" cy="1495725"/>
              <a:chOff x="4769768" y="7143500"/>
              <a:chExt cx="4191000" cy="1495725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4769768" y="7143500"/>
                <a:ext cx="4191000" cy="1494900"/>
                <a:chOff x="4759007" y="3749744"/>
                <a:chExt cx="4191000" cy="1494900"/>
              </a:xfrm>
            </p:grpSpPr>
            <p:grpSp>
              <p:nvGrpSpPr>
                <p:cNvPr id="265" name="Group 264"/>
                <p:cNvGrpSpPr/>
                <p:nvPr/>
              </p:nvGrpSpPr>
              <p:grpSpPr>
                <a:xfrm>
                  <a:off x="4759007" y="3749744"/>
                  <a:ext cx="4191000" cy="1465809"/>
                  <a:chOff x="152400" y="191541"/>
                  <a:chExt cx="4191000" cy="1465809"/>
                </a:xfrm>
              </p:grpSpPr>
              <p:grpSp>
                <p:nvGrpSpPr>
                  <p:cNvPr id="267" name="Group 266"/>
                  <p:cNvGrpSpPr/>
                  <p:nvPr/>
                </p:nvGrpSpPr>
                <p:grpSpPr>
                  <a:xfrm>
                    <a:off x="152400" y="201067"/>
                    <a:ext cx="4191000" cy="1456283"/>
                    <a:chOff x="759805" y="1803176"/>
                    <a:chExt cx="4576389" cy="457647"/>
                  </a:xfrm>
                </p:grpSpPr>
                <p:sp>
                  <p:nvSpPr>
                    <p:cNvPr id="282" name="Rounded Rectangle 281"/>
                    <p:cNvSpPr/>
                    <p:nvPr/>
                  </p:nvSpPr>
                  <p:spPr>
                    <a:xfrm>
                      <a:off x="759805" y="1803176"/>
                      <a:ext cx="4576389" cy="457647"/>
                    </a:xfrm>
                    <a:prstGeom prst="roundRect">
                      <a:avLst>
                        <a:gd name="adj" fmla="val 10000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83" name="Rounded Rectangle 4"/>
                    <p:cNvSpPr/>
                    <p:nvPr/>
                  </p:nvSpPr>
                  <p:spPr>
                    <a:xfrm>
                      <a:off x="773209" y="1816580"/>
                      <a:ext cx="4549581" cy="430839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49530" tIns="33020" rIns="49530" bIns="33020" numCol="1" spcCol="1270" anchor="ctr" anchorCtr="0">
                      <a:noAutofit/>
                    </a:bodyPr>
                    <a:lstStyle/>
                    <a:p>
                      <a:pPr lvl="0" algn="ct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</p:grpSp>
              <p:grpSp>
                <p:nvGrpSpPr>
                  <p:cNvPr id="268" name="Group 267"/>
                  <p:cNvGrpSpPr/>
                  <p:nvPr/>
                </p:nvGrpSpPr>
                <p:grpSpPr>
                  <a:xfrm>
                    <a:off x="274349" y="666750"/>
                    <a:ext cx="3947102" cy="840367"/>
                    <a:chOff x="4495800" y="574147"/>
                    <a:chExt cx="3947102" cy="840367"/>
                  </a:xfrm>
                </p:grpSpPr>
                <p:sp>
                  <p:nvSpPr>
                    <p:cNvPr id="273" name="Freeform 272"/>
                    <p:cNvSpPr/>
                    <p:nvPr/>
                  </p:nvSpPr>
                  <p:spPr>
                    <a:xfrm>
                      <a:off x="4495800" y="829457"/>
                      <a:ext cx="720273" cy="329748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</a:rPr>
                        <a:t>Step_1</a:t>
                      </a:r>
                    </a:p>
                  </p:txBody>
                </p:sp>
                <p:sp>
                  <p:nvSpPr>
                    <p:cNvPr id="274" name="Freeform 273"/>
                    <p:cNvSpPr/>
                    <p:nvPr/>
                  </p:nvSpPr>
                  <p:spPr>
                    <a:xfrm>
                      <a:off x="7722629" y="829457"/>
                      <a:ext cx="720273" cy="329748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BF61A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Step_7</a:t>
                      </a:r>
                    </a:p>
                  </p:txBody>
                </p:sp>
                <p:grpSp>
                  <p:nvGrpSpPr>
                    <p:cNvPr id="275" name="Group 274"/>
                    <p:cNvGrpSpPr/>
                    <p:nvPr/>
                  </p:nvGrpSpPr>
                  <p:grpSpPr>
                    <a:xfrm>
                      <a:off x="6097604" y="574147"/>
                      <a:ext cx="720273" cy="840367"/>
                      <a:chOff x="3469657" y="3124485"/>
                      <a:chExt cx="952499" cy="970980"/>
                    </a:xfrm>
                  </p:grpSpPr>
                  <p:sp>
                    <p:nvSpPr>
                      <p:cNvPr id="280" name="Freeform 279"/>
                      <p:cNvSpPr/>
                      <p:nvPr/>
                    </p:nvSpPr>
                    <p:spPr>
                      <a:xfrm>
                        <a:off x="3469657" y="3714466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kern="1200" dirty="0" smtClean="0">
                            <a:solidFill>
                              <a:schemeClr val="tx1"/>
                            </a:solidFill>
                          </a:rPr>
                          <a:t>Step_4</a:t>
                        </a:r>
                        <a:endParaRPr lang="en-US" sz="900" kern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1" name="Freeform 280"/>
                      <p:cNvSpPr/>
                      <p:nvPr/>
                    </p:nvSpPr>
                    <p:spPr>
                      <a:xfrm>
                        <a:off x="3469657" y="3124485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dirty="0">
                            <a:solidFill>
                              <a:sysClr val="windowText" lastClr="000000"/>
                            </a:solidFill>
                          </a:rPr>
                          <a:t>Step_3</a:t>
                        </a:r>
                      </a:p>
                    </p:txBody>
                  </p:sp>
                </p:grpSp>
                <p:sp>
                  <p:nvSpPr>
                    <p:cNvPr id="276" name="Freeform 275"/>
                    <p:cNvSpPr/>
                    <p:nvPr/>
                  </p:nvSpPr>
                  <p:spPr>
                    <a:xfrm>
                      <a:off x="5296702" y="829457"/>
                      <a:ext cx="720273" cy="329748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Step_2</a:t>
                      </a:r>
                    </a:p>
                  </p:txBody>
                </p:sp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6898506" y="574147"/>
                      <a:ext cx="743494" cy="840367"/>
                      <a:chOff x="4648200" y="3124485"/>
                      <a:chExt cx="983206" cy="970980"/>
                    </a:xfrm>
                  </p:grpSpPr>
                  <p:sp>
                    <p:nvSpPr>
                      <p:cNvPr id="278" name="Freeform 277"/>
                      <p:cNvSpPr/>
                      <p:nvPr/>
                    </p:nvSpPr>
                    <p:spPr>
                      <a:xfrm>
                        <a:off x="4648200" y="3124485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dirty="0">
                            <a:solidFill>
                              <a:sysClr val="windowText" lastClr="000000"/>
                            </a:solidFill>
                          </a:rPr>
                          <a:t>Step_5</a:t>
                        </a:r>
                      </a:p>
                    </p:txBody>
                  </p:sp>
                  <p:sp>
                    <p:nvSpPr>
                      <p:cNvPr id="279" name="Freeform 278"/>
                      <p:cNvSpPr/>
                      <p:nvPr/>
                    </p:nvSpPr>
                    <p:spPr>
                      <a:xfrm>
                        <a:off x="4678907" y="3714466"/>
                        <a:ext cx="952499" cy="380999"/>
                      </a:xfrm>
                      <a:custGeom>
                        <a:avLst/>
                        <a:gdLst>
                          <a:gd name="connsiteX0" fmla="*/ 0 w 952499"/>
                          <a:gd name="connsiteY0" fmla="*/ 0 h 380999"/>
                          <a:gd name="connsiteX1" fmla="*/ 762000 w 952499"/>
                          <a:gd name="connsiteY1" fmla="*/ 0 h 380999"/>
                          <a:gd name="connsiteX2" fmla="*/ 952499 w 952499"/>
                          <a:gd name="connsiteY2" fmla="*/ 190500 h 380999"/>
                          <a:gd name="connsiteX3" fmla="*/ 762000 w 952499"/>
                          <a:gd name="connsiteY3" fmla="*/ 380999 h 380999"/>
                          <a:gd name="connsiteX4" fmla="*/ 0 w 952499"/>
                          <a:gd name="connsiteY4" fmla="*/ 380999 h 380999"/>
                          <a:gd name="connsiteX5" fmla="*/ 190500 w 952499"/>
                          <a:gd name="connsiteY5" fmla="*/ 190500 h 380999"/>
                          <a:gd name="connsiteX6" fmla="*/ 0 w 952499"/>
                          <a:gd name="connsiteY6" fmla="*/ 0 h 380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52499" h="380999">
                            <a:moveTo>
                              <a:pt x="0" y="0"/>
                            </a:moveTo>
                            <a:lnTo>
                              <a:pt x="762000" y="0"/>
                            </a:lnTo>
                            <a:lnTo>
                              <a:pt x="952499" y="190500"/>
                            </a:lnTo>
                            <a:lnTo>
                              <a:pt x="762000" y="380999"/>
                            </a:lnTo>
                            <a:lnTo>
                              <a:pt x="0" y="380999"/>
                            </a:lnTo>
                            <a:lnTo>
                              <a:pt x="190500" y="1905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242507" tIns="17336" rIns="207835" bIns="17336" numCol="1" spcCol="1270" anchor="ctr" anchorCtr="0">
                        <a:noAutofit/>
                      </a:bodyPr>
                      <a:lstStyle/>
                      <a:p>
                        <a:pPr lvl="0" algn="ctr" defTabSz="5778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900" dirty="0">
                            <a:solidFill>
                              <a:sysClr val="windowText" lastClr="000000"/>
                            </a:solidFill>
                          </a:rPr>
                          <a:t>Step_6</a:t>
                        </a:r>
                      </a:p>
                    </p:txBody>
                  </p:sp>
                </p:grpSp>
              </p:grpSp>
              <p:grpSp>
                <p:nvGrpSpPr>
                  <p:cNvPr id="269" name="Group 268"/>
                  <p:cNvGrpSpPr/>
                  <p:nvPr/>
                </p:nvGrpSpPr>
                <p:grpSpPr>
                  <a:xfrm>
                    <a:off x="152400" y="191541"/>
                    <a:ext cx="4191000" cy="322809"/>
                    <a:chOff x="759805" y="1803176"/>
                    <a:chExt cx="4576389" cy="457647"/>
                  </a:xfrm>
                </p:grpSpPr>
                <p:sp>
                  <p:nvSpPr>
                    <p:cNvPr id="271" name="Rounded Rectangle 270"/>
                    <p:cNvSpPr/>
                    <p:nvPr/>
                  </p:nvSpPr>
                  <p:spPr>
                    <a:xfrm>
                      <a:off x="759805" y="1803176"/>
                      <a:ext cx="4576389" cy="457647"/>
                    </a:xfrm>
                    <a:prstGeom prst="roundRect">
                      <a:avLst>
                        <a:gd name="adj" fmla="val 10000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72" name="Rounded Rectangle 4"/>
                    <p:cNvSpPr/>
                    <p:nvPr/>
                  </p:nvSpPr>
                  <p:spPr>
                    <a:xfrm>
                      <a:off x="773209" y="1816580"/>
                      <a:ext cx="4549581" cy="430839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49530" tIns="33020" rIns="49530" bIns="33020" numCol="1" spcCol="1270" anchor="ctr" anchorCtr="0">
                      <a:noAutofit/>
                    </a:bodyPr>
                    <a:lstStyle/>
                    <a:p>
                      <a:pPr lvl="0" algn="ctr" defTabSz="11557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sz="2600" kern="1200"/>
                    </a:p>
                  </p:txBody>
                </p:sp>
              </p:grpSp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215979" y="209550"/>
                    <a:ext cx="389241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8.2</a:t>
                    </a:r>
                    <a:r>
                      <a:rPr lang="en-US" sz="10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) Step 6 was ready hence executed post Step 3 and Step 4 execution</a:t>
                    </a:r>
                    <a:endParaRPr lang="en-US" sz="10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66" name="Rectangle 265"/>
                <p:cNvSpPr/>
                <p:nvPr/>
              </p:nvSpPr>
              <p:spPr>
                <a:xfrm>
                  <a:off x="4880956" y="5029200"/>
                  <a:ext cx="2873614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4850505" y="8423781"/>
                <a:ext cx="287361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*Same level steps are independent of one another. </a:t>
                </a:r>
                <a:endParaRPr lang="en-US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79" name="Group 378"/>
          <p:cNvGrpSpPr/>
          <p:nvPr/>
        </p:nvGrpSpPr>
        <p:grpSpPr>
          <a:xfrm>
            <a:off x="5275017" y="343942"/>
            <a:ext cx="4191000" cy="6511455"/>
            <a:chOff x="5106177" y="343942"/>
            <a:chExt cx="4191000" cy="6511455"/>
          </a:xfrm>
        </p:grpSpPr>
        <p:grpSp>
          <p:nvGrpSpPr>
            <p:cNvPr id="163" name="Group 162"/>
            <p:cNvGrpSpPr/>
            <p:nvPr/>
          </p:nvGrpSpPr>
          <p:grpSpPr>
            <a:xfrm>
              <a:off x="5106177" y="3707706"/>
              <a:ext cx="4191000" cy="1465809"/>
              <a:chOff x="152400" y="191541"/>
              <a:chExt cx="4191000" cy="1465809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0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Step_1</a:t>
                  </a:r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Step_7</a:t>
                  </a:r>
                </a:p>
              </p:txBody>
            </p:sp>
            <p:grpSp>
              <p:nvGrpSpPr>
                <p:cNvPr id="172" name="Group 171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177" name="Freeform 176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>
                        <a:solidFill>
                          <a:schemeClr val="tx1"/>
                        </a:solidFill>
                      </a:rPr>
                      <a:t>Step_4</a:t>
                    </a: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Freeform 177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173" name="Freeform 172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Step_2</a:t>
                  </a:r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175" name="Freeform 174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Step_5</a:t>
                    </a:r>
                  </a:p>
                </p:txBody>
              </p:sp>
              <p:sp>
                <p:nvSpPr>
                  <p:cNvPr id="176" name="Freeform 175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Step_6</a:t>
                    </a:r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168" name="Rounded Rectangle 167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9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215979" y="209550"/>
                <a:ext cx="39303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7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CP.build ("step_1"); 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//Step 1 is ready and executed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5106177" y="5389588"/>
              <a:ext cx="4191000" cy="1465809"/>
              <a:chOff x="152400" y="191541"/>
              <a:chExt cx="4191000" cy="146580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197" name="Rounded Rectangle 196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8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Step_1</a:t>
                  </a: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Step_7</a:t>
                  </a:r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195" name="Freeform 194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>
                        <a:solidFill>
                          <a:schemeClr val="tx1"/>
                        </a:solidFill>
                      </a:rPr>
                      <a:t>Step_4</a:t>
                    </a: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191" name="Freeform 190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Step_2</a:t>
                  </a:r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193" name="Freeform 192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Step_5</a:t>
                    </a:r>
                  </a:p>
                </p:txBody>
              </p:sp>
              <p:sp>
                <p:nvSpPr>
                  <p:cNvPr id="194" name="Freeform 193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Step_6</a:t>
                    </a:r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186" name="Rounded Rectangle 185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7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215979" y="209550"/>
                <a:ext cx="39557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7.1) Step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was ready hence executed post Step 1 execution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5106177" y="343942"/>
              <a:ext cx="4191000" cy="1465809"/>
              <a:chOff x="152400" y="191541"/>
              <a:chExt cx="4191000" cy="1465809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300" name="Rounded Rectangle 299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1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291" name="Freeform 290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Step_1</a:t>
                  </a:r>
                </a:p>
              </p:txBody>
            </p:sp>
            <p:sp>
              <p:nvSpPr>
                <p:cNvPr id="292" name="Freeform 291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Step_7</a:t>
                  </a:r>
                </a:p>
              </p:txBody>
            </p:sp>
            <p:grpSp>
              <p:nvGrpSpPr>
                <p:cNvPr id="293" name="Group 292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298" name="Freeform 297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/>
                      <a:t>Step_4</a:t>
                    </a:r>
                    <a:endParaRPr lang="en-US" sz="900" kern="1200" dirty="0"/>
                  </a:p>
                </p:txBody>
              </p:sp>
              <p:sp>
                <p:nvSpPr>
                  <p:cNvPr id="299" name="Freeform 298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294" name="Freeform 293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Step_2</a:t>
                  </a:r>
                </a:p>
              </p:txBody>
            </p:sp>
            <p:grpSp>
              <p:nvGrpSpPr>
                <p:cNvPr id="295" name="Group 294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296" name="Freeform 295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Step_5</a:t>
                    </a:r>
                  </a:p>
                </p:txBody>
              </p:sp>
              <p:sp>
                <p:nvSpPr>
                  <p:cNvPr id="297" name="Freeform 296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Step_6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0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215979" y="209550"/>
                <a:ext cx="30583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5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CP.build ("step_5"); 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//Step 5 is ready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5106177" y="2025824"/>
              <a:ext cx="4191000" cy="1465809"/>
              <a:chOff x="152400" y="191541"/>
              <a:chExt cx="4191000" cy="146580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152400" y="201067"/>
                <a:ext cx="4191000" cy="1456283"/>
                <a:chOff x="759805" y="1803176"/>
                <a:chExt cx="4576389" cy="457647"/>
              </a:xfrm>
            </p:grpSpPr>
            <p:sp>
              <p:nvSpPr>
                <p:cNvPr id="318" name="Rounded Rectangle 317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9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274349" y="666750"/>
                <a:ext cx="3947102" cy="840367"/>
                <a:chOff x="4495800" y="574147"/>
                <a:chExt cx="3947102" cy="840367"/>
              </a:xfrm>
            </p:grpSpPr>
            <p:sp>
              <p:nvSpPr>
                <p:cNvPr id="309" name="Freeform 308"/>
                <p:cNvSpPr/>
                <p:nvPr/>
              </p:nvSpPr>
              <p:spPr>
                <a:xfrm>
                  <a:off x="4495800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/>
                    <a:t>Step_1</a:t>
                  </a:r>
                </a:p>
              </p:txBody>
            </p:sp>
            <p:sp>
              <p:nvSpPr>
                <p:cNvPr id="310" name="Freeform 309"/>
                <p:cNvSpPr/>
                <p:nvPr/>
              </p:nvSpPr>
              <p:spPr>
                <a:xfrm>
                  <a:off x="7722629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Step_7</a:t>
                  </a:r>
                </a:p>
              </p:txBody>
            </p:sp>
            <p:grpSp>
              <p:nvGrpSpPr>
                <p:cNvPr id="311" name="Group 310"/>
                <p:cNvGrpSpPr/>
                <p:nvPr/>
              </p:nvGrpSpPr>
              <p:grpSpPr>
                <a:xfrm>
                  <a:off x="6097604" y="574147"/>
                  <a:ext cx="720273" cy="840367"/>
                  <a:chOff x="3469657" y="3124485"/>
                  <a:chExt cx="952499" cy="970980"/>
                </a:xfrm>
              </p:grpSpPr>
              <p:sp>
                <p:nvSpPr>
                  <p:cNvPr id="316" name="Freeform 315"/>
                  <p:cNvSpPr/>
                  <p:nvPr/>
                </p:nvSpPr>
                <p:spPr>
                  <a:xfrm>
                    <a:off x="346965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kern="1200" dirty="0" smtClean="0">
                        <a:solidFill>
                          <a:schemeClr val="tx1"/>
                        </a:solidFill>
                      </a:rPr>
                      <a:t>Step_4</a:t>
                    </a:r>
                    <a:endParaRPr lang="en-US" sz="9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Freeform 316"/>
                  <p:cNvSpPr/>
                  <p:nvPr/>
                </p:nvSpPr>
                <p:spPr>
                  <a:xfrm>
                    <a:off x="3469657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/>
                      <a:t>Step_3</a:t>
                    </a:r>
                  </a:p>
                </p:txBody>
              </p:sp>
            </p:grpSp>
            <p:sp>
              <p:nvSpPr>
                <p:cNvPr id="312" name="Freeform 311"/>
                <p:cNvSpPr/>
                <p:nvPr/>
              </p:nvSpPr>
              <p:spPr>
                <a:xfrm>
                  <a:off x="5296702" y="829457"/>
                  <a:ext cx="720273" cy="329748"/>
                </a:xfrm>
                <a:custGeom>
                  <a:avLst/>
                  <a:gdLst>
                    <a:gd name="connsiteX0" fmla="*/ 0 w 952499"/>
                    <a:gd name="connsiteY0" fmla="*/ 0 h 380999"/>
                    <a:gd name="connsiteX1" fmla="*/ 762000 w 952499"/>
                    <a:gd name="connsiteY1" fmla="*/ 0 h 380999"/>
                    <a:gd name="connsiteX2" fmla="*/ 952499 w 952499"/>
                    <a:gd name="connsiteY2" fmla="*/ 190500 h 380999"/>
                    <a:gd name="connsiteX3" fmla="*/ 762000 w 952499"/>
                    <a:gd name="connsiteY3" fmla="*/ 380999 h 380999"/>
                    <a:gd name="connsiteX4" fmla="*/ 0 w 952499"/>
                    <a:gd name="connsiteY4" fmla="*/ 380999 h 380999"/>
                    <a:gd name="connsiteX5" fmla="*/ 190500 w 952499"/>
                    <a:gd name="connsiteY5" fmla="*/ 190500 h 380999"/>
                    <a:gd name="connsiteX6" fmla="*/ 0 w 952499"/>
                    <a:gd name="connsiteY6" fmla="*/ 0 h 38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2499" h="380999">
                      <a:moveTo>
                        <a:pt x="0" y="0"/>
                      </a:moveTo>
                      <a:lnTo>
                        <a:pt x="762000" y="0"/>
                      </a:lnTo>
                      <a:lnTo>
                        <a:pt x="952499" y="190500"/>
                      </a:lnTo>
                      <a:lnTo>
                        <a:pt x="762000" y="380999"/>
                      </a:lnTo>
                      <a:lnTo>
                        <a:pt x="0" y="380999"/>
                      </a:lnTo>
                      <a:lnTo>
                        <a:pt x="190500" y="190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BF61A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2507" tIns="17336" rIns="207835" bIns="17336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900" dirty="0">
                      <a:solidFill>
                        <a:schemeClr val="tx1"/>
                      </a:solidFill>
                    </a:rPr>
                    <a:t>Step_2</a:t>
                  </a:r>
                </a:p>
              </p:txBody>
            </p:sp>
            <p:grpSp>
              <p:nvGrpSpPr>
                <p:cNvPr id="313" name="Group 312"/>
                <p:cNvGrpSpPr/>
                <p:nvPr/>
              </p:nvGrpSpPr>
              <p:grpSpPr>
                <a:xfrm>
                  <a:off x="6898506" y="574147"/>
                  <a:ext cx="743494" cy="840367"/>
                  <a:chOff x="4648200" y="3124485"/>
                  <a:chExt cx="983206" cy="970980"/>
                </a:xfrm>
              </p:grpSpPr>
              <p:sp>
                <p:nvSpPr>
                  <p:cNvPr id="314" name="Freeform 313"/>
                  <p:cNvSpPr/>
                  <p:nvPr/>
                </p:nvSpPr>
                <p:spPr>
                  <a:xfrm>
                    <a:off x="4648200" y="3124485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Step_5</a:t>
                    </a:r>
                  </a:p>
                </p:txBody>
              </p:sp>
              <p:sp>
                <p:nvSpPr>
                  <p:cNvPr id="315" name="Freeform 314"/>
                  <p:cNvSpPr/>
                  <p:nvPr/>
                </p:nvSpPr>
                <p:spPr>
                  <a:xfrm>
                    <a:off x="4678907" y="3714466"/>
                    <a:ext cx="952499" cy="380999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BF61A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Step_6</a:t>
                    </a:r>
                  </a:p>
                </p:txBody>
              </p:sp>
            </p:grpSp>
          </p:grpSp>
          <p:grpSp>
            <p:nvGrpSpPr>
              <p:cNvPr id="305" name="Group 304"/>
              <p:cNvGrpSpPr/>
              <p:nvPr/>
            </p:nvGrpSpPr>
            <p:grpSpPr>
              <a:xfrm>
                <a:off x="152400" y="191541"/>
                <a:ext cx="4191000" cy="322809"/>
                <a:chOff x="759805" y="1803176"/>
                <a:chExt cx="4576389" cy="457647"/>
              </a:xfrm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759805" y="1803176"/>
                  <a:ext cx="4576389" cy="45764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8" name="Rounded Rectangle 4"/>
                <p:cNvSpPr/>
                <p:nvPr/>
              </p:nvSpPr>
              <p:spPr>
                <a:xfrm>
                  <a:off x="773209" y="1816580"/>
                  <a:ext cx="4549581" cy="4308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9530" tIns="33020" rIns="49530" bIns="3302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2600" kern="1200"/>
                </a:p>
              </p:txBody>
            </p:sp>
          </p:grpSp>
          <p:sp>
            <p:nvSpPr>
              <p:cNvPr id="306" name="TextBox 305"/>
              <p:cNvSpPr txBox="1"/>
              <p:nvPr/>
            </p:nvSpPr>
            <p:spPr>
              <a:xfrm>
                <a:off x="215979" y="209550"/>
                <a:ext cx="3981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6)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CP.build("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step_4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", [12, 134]);</a:t>
                </a:r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//Step 4 is ready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6" name="Group 355"/>
          <p:cNvGrpSpPr/>
          <p:nvPr/>
        </p:nvGrpSpPr>
        <p:grpSpPr>
          <a:xfrm>
            <a:off x="15240000" y="343942"/>
            <a:ext cx="4191000" cy="1495725"/>
            <a:chOff x="4769768" y="7143500"/>
            <a:chExt cx="4191000" cy="1495725"/>
          </a:xfrm>
        </p:grpSpPr>
        <p:grpSp>
          <p:nvGrpSpPr>
            <p:cNvPr id="357" name="Group 356"/>
            <p:cNvGrpSpPr/>
            <p:nvPr/>
          </p:nvGrpSpPr>
          <p:grpSpPr>
            <a:xfrm>
              <a:off x="4769768" y="7143500"/>
              <a:ext cx="4191000" cy="1494900"/>
              <a:chOff x="4759007" y="3749744"/>
              <a:chExt cx="4191000" cy="1494900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759007" y="3749744"/>
                <a:ext cx="4191000" cy="1465809"/>
                <a:chOff x="152400" y="191541"/>
                <a:chExt cx="4191000" cy="1465809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152400" y="201067"/>
                  <a:ext cx="4191000" cy="1456283"/>
                  <a:chOff x="759805" y="1803176"/>
                  <a:chExt cx="4576389" cy="457647"/>
                </a:xfrm>
              </p:grpSpPr>
              <p:sp>
                <p:nvSpPr>
                  <p:cNvPr id="376" name="Rounded Rectangle 375"/>
                  <p:cNvSpPr/>
                  <p:nvPr/>
                </p:nvSpPr>
                <p:spPr>
                  <a:xfrm>
                    <a:off x="759805" y="1803176"/>
                    <a:ext cx="4576389" cy="457647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77" name="Rounded Rectangle 4"/>
                  <p:cNvSpPr/>
                  <p:nvPr/>
                </p:nvSpPr>
                <p:spPr>
                  <a:xfrm>
                    <a:off x="773209" y="1816580"/>
                    <a:ext cx="4549581" cy="43083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9530" tIns="33020" rIns="49530" bIns="33020" numCol="1" spcCol="1270" anchor="ctr" anchorCtr="0">
                    <a:noAutofit/>
                  </a:bodyPr>
                  <a:lstStyle/>
                  <a:p>
                    <a:pPr lvl="0" algn="ctr" defTabSz="11557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00" kern="1200"/>
                  </a:p>
                </p:txBody>
              </p:sp>
            </p:grpSp>
            <p:grpSp>
              <p:nvGrpSpPr>
                <p:cNvPr id="362" name="Group 361"/>
                <p:cNvGrpSpPr/>
                <p:nvPr/>
              </p:nvGrpSpPr>
              <p:grpSpPr>
                <a:xfrm>
                  <a:off x="274349" y="666750"/>
                  <a:ext cx="3947102" cy="840367"/>
                  <a:chOff x="4495800" y="574147"/>
                  <a:chExt cx="3947102" cy="840367"/>
                </a:xfrm>
              </p:grpSpPr>
              <p:sp>
                <p:nvSpPr>
                  <p:cNvPr id="367" name="Freeform 366"/>
                  <p:cNvSpPr/>
                  <p:nvPr/>
                </p:nvSpPr>
                <p:spPr>
                  <a:xfrm>
                    <a:off x="4495800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ysClr val="windowText" lastClr="000000"/>
                        </a:solidFill>
                      </a:rPr>
                      <a:t>Step_1</a:t>
                    </a:r>
                  </a:p>
                </p:txBody>
              </p:sp>
              <p:sp>
                <p:nvSpPr>
                  <p:cNvPr id="368" name="Freeform 367"/>
                  <p:cNvSpPr/>
                  <p:nvPr/>
                </p:nvSpPr>
                <p:spPr>
                  <a:xfrm>
                    <a:off x="7722629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Step_7</a:t>
                    </a:r>
                  </a:p>
                </p:txBody>
              </p:sp>
              <p:grpSp>
                <p:nvGrpSpPr>
                  <p:cNvPr id="369" name="Group 368"/>
                  <p:cNvGrpSpPr/>
                  <p:nvPr/>
                </p:nvGrpSpPr>
                <p:grpSpPr>
                  <a:xfrm>
                    <a:off x="6097604" y="574147"/>
                    <a:ext cx="720273" cy="840367"/>
                    <a:chOff x="3469657" y="3124485"/>
                    <a:chExt cx="952499" cy="970980"/>
                  </a:xfrm>
                </p:grpSpPr>
                <p:sp>
                  <p:nvSpPr>
                    <p:cNvPr id="374" name="Freeform 373"/>
                    <p:cNvSpPr/>
                    <p:nvPr/>
                  </p:nvSpPr>
                  <p:spPr>
                    <a:xfrm>
                      <a:off x="3469657" y="3714466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</a:rPr>
                        <a:t>Step_4</a:t>
                      </a:r>
                      <a:endParaRPr lang="en-US" sz="900" kern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5" name="Freeform 374"/>
                    <p:cNvSpPr/>
                    <p:nvPr/>
                  </p:nvSpPr>
                  <p:spPr>
                    <a:xfrm>
                      <a:off x="3469657" y="3124485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</a:rPr>
                        <a:t>Step_3</a:t>
                      </a:r>
                    </a:p>
                  </p:txBody>
                </p:sp>
              </p:grpSp>
              <p:sp>
                <p:nvSpPr>
                  <p:cNvPr id="370" name="Freeform 369"/>
                  <p:cNvSpPr/>
                  <p:nvPr/>
                </p:nvSpPr>
                <p:spPr>
                  <a:xfrm>
                    <a:off x="5296702" y="829457"/>
                    <a:ext cx="720273" cy="329748"/>
                  </a:xfrm>
                  <a:custGeom>
                    <a:avLst/>
                    <a:gdLst>
                      <a:gd name="connsiteX0" fmla="*/ 0 w 952499"/>
                      <a:gd name="connsiteY0" fmla="*/ 0 h 380999"/>
                      <a:gd name="connsiteX1" fmla="*/ 762000 w 952499"/>
                      <a:gd name="connsiteY1" fmla="*/ 0 h 380999"/>
                      <a:gd name="connsiteX2" fmla="*/ 952499 w 952499"/>
                      <a:gd name="connsiteY2" fmla="*/ 190500 h 380999"/>
                      <a:gd name="connsiteX3" fmla="*/ 762000 w 952499"/>
                      <a:gd name="connsiteY3" fmla="*/ 380999 h 380999"/>
                      <a:gd name="connsiteX4" fmla="*/ 0 w 952499"/>
                      <a:gd name="connsiteY4" fmla="*/ 380999 h 380999"/>
                      <a:gd name="connsiteX5" fmla="*/ 190500 w 952499"/>
                      <a:gd name="connsiteY5" fmla="*/ 190500 h 380999"/>
                      <a:gd name="connsiteX6" fmla="*/ 0 w 952499"/>
                      <a:gd name="connsiteY6" fmla="*/ 0 h 38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9" h="380999">
                        <a:moveTo>
                          <a:pt x="0" y="0"/>
                        </a:moveTo>
                        <a:lnTo>
                          <a:pt x="762000" y="0"/>
                        </a:lnTo>
                        <a:lnTo>
                          <a:pt x="952499" y="190500"/>
                        </a:lnTo>
                        <a:lnTo>
                          <a:pt x="762000" y="380999"/>
                        </a:lnTo>
                        <a:lnTo>
                          <a:pt x="0" y="380999"/>
                        </a:lnTo>
                        <a:lnTo>
                          <a:pt x="190500" y="1905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42507" tIns="17336" rIns="207835" bIns="17336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900" dirty="0">
                        <a:solidFill>
                          <a:schemeClr val="tx1"/>
                        </a:solidFill>
                      </a:rPr>
                      <a:t>Step_2</a:t>
                    </a:r>
                  </a:p>
                </p:txBody>
              </p: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6898506" y="574147"/>
                    <a:ext cx="743494" cy="840367"/>
                    <a:chOff x="4648200" y="3124485"/>
                    <a:chExt cx="983206" cy="970980"/>
                  </a:xfrm>
                </p:grpSpPr>
                <p:sp>
                  <p:nvSpPr>
                    <p:cNvPr id="372" name="Freeform 371"/>
                    <p:cNvSpPr/>
                    <p:nvPr/>
                  </p:nvSpPr>
                  <p:spPr>
                    <a:xfrm>
                      <a:off x="4648200" y="3124485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</a:rPr>
                        <a:t>Step_5</a:t>
                      </a:r>
                    </a:p>
                  </p:txBody>
                </p:sp>
                <p:sp>
                  <p:nvSpPr>
                    <p:cNvPr id="373" name="Freeform 372"/>
                    <p:cNvSpPr/>
                    <p:nvPr/>
                  </p:nvSpPr>
                  <p:spPr>
                    <a:xfrm>
                      <a:off x="4678907" y="3714466"/>
                      <a:ext cx="952499" cy="380999"/>
                    </a:xfrm>
                    <a:custGeom>
                      <a:avLst/>
                      <a:gdLst>
                        <a:gd name="connsiteX0" fmla="*/ 0 w 952499"/>
                        <a:gd name="connsiteY0" fmla="*/ 0 h 380999"/>
                        <a:gd name="connsiteX1" fmla="*/ 762000 w 952499"/>
                        <a:gd name="connsiteY1" fmla="*/ 0 h 380999"/>
                        <a:gd name="connsiteX2" fmla="*/ 952499 w 952499"/>
                        <a:gd name="connsiteY2" fmla="*/ 190500 h 380999"/>
                        <a:gd name="connsiteX3" fmla="*/ 762000 w 952499"/>
                        <a:gd name="connsiteY3" fmla="*/ 380999 h 380999"/>
                        <a:gd name="connsiteX4" fmla="*/ 0 w 952499"/>
                        <a:gd name="connsiteY4" fmla="*/ 380999 h 380999"/>
                        <a:gd name="connsiteX5" fmla="*/ 190500 w 952499"/>
                        <a:gd name="connsiteY5" fmla="*/ 190500 h 380999"/>
                        <a:gd name="connsiteX6" fmla="*/ 0 w 952499"/>
                        <a:gd name="connsiteY6" fmla="*/ 0 h 380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52499" h="380999">
                          <a:moveTo>
                            <a:pt x="0" y="0"/>
                          </a:moveTo>
                          <a:lnTo>
                            <a:pt x="762000" y="0"/>
                          </a:lnTo>
                          <a:lnTo>
                            <a:pt x="952499" y="190500"/>
                          </a:lnTo>
                          <a:lnTo>
                            <a:pt x="762000" y="380999"/>
                          </a:lnTo>
                          <a:lnTo>
                            <a:pt x="0" y="380999"/>
                          </a:lnTo>
                          <a:lnTo>
                            <a:pt x="190500" y="1905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42507" tIns="17336" rIns="207835" bIns="17336" numCol="1" spcCol="1270" anchor="ctr" anchorCtr="0">
                      <a:noAutofit/>
                    </a:bodyPr>
                    <a:lstStyle/>
                    <a:p>
                      <a:pPr lvl="0" algn="ctr" defTabSz="5778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</a:rPr>
                        <a:t>Step_6</a:t>
                      </a:r>
                    </a:p>
                  </p:txBody>
                </p:sp>
              </p:grpSp>
            </p:grpSp>
            <p:grpSp>
              <p:nvGrpSpPr>
                <p:cNvPr id="363" name="Group 362"/>
                <p:cNvGrpSpPr/>
                <p:nvPr/>
              </p:nvGrpSpPr>
              <p:grpSpPr>
                <a:xfrm>
                  <a:off x="152400" y="191541"/>
                  <a:ext cx="4191000" cy="322809"/>
                  <a:chOff x="759805" y="1803176"/>
                  <a:chExt cx="4576389" cy="457647"/>
                </a:xfrm>
              </p:grpSpPr>
              <p:sp>
                <p:nvSpPr>
                  <p:cNvPr id="365" name="Rounded Rectangle 364"/>
                  <p:cNvSpPr/>
                  <p:nvPr/>
                </p:nvSpPr>
                <p:spPr>
                  <a:xfrm>
                    <a:off x="759805" y="1803176"/>
                    <a:ext cx="4576389" cy="457647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66" name="Rounded Rectangle 4"/>
                  <p:cNvSpPr/>
                  <p:nvPr/>
                </p:nvSpPr>
                <p:spPr>
                  <a:xfrm>
                    <a:off x="773209" y="1816580"/>
                    <a:ext cx="4549581" cy="43083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49530" tIns="33020" rIns="49530" bIns="33020" numCol="1" spcCol="1270" anchor="ctr" anchorCtr="0">
                    <a:noAutofit/>
                  </a:bodyPr>
                  <a:lstStyle/>
                  <a:p>
                    <a:pPr lvl="0" algn="ctr" defTabSz="11557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600" kern="1200"/>
                  </a:p>
                </p:txBody>
              </p:sp>
            </p:grpSp>
            <p:sp>
              <p:nvSpPr>
                <p:cNvPr id="364" name="TextBox 363"/>
                <p:cNvSpPr txBox="1"/>
                <p:nvPr/>
              </p:nvSpPr>
              <p:spPr>
                <a:xfrm>
                  <a:off x="215979" y="209550"/>
                  <a:ext cx="389241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8.3</a:t>
                  </a:r>
                  <a:r>
                    <a:rPr lang="en-US" sz="10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) Step 7 was ready hence executed post Step 5 and Step 6 execution</a:t>
                  </a:r>
                  <a:endParaRPr lang="en-US" sz="10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60" name="Rectangle 359"/>
              <p:cNvSpPr/>
              <p:nvPr/>
            </p:nvSpPr>
            <p:spPr>
              <a:xfrm>
                <a:off x="4880956" y="5029200"/>
                <a:ext cx="2873614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8" name="Rectangle 357"/>
            <p:cNvSpPr/>
            <p:nvPr/>
          </p:nvSpPr>
          <p:spPr>
            <a:xfrm>
              <a:off x="4850505" y="8423781"/>
              <a:ext cx="287361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382" name="Straight Arrow Connector 381"/>
          <p:cNvCxnSpPr>
            <a:stCxn id="71" idx="2"/>
            <a:endCxn id="29" idx="0"/>
          </p:cNvCxnSpPr>
          <p:nvPr/>
        </p:nvCxnSpPr>
        <p:spPr>
          <a:xfrm>
            <a:off x="2388025" y="1809751"/>
            <a:ext cx="0" cy="21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2" idx="2"/>
            <a:endCxn id="79" idx="0"/>
          </p:cNvCxnSpPr>
          <p:nvPr/>
        </p:nvCxnSpPr>
        <p:spPr>
          <a:xfrm>
            <a:off x="2388025" y="3491633"/>
            <a:ext cx="0" cy="22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89" idx="2"/>
            <a:endCxn id="97" idx="0"/>
          </p:cNvCxnSpPr>
          <p:nvPr/>
        </p:nvCxnSpPr>
        <p:spPr>
          <a:xfrm>
            <a:off x="2388025" y="5173515"/>
            <a:ext cx="0" cy="22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Elbow Connector 387"/>
          <p:cNvCxnSpPr>
            <a:stCxn id="107" idx="3"/>
            <a:endCxn id="301" idx="1"/>
          </p:cNvCxnSpPr>
          <p:nvPr/>
        </p:nvCxnSpPr>
        <p:spPr>
          <a:xfrm flipV="1">
            <a:off x="4483525" y="1081610"/>
            <a:ext cx="803767" cy="50456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>
            <a:stCxn id="300" idx="2"/>
            <a:endCxn id="307" idx="0"/>
          </p:cNvCxnSpPr>
          <p:nvPr/>
        </p:nvCxnSpPr>
        <p:spPr>
          <a:xfrm>
            <a:off x="7370517" y="1809751"/>
            <a:ext cx="0" cy="21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318" idx="2"/>
            <a:endCxn id="169" idx="0"/>
          </p:cNvCxnSpPr>
          <p:nvPr/>
        </p:nvCxnSpPr>
        <p:spPr>
          <a:xfrm>
            <a:off x="7370517" y="3491633"/>
            <a:ext cx="0" cy="22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179" idx="2"/>
            <a:endCxn id="187" idx="0"/>
          </p:cNvCxnSpPr>
          <p:nvPr/>
        </p:nvCxnSpPr>
        <p:spPr>
          <a:xfrm>
            <a:off x="7370517" y="5173515"/>
            <a:ext cx="0" cy="22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Elbow Connector 399"/>
          <p:cNvCxnSpPr>
            <a:stCxn id="197" idx="3"/>
            <a:endCxn id="215" idx="1"/>
          </p:cNvCxnSpPr>
          <p:nvPr/>
        </p:nvCxnSpPr>
        <p:spPr>
          <a:xfrm flipV="1">
            <a:off x="9466017" y="1081610"/>
            <a:ext cx="791492" cy="50456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215" idx="2"/>
            <a:endCxn id="226" idx="0"/>
          </p:cNvCxnSpPr>
          <p:nvPr/>
        </p:nvCxnSpPr>
        <p:spPr>
          <a:xfrm>
            <a:off x="12353009" y="1809751"/>
            <a:ext cx="0" cy="215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>
            <a:stCxn id="237" idx="2"/>
          </p:cNvCxnSpPr>
          <p:nvPr/>
        </p:nvCxnSpPr>
        <p:spPr>
          <a:xfrm>
            <a:off x="12353009" y="3491358"/>
            <a:ext cx="0" cy="234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257" idx="2"/>
            <a:endCxn id="271" idx="0"/>
          </p:cNvCxnSpPr>
          <p:nvPr/>
        </p:nvCxnSpPr>
        <p:spPr>
          <a:xfrm>
            <a:off x="12353009" y="5172965"/>
            <a:ext cx="0" cy="216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Elbow Connector 415"/>
          <p:cNvCxnSpPr>
            <a:stCxn id="282" idx="3"/>
            <a:endCxn id="376" idx="1"/>
          </p:cNvCxnSpPr>
          <p:nvPr/>
        </p:nvCxnSpPr>
        <p:spPr>
          <a:xfrm flipV="1">
            <a:off x="14448509" y="1081610"/>
            <a:ext cx="791491" cy="50456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259</Words>
  <Application>Microsoft Office PowerPoint</Application>
  <PresentationFormat>On-screen Show (16:9)</PresentationFormat>
  <Paragraphs>108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WIN764BIT</dc:creator>
  <cp:lastModifiedBy>WIN764BIT</cp:lastModifiedBy>
  <cp:revision>21</cp:revision>
  <dcterms:created xsi:type="dcterms:W3CDTF">2014-12-15T04:10:55Z</dcterms:created>
  <dcterms:modified xsi:type="dcterms:W3CDTF">2014-12-15T05:37:38Z</dcterms:modified>
</cp:coreProperties>
</file>