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4EDD-CD14-431F-A281-51BC7A73D09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4267-B60D-4E99-A57B-4EA178A46A0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40687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      Information on Power BI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                       -Power BI Desktop</a:t>
            </a:r>
            <a:br>
              <a:rPr lang="en-US" sz="3200" b="1" dirty="0" smtClean="0"/>
            </a:br>
            <a:r>
              <a:rPr lang="en-US" sz="3200" b="1" dirty="0" smtClean="0"/>
              <a:t>                       -Power BI Pro</a:t>
            </a:r>
            <a:br>
              <a:rPr lang="en-US" sz="3200" b="1" dirty="0" smtClean="0"/>
            </a:br>
            <a:r>
              <a:rPr lang="en-US" sz="3200" b="1" dirty="0" smtClean="0"/>
              <a:t>                       -power BI Advance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143000" y="6126163"/>
            <a:ext cx="7543800" cy="460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914400"/>
            <a:ext cx="8229600" cy="5489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Power BI Desktop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 Desktop: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sz="2400" dirty="0"/>
              <a:t>Power BI Desktop is a free application </a:t>
            </a:r>
            <a:r>
              <a:rPr lang="en-US" sz="2400" dirty="0" smtClean="0"/>
              <a:t>which user can install in our local </a:t>
            </a:r>
            <a:r>
              <a:rPr lang="en-US" sz="2400" dirty="0"/>
              <a:t>computer that </a:t>
            </a:r>
            <a:r>
              <a:rPr lang="en-US" sz="2400" dirty="0" smtClean="0"/>
              <a:t>lets user </a:t>
            </a:r>
            <a:r>
              <a:rPr lang="en-US" sz="2400" dirty="0"/>
              <a:t>connect to, transform, and visualize  </a:t>
            </a:r>
            <a:r>
              <a:rPr lang="en-US" sz="2400" dirty="0" smtClean="0"/>
              <a:t>data.</a:t>
            </a:r>
          </a:p>
          <a:p>
            <a:pPr>
              <a:buNone/>
            </a:pPr>
            <a:r>
              <a:rPr lang="en-US" sz="2400" dirty="0" smtClean="0"/>
              <a:t>    - Most </a:t>
            </a:r>
            <a:r>
              <a:rPr lang="en-US" sz="2400" dirty="0"/>
              <a:t>users who work on </a:t>
            </a:r>
            <a:r>
              <a:rPr lang="en-US" sz="2400" dirty="0" smtClean="0"/>
              <a:t>business intelligence</a:t>
            </a:r>
            <a:r>
              <a:rPr lang="en-US" sz="2400" dirty="0"/>
              <a:t> </a:t>
            </a:r>
            <a:r>
              <a:rPr lang="en-US" sz="2400" dirty="0" smtClean="0"/>
              <a:t>projects use</a:t>
            </a:r>
            <a:r>
              <a:rPr lang="en-US" sz="2400" dirty="0"/>
              <a:t> </a:t>
            </a:r>
            <a:r>
              <a:rPr lang="en-US" sz="2400" b="1" dirty="0"/>
              <a:t>Power BI Desktop</a:t>
            </a:r>
            <a:r>
              <a:rPr lang="en-US" sz="2400" dirty="0"/>
              <a:t> to create reports, and then use the </a:t>
            </a:r>
            <a:r>
              <a:rPr lang="en-US" sz="2400" b="1" dirty="0"/>
              <a:t>Power BI</a:t>
            </a:r>
            <a:r>
              <a:rPr lang="en-US" sz="2400" dirty="0"/>
              <a:t> service to share their reports with others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By using Power BI desktop user cannot share their data to  anyone.       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</a:t>
            </a:r>
            <a:r>
              <a:rPr lang="en-US" sz="2400" b="1" dirty="0" smtClean="0"/>
              <a:t>Price:-  Free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Power BI Pro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Power BI Pro</a:t>
            </a:r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sz="2800" b="1" dirty="0"/>
              <a:t>Power BI Pro</a:t>
            </a:r>
            <a:r>
              <a:rPr lang="en-US" sz="2800" dirty="0"/>
              <a:t> is an individual user license that lets </a:t>
            </a:r>
            <a:r>
              <a:rPr lang="en-US" sz="2800" dirty="0" smtClean="0"/>
              <a:t>   users </a:t>
            </a:r>
            <a:r>
              <a:rPr lang="en-US" sz="2800" dirty="0"/>
              <a:t>read and interact with reports and dashboards that others have published to the </a:t>
            </a:r>
            <a:r>
              <a:rPr lang="en-US" sz="2800" b="1" dirty="0"/>
              <a:t>Power BI</a:t>
            </a:r>
            <a:r>
              <a:rPr lang="en-US" sz="2800" dirty="0"/>
              <a:t> service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- Users </a:t>
            </a:r>
            <a:r>
              <a:rPr lang="en-US" sz="2800" dirty="0"/>
              <a:t>with this license type can share content and collaborate with other </a:t>
            </a:r>
            <a:r>
              <a:rPr lang="en-US" sz="2800" b="1" dirty="0"/>
              <a:t>Power BI Pro</a:t>
            </a:r>
            <a:r>
              <a:rPr lang="en-US" sz="2800" dirty="0"/>
              <a:t> users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</a:t>
            </a:r>
            <a:r>
              <a:rPr lang="en-US" sz="2800" b="1" dirty="0" smtClean="0"/>
              <a:t>Price</a:t>
            </a:r>
            <a:r>
              <a:rPr lang="en-US" sz="2800" dirty="0" smtClean="0"/>
              <a:t>:- $</a:t>
            </a:r>
            <a:r>
              <a:rPr lang="en-US" sz="2800" dirty="0"/>
              <a:t>9.99/user/month.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 BI Advance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Power BI Advance:</a:t>
            </a:r>
          </a:p>
          <a:p>
            <a:pPr>
              <a:buNone/>
            </a:pPr>
            <a:r>
              <a:rPr lang="en-US" b="1" dirty="0" smtClean="0"/>
              <a:t>  - </a:t>
            </a:r>
            <a:r>
              <a:rPr lang="en-US" sz="2800" dirty="0"/>
              <a:t>Data </a:t>
            </a:r>
            <a:r>
              <a:rPr lang="en-US" sz="2800" dirty="0" smtClean="0"/>
              <a:t>visualization solutions</a:t>
            </a:r>
            <a:r>
              <a:rPr lang="en-US" sz="2800" dirty="0"/>
              <a:t>. </a:t>
            </a:r>
            <a:r>
              <a:rPr lang="en-US" sz="2800" b="1" dirty="0"/>
              <a:t>Advanced</a:t>
            </a:r>
            <a:r>
              <a:rPr lang="en-US" sz="2800" dirty="0"/>
              <a:t> analytics consulting </a:t>
            </a:r>
            <a:r>
              <a:rPr lang="en-US" sz="2800" dirty="0" smtClean="0"/>
              <a:t>services.</a:t>
            </a:r>
            <a:endParaRPr lang="en-US" sz="2800" dirty="0"/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sz="2800" dirty="0" smtClean="0"/>
              <a:t>Modern </a:t>
            </a:r>
            <a:r>
              <a:rPr lang="en-US" sz="2800" dirty="0"/>
              <a:t>data architecture. Enterprise data management. Big data solutions. </a:t>
            </a:r>
            <a:r>
              <a:rPr lang="en-US" sz="2800" b="1" dirty="0"/>
              <a:t>Microsoft Power</a:t>
            </a:r>
            <a:r>
              <a:rPr lang="en-US" sz="2800" dirty="0"/>
              <a:t> Platform. </a:t>
            </a:r>
            <a:r>
              <a:rPr lang="en-US" sz="2800" b="1" dirty="0"/>
              <a:t>Microsoft</a:t>
            </a:r>
            <a:r>
              <a:rPr lang="en-US" sz="2800" dirty="0"/>
              <a:t> </a:t>
            </a:r>
            <a:r>
              <a:rPr lang="en-US" sz="2800" dirty="0"/>
              <a:t>PowerApps</a:t>
            </a:r>
            <a:r>
              <a:rPr lang="en-US" sz="2800" dirty="0"/>
              <a:t> Services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en-US" sz="2800" dirty="0" smtClean="0"/>
              <a:t>- Above are the advance tools included in Power BI advance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</a:t>
            </a:r>
            <a:r>
              <a:rPr lang="en-US" sz="2800" b="1" dirty="0" smtClean="0"/>
              <a:t>Price</a:t>
            </a:r>
            <a:r>
              <a:rPr lang="en-US" sz="2800" dirty="0" smtClean="0"/>
              <a:t>:-  $4995/month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  Information on Power BI                         -Power BI Desktop                        -Power BI Pro                        -power BI Advance</vt:lpstr>
      <vt:lpstr>Power BI Desktop </vt:lpstr>
      <vt:lpstr>Power BI Pro </vt:lpstr>
      <vt:lpstr>Power BI Advance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on Power BI               -Power BI Desktop                       -Power BI Pro                       -power BI Advance</dc:title>
  <dc:creator>User</dc:creator>
  <cp:lastModifiedBy>User</cp:lastModifiedBy>
  <cp:revision>4</cp:revision>
  <dcterms:created xsi:type="dcterms:W3CDTF">2020-05-06T18:54:40Z</dcterms:created>
  <dcterms:modified xsi:type="dcterms:W3CDTF">2020-05-06T19:33:12Z</dcterms:modified>
</cp:coreProperties>
</file>