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8" r:id="rId4"/>
    <p:sldId id="259" r:id="rId5"/>
    <p:sldId id="260" r:id="rId6"/>
    <p:sldId id="257" r:id="rId7"/>
  </p:sldIdLst>
  <p:sldSz cx="9144000" cy="6858000" type="screen4x3"/>
  <p:notesSz cx="6858000" cy="9144000"/>
  <p:photoAlbum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53B54-27F2-4564-9CCE-170A702EBAD4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FB873-C1A1-40E8-9E44-4B8C7104F2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53B54-27F2-4564-9CCE-170A702EBAD4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FB873-C1A1-40E8-9E44-4B8C7104F2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53B54-27F2-4564-9CCE-170A702EBAD4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FB873-C1A1-40E8-9E44-4B8C7104F2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53B54-27F2-4564-9CCE-170A702EBAD4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FB873-C1A1-40E8-9E44-4B8C7104F2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53B54-27F2-4564-9CCE-170A702EBAD4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FB873-C1A1-40E8-9E44-4B8C7104F2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53B54-27F2-4564-9CCE-170A702EBAD4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FB873-C1A1-40E8-9E44-4B8C7104F2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53B54-27F2-4564-9CCE-170A702EBAD4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FB873-C1A1-40E8-9E44-4B8C7104F2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53B54-27F2-4564-9CCE-170A702EBAD4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FB873-C1A1-40E8-9E44-4B8C7104F2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53B54-27F2-4564-9CCE-170A702EBAD4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FB873-C1A1-40E8-9E44-4B8C7104F2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53B54-27F2-4564-9CCE-170A702EBAD4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FB873-C1A1-40E8-9E44-4B8C7104F2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53B54-27F2-4564-9CCE-170A702EBAD4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FB873-C1A1-40E8-9E44-4B8C7104F2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53B54-27F2-4564-9CCE-170A702EBAD4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6FB873-C1A1-40E8-9E44-4B8C7104F2F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762000"/>
            <a:ext cx="7772400" cy="1600199"/>
          </a:xfrm>
        </p:spPr>
        <p:txBody>
          <a:bodyPr/>
          <a:lstStyle/>
          <a:p>
            <a:r>
              <a:rPr lang="en-US" dirty="0" smtClean="0"/>
              <a:t>Screenshots of Power BI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67000" y="2286000"/>
            <a:ext cx="4343400" cy="2362200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  <a:p>
            <a:r>
              <a:rPr lang="en-US" dirty="0"/>
              <a:t> </a:t>
            </a:r>
          </a:p>
          <a:p>
            <a:pPr algn="l"/>
            <a:r>
              <a:rPr lang="en-US" sz="11200" dirty="0"/>
              <a:t>− Report View </a:t>
            </a:r>
            <a:endParaRPr lang="en-US" sz="11200" dirty="0" smtClean="0"/>
          </a:p>
          <a:p>
            <a:pPr algn="l"/>
            <a:r>
              <a:rPr lang="en-US" sz="11200" dirty="0" smtClean="0"/>
              <a:t>− </a:t>
            </a:r>
            <a:r>
              <a:rPr lang="en-US" sz="11200" dirty="0"/>
              <a:t>Data View </a:t>
            </a:r>
          </a:p>
          <a:p>
            <a:pPr algn="l"/>
            <a:r>
              <a:rPr lang="en-US" sz="11200" dirty="0"/>
              <a:t>− Model View </a:t>
            </a:r>
          </a:p>
          <a:p>
            <a:pPr algn="l"/>
            <a:r>
              <a:rPr lang="en-US" sz="11200" dirty="0"/>
              <a:t>− Power Query Editor </a:t>
            </a:r>
          </a:p>
          <a:p>
            <a:pPr algn="l"/>
            <a:r>
              <a:rPr lang="en-US" sz="11200" dirty="0"/>
              <a:t>− Advance Editor </a:t>
            </a:r>
          </a:p>
          <a:p>
            <a:endParaRPr lang="en-US" sz="6700" dirty="0"/>
          </a:p>
          <a:p>
            <a:endParaRPr lang="en-US" sz="67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Report view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858838"/>
            <a:ext cx="9144000" cy="51387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ata view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857250"/>
            <a:ext cx="9144000" cy="51419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odal view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857250"/>
            <a:ext cx="9144000" cy="51419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owr query editor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858838"/>
            <a:ext cx="9144000" cy="51387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dvance editor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858838"/>
            <a:ext cx="9144000" cy="51387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21</Words>
  <Application>Microsoft Office PowerPoint</Application>
  <PresentationFormat>On-screen Show (4:3)</PresentationFormat>
  <Paragraphs>8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Screenshots of Power BI</vt:lpstr>
      <vt:lpstr>Slide 2</vt:lpstr>
      <vt:lpstr>Slide 3</vt:lpstr>
      <vt:lpstr>Slide 4</vt:lpstr>
      <vt:lpstr>Slide 5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Screenshots of Power BI</dc:title>
  <dc:creator>User</dc:creator>
  <cp:lastModifiedBy>User</cp:lastModifiedBy>
  <cp:revision>1</cp:revision>
  <dcterms:created xsi:type="dcterms:W3CDTF">2020-05-06T18:41:43Z</dcterms:created>
  <dcterms:modified xsi:type="dcterms:W3CDTF">2020-05-06T18:48:09Z</dcterms:modified>
</cp:coreProperties>
</file>