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44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0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60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91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51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4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05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9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48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12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5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9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8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3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7DC0C4-F71B-4CA3-A040-1224DC7BE7B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042D24-77B0-4407-B5A1-9C85241F0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7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0654-B715-3ACC-3797-6C76D9E6C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88" y="1447800"/>
            <a:ext cx="9844087" cy="2424113"/>
          </a:xfrm>
        </p:spPr>
        <p:txBody>
          <a:bodyPr/>
          <a:lstStyle/>
          <a:p>
            <a:r>
              <a:rPr lang="en-IN" dirty="0"/>
              <a:t>E-Commerce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61C3F-D018-1122-E64C-16A9D7D66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14813"/>
            <a:ext cx="8825658" cy="1423987"/>
          </a:xfrm>
        </p:spPr>
        <p:txBody>
          <a:bodyPr/>
          <a:lstStyle/>
          <a:p>
            <a:r>
              <a:rPr lang="en-IN" dirty="0"/>
              <a:t>SQL Queries for Comprehensive Analysis</a:t>
            </a:r>
          </a:p>
          <a:p>
            <a:r>
              <a:rPr lang="en-IN" b="1" dirty="0"/>
              <a:t>Presented by:</a:t>
            </a:r>
            <a:r>
              <a:rPr lang="en-IN" dirty="0"/>
              <a:t> SUNILKUMAR A</a:t>
            </a:r>
          </a:p>
        </p:txBody>
      </p:sp>
    </p:spTree>
    <p:extLst>
      <p:ext uri="{BB962C8B-B14F-4D97-AF65-F5344CB8AC3E}">
        <p14:creationId xmlns:p14="http://schemas.microsoft.com/office/powerpoint/2010/main" val="94460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736E-096E-C89F-05FD-D019165C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471488"/>
            <a:ext cx="11301413" cy="1357312"/>
          </a:xfrm>
        </p:spPr>
        <p:txBody>
          <a:bodyPr/>
          <a:lstStyle/>
          <a:p>
            <a:r>
              <a:rPr lang="en-US" dirty="0"/>
              <a:t>9. Identify top-selling products by quantity and revenue.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AB32-5423-2DF8-3505-FA45C80C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603500"/>
            <a:ext cx="11301413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category,sum</a:t>
            </a:r>
            <a:r>
              <a:rPr lang="en-US" dirty="0"/>
              <a:t>(qty) as </a:t>
            </a:r>
            <a:r>
              <a:rPr lang="en-US" dirty="0" err="1"/>
              <a:t>total_qty,sum</a:t>
            </a:r>
            <a:r>
              <a:rPr lang="en-US" dirty="0"/>
              <a:t>(amount) as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e_commerce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category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total_sales</a:t>
            </a:r>
            <a:r>
              <a:rPr lang="en-US" dirty="0"/>
              <a:t> desc , </a:t>
            </a:r>
            <a:r>
              <a:rPr lang="en-US" dirty="0" err="1"/>
              <a:t>total_qty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95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4E2B-D743-67C2-068C-35FB2187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8" y="514349"/>
            <a:ext cx="11179920" cy="1514475"/>
          </a:xfrm>
        </p:spPr>
        <p:txBody>
          <a:bodyPr/>
          <a:lstStyle/>
          <a:p>
            <a:r>
              <a:rPr lang="en-US" dirty="0"/>
              <a:t>10.Determine the number of orders returned by category and platform.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8D37-AECF-1B7C-9536-844FE7A7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8" y="2603500"/>
            <a:ext cx="11179920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`Category`, `Channel`, count(*) as </a:t>
            </a:r>
            <a:r>
              <a:rPr lang="en-US" dirty="0" err="1"/>
              <a:t>number_of_returns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e_commerce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where`Status</a:t>
            </a:r>
            <a:r>
              <a:rPr lang="en-US" dirty="0"/>
              <a:t>` = 'Returned’</a:t>
            </a:r>
          </a:p>
          <a:p>
            <a:pPr marL="0" indent="0">
              <a:buNone/>
            </a:pPr>
            <a:r>
              <a:rPr lang="en-US" dirty="0"/>
              <a:t>group by `</a:t>
            </a:r>
            <a:r>
              <a:rPr lang="en-US" dirty="0" err="1"/>
              <a:t>Category`,`Channel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number_of_returns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51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41C8-BB15-E59F-6ABC-07CFA2F4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0063"/>
            <a:ext cx="11315700" cy="1514475"/>
          </a:xfrm>
        </p:spPr>
        <p:txBody>
          <a:bodyPr/>
          <a:lstStyle/>
          <a:p>
            <a:r>
              <a:rPr lang="en-US" dirty="0"/>
              <a:t>11.Compare revenue generated from B2B and B2C orders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B32C-0E82-0BDF-0448-BA9D87A4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2600324"/>
            <a:ext cx="11158537" cy="2843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b2b, sum(amount) as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e_commerce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b2b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total_sales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68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334B-C9A2-14F8-2509-1D3BDA70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53227"/>
            <a:ext cx="11272837" cy="1347035"/>
          </a:xfrm>
        </p:spPr>
        <p:txBody>
          <a:bodyPr>
            <a:normAutofit fontScale="90000"/>
          </a:bodyPr>
          <a:lstStyle/>
          <a:p>
            <a:r>
              <a:rPr lang="en-US" dirty="0"/>
              <a:t>1. Provide the total sales revenue generated in the year 2023 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3919-F6C4-44BF-52AF-29B761BB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603500"/>
            <a:ext cx="11129963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sum(amount) from </a:t>
            </a:r>
            <a:r>
              <a:rPr lang="en-US" dirty="0" err="1"/>
              <a:t>e_commerce</a:t>
            </a:r>
            <a:r>
              <a:rPr lang="en-US" dirty="0"/>
              <a:t> where year(date) = 2023;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3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9C73-8724-A174-FC92-245C8FBD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609600"/>
            <a:ext cx="11267016" cy="1519238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Analyse</a:t>
            </a:r>
            <a:r>
              <a:rPr lang="en-US" dirty="0"/>
              <a:t> monthly sales trends across all platforms. Find the Month that has the highest sales.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2808-30C5-C78D-741F-A1ED83D7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2471738"/>
            <a:ext cx="11267016" cy="356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with </a:t>
            </a:r>
            <a:r>
              <a:rPr lang="en-US" sz="2000" dirty="0" err="1"/>
              <a:t>highest_sales</a:t>
            </a:r>
            <a:r>
              <a:rPr lang="en-US" sz="2000" dirty="0"/>
              <a:t> as (</a:t>
            </a:r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channel,year</a:t>
            </a:r>
            <a:r>
              <a:rPr lang="en-US" sz="2000" dirty="0"/>
              <a:t>(date) as </a:t>
            </a:r>
            <a:r>
              <a:rPr lang="en-US" sz="2000" dirty="0" err="1"/>
              <a:t>year,month</a:t>
            </a:r>
            <a:r>
              <a:rPr lang="en-US" sz="2000" dirty="0"/>
              <a:t>(date) as </a:t>
            </a:r>
            <a:r>
              <a:rPr lang="en-US" sz="2000" dirty="0" err="1"/>
              <a:t>month,sum</a:t>
            </a:r>
            <a:r>
              <a:rPr lang="en-US" sz="2000" dirty="0"/>
              <a:t>(amount) as </a:t>
            </a:r>
            <a:r>
              <a:rPr lang="en-US" sz="2000" dirty="0" err="1"/>
              <a:t>total_sales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rank() over(partition by channel order by sum(amount) desc) as </a:t>
            </a:r>
            <a:r>
              <a:rPr lang="en-US" sz="2000" dirty="0" err="1"/>
              <a:t>sales_rank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e_commerce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group by MONTH(date) , </a:t>
            </a:r>
            <a:r>
              <a:rPr lang="en-US" sz="2000" dirty="0" err="1"/>
              <a:t>channel,year</a:t>
            </a:r>
            <a:r>
              <a:rPr lang="en-US" sz="2000" dirty="0"/>
              <a:t>(date))</a:t>
            </a:r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channel,year,month,total_sales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highest_sales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where </a:t>
            </a:r>
            <a:r>
              <a:rPr lang="en-US" sz="2000" dirty="0" err="1"/>
              <a:t>sales_rank</a:t>
            </a:r>
            <a:r>
              <a:rPr lang="en-US" sz="2000" dirty="0"/>
              <a:t>=1;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0178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02AA-46D4-CAA3-FAA6-16FC264D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609600"/>
            <a:ext cx="11358561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3. Conduct a revenue comparison between different e-commerce platforms. Find which platform has the highest revenue?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5C5-A125-5A2C-0652-2F5BD8F3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3014663"/>
            <a:ext cx="11358561" cy="3026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 channel , sum(amount) as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e_commerce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channel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total_sales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64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AF46-29EF-6B88-8E7F-38692869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09600"/>
            <a:ext cx="11172824" cy="1362076"/>
          </a:xfrm>
        </p:spPr>
        <p:txBody>
          <a:bodyPr>
            <a:normAutofit fontScale="90000"/>
          </a:bodyPr>
          <a:lstStyle/>
          <a:p>
            <a:r>
              <a:rPr lang="en-US" dirty="0"/>
              <a:t>4. Evaluate sales performance for each product category. Find the category with highest and lowest sales.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3536-1658-54F3-DFD7-271E9F13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828925"/>
            <a:ext cx="11172824" cy="32124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category,sum</a:t>
            </a:r>
            <a:r>
              <a:rPr lang="en-US" dirty="0"/>
              <a:t>(amount) as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e_commerce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category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total_sales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72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701B-D44F-CB3F-5B7F-BEC006A5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57201"/>
            <a:ext cx="11558588" cy="1614487"/>
          </a:xfrm>
        </p:spPr>
        <p:txBody>
          <a:bodyPr>
            <a:normAutofit fontScale="90000"/>
          </a:bodyPr>
          <a:lstStyle/>
          <a:p>
            <a:r>
              <a:rPr lang="en-US" dirty="0"/>
              <a:t>5. Determine the count of customers within each age group. Find who has made the highest contribution in terms of both quantities ordered and total sales revenue.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F5EE-BC7D-2A4E-2DA9-BC0DFF97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771774"/>
            <a:ext cx="11024129" cy="3800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age_group</a:t>
            </a:r>
            <a:r>
              <a:rPr lang="en-US" dirty="0"/>
              <a:t>, count("index") as </a:t>
            </a:r>
            <a:r>
              <a:rPr lang="en-US" dirty="0" err="1"/>
              <a:t>customer_count</a:t>
            </a:r>
            <a:r>
              <a:rPr lang="en-US" dirty="0"/>
              <a:t>, sum(qty) as </a:t>
            </a:r>
            <a:r>
              <a:rPr lang="en-US" dirty="0" err="1"/>
              <a:t>total_quantity</a:t>
            </a:r>
            <a:r>
              <a:rPr lang="en-US" dirty="0"/>
              <a:t>, sum(amount) as </a:t>
            </a:r>
            <a:r>
              <a:rPr lang="en-US" dirty="0" err="1"/>
              <a:t>total_salesfrom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(select  "</a:t>
            </a:r>
            <a:r>
              <a:rPr lang="en-US" dirty="0" err="1"/>
              <a:t>cust</a:t>
            </a:r>
            <a:r>
              <a:rPr lang="en-US" dirty="0"/>
              <a:t> id",  qty, amount,        </a:t>
            </a:r>
          </a:p>
          <a:p>
            <a:pPr marL="0" indent="0">
              <a:buNone/>
            </a:pPr>
            <a:r>
              <a:rPr lang="en-US" dirty="0"/>
              <a:t>case    when age &gt; 65 then 'senior’ </a:t>
            </a:r>
          </a:p>
          <a:p>
            <a:pPr marL="0" indent="0">
              <a:buNone/>
            </a:pPr>
            <a:r>
              <a:rPr lang="en-US" dirty="0"/>
              <a:t>          when age &gt; 45 then '</a:t>
            </a:r>
            <a:r>
              <a:rPr lang="en-US" dirty="0" err="1"/>
              <a:t>middle_aged_adults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          when age &gt; 24 then 'adults’ </a:t>
            </a:r>
          </a:p>
          <a:p>
            <a:pPr marL="0" indent="0">
              <a:buNone/>
            </a:pPr>
            <a:r>
              <a:rPr lang="en-US" dirty="0"/>
              <a:t>          else 'youth'        </a:t>
            </a:r>
          </a:p>
          <a:p>
            <a:pPr marL="0" indent="0">
              <a:buNone/>
            </a:pPr>
            <a:r>
              <a:rPr lang="en-US" dirty="0"/>
              <a:t>end as </a:t>
            </a:r>
            <a:r>
              <a:rPr lang="en-US" dirty="0" err="1"/>
              <a:t>age_group</a:t>
            </a:r>
            <a:r>
              <a:rPr lang="en-US" dirty="0"/>
              <a:t> from </a:t>
            </a:r>
            <a:r>
              <a:rPr lang="en-US" dirty="0" err="1"/>
              <a:t>e_commerce</a:t>
            </a:r>
            <a:r>
              <a:rPr lang="en-US" dirty="0"/>
              <a:t>) as </a:t>
            </a:r>
            <a:r>
              <a:rPr lang="en-US" dirty="0" err="1"/>
              <a:t>grouped_data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   </a:t>
            </a:r>
            <a:r>
              <a:rPr lang="en-US" dirty="0" err="1"/>
              <a:t>age_group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    </a:t>
            </a:r>
            <a:r>
              <a:rPr lang="en-US" dirty="0" err="1"/>
              <a:t>total_sales</a:t>
            </a:r>
            <a:r>
              <a:rPr lang="en-US" dirty="0"/>
              <a:t> desc,     </a:t>
            </a:r>
            <a:r>
              <a:rPr lang="en-US" dirty="0" err="1"/>
              <a:t>total_quantity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99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DBB4-9068-6D14-0B65-5009F777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00063"/>
            <a:ext cx="11215687" cy="1428749"/>
          </a:xfrm>
        </p:spPr>
        <p:txBody>
          <a:bodyPr/>
          <a:lstStyle/>
          <a:p>
            <a:r>
              <a:rPr lang="en-US" dirty="0"/>
              <a:t>6. Find out who purchased more, Men or Women?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1B79-69A6-5D62-D613-4708CB9E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03500"/>
            <a:ext cx="11215687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gender, sum(amount) as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e_commerce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gender;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6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4134-CF7D-29D4-E7B7-24494DDA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33525"/>
          </a:xfrm>
        </p:spPr>
        <p:txBody>
          <a:bodyPr>
            <a:normAutofit fontScale="90000"/>
          </a:bodyPr>
          <a:lstStyle/>
          <a:p>
            <a:r>
              <a:rPr lang="en-US" dirty="0"/>
              <a:t>7. Determine the percentage of orders that are delivered, cancelled, returned and refunded.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F49D-49C9-7E05-D9B7-2A07640B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0338"/>
            <a:ext cx="8596668" cy="3341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order_status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status,count</a:t>
            </a:r>
            <a:r>
              <a:rPr lang="en-US" dirty="0"/>
              <a:t>(*) as </a:t>
            </a:r>
            <a:r>
              <a:rPr lang="en-US" dirty="0" err="1"/>
              <a:t>status_count</a:t>
            </a:r>
            <a:r>
              <a:rPr lang="en-US" dirty="0"/>
              <a:t>,(select count(*)from </a:t>
            </a:r>
            <a:r>
              <a:rPr lang="en-US" dirty="0" err="1"/>
              <a:t>e_commerce</a:t>
            </a:r>
            <a:r>
              <a:rPr lang="en-US" dirty="0"/>
              <a:t>) as </a:t>
            </a:r>
            <a:r>
              <a:rPr lang="en-US" dirty="0" err="1"/>
              <a:t>total_count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e_commerce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status)</a:t>
            </a:r>
          </a:p>
          <a:p>
            <a:pPr marL="0" indent="0">
              <a:buNone/>
            </a:pPr>
            <a:r>
              <a:rPr lang="en-US" dirty="0"/>
              <a:t>select status,</a:t>
            </a:r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(round((</a:t>
            </a:r>
            <a:r>
              <a:rPr lang="en-US" dirty="0" err="1"/>
              <a:t>status_count</a:t>
            </a:r>
            <a:r>
              <a:rPr lang="en-US" dirty="0"/>
              <a:t>/</a:t>
            </a:r>
            <a:r>
              <a:rPr lang="en-US" dirty="0" err="1"/>
              <a:t>total_count</a:t>
            </a:r>
            <a:r>
              <a:rPr lang="en-US" dirty="0"/>
              <a:t>*100),2),"%")as percentage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order_status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52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01E-714A-E28A-97B6-6FB95E5A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84" y="452718"/>
            <a:ext cx="11209865" cy="1518957"/>
          </a:xfrm>
        </p:spPr>
        <p:txBody>
          <a:bodyPr>
            <a:normAutofit/>
          </a:bodyPr>
          <a:lstStyle/>
          <a:p>
            <a:r>
              <a:rPr lang="en-US" dirty="0"/>
              <a:t>8. Find the name of the city and state having the highest contribution to the revenue.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3DEB-FEAF-ED0B-FC60-26CD98765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84" y="2271713"/>
            <a:ext cx="11209865" cy="434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location, </a:t>
            </a:r>
            <a:r>
              <a:rPr lang="en-US" dirty="0" err="1"/>
              <a:t>total_sales</a:t>
            </a:r>
            <a:r>
              <a:rPr lang="en-US" dirty="0"/>
              <a:t>  From</a:t>
            </a:r>
          </a:p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concat</a:t>
            </a:r>
            <a:r>
              <a:rPr lang="en-US" dirty="0"/>
              <a:t>('City: ',`Ship-City`) as location, sum(amount) as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e_commerce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`Ship-City`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total_sales</a:t>
            </a:r>
            <a:r>
              <a:rPr lang="en-US" dirty="0"/>
              <a:t> desc limit 1) as </a:t>
            </a:r>
            <a:r>
              <a:rPr lang="en-US" dirty="0" err="1"/>
              <a:t>highest_city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union</a:t>
            </a:r>
          </a:p>
          <a:p>
            <a:pPr marL="0" indent="0">
              <a:buNone/>
            </a:pPr>
            <a:r>
              <a:rPr lang="en-US" dirty="0"/>
              <a:t>select location ,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from(select     </a:t>
            </a:r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('State: ', `Ship-State`) as location, sum(amount) as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e_commerce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`Ship-state`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total_sales</a:t>
            </a:r>
            <a:r>
              <a:rPr lang="en-US" dirty="0"/>
              <a:t> desc limit 1) as </a:t>
            </a:r>
            <a:r>
              <a:rPr lang="en-US" dirty="0" err="1"/>
              <a:t>highest_state</a:t>
            </a:r>
            <a:r>
              <a:rPr lang="en-US" dirty="0"/>
              <a:t>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738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240</TotalTime>
  <Words>745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E-Commerce Data Analysis</vt:lpstr>
      <vt:lpstr>1. Provide the total sales revenue generated in the year 2023 ? </vt:lpstr>
      <vt:lpstr>2. Analyse monthly sales trends across all platforms. Find the Month that has the highest sales.</vt:lpstr>
      <vt:lpstr>3. Conduct a revenue comparison between different e-commerce platforms. Find which platform has the highest revenue?</vt:lpstr>
      <vt:lpstr>4. Evaluate sales performance for each product category. Find the category with highest and lowest sales.</vt:lpstr>
      <vt:lpstr>5. Determine the count of customers within each age group. Find who has made the highest contribution in terms of both quantities ordered and total sales revenue.</vt:lpstr>
      <vt:lpstr>6. Find out who purchased more, Men or Women?</vt:lpstr>
      <vt:lpstr>7. Determine the percentage of orders that are delivered, cancelled, returned and refunded.</vt:lpstr>
      <vt:lpstr>8. Find the name of the city and state having the highest contribution to the revenue.</vt:lpstr>
      <vt:lpstr>9. Identify top-selling products by quantity and revenue.</vt:lpstr>
      <vt:lpstr>10.Determine the number of orders returned by category and platform.</vt:lpstr>
      <vt:lpstr>11.Compare revenue generated from B2B and B2C 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sunilkuma A</dc:creator>
  <cp:lastModifiedBy>sunilkuma A</cp:lastModifiedBy>
  <cp:revision>2</cp:revision>
  <dcterms:created xsi:type="dcterms:W3CDTF">2024-08-14T06:40:44Z</dcterms:created>
  <dcterms:modified xsi:type="dcterms:W3CDTF">2024-08-14T10:41:26Z</dcterms:modified>
</cp:coreProperties>
</file>