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660"/>
  </p:normalViewPr>
  <p:slideViewPr>
    <p:cSldViewPr snapToGrid="0">
      <p:cViewPr varScale="1">
        <p:scale>
          <a:sx n="64" d="100"/>
          <a:sy n="64" d="100"/>
        </p:scale>
        <p:origin x="2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1CFD7-25F3-49D9-8AA0-D4A92BE5C2C6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F3FE1-CA1B-4361-81AE-12DBC63F8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5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F3FE1-CA1B-4361-81AE-12DBC63F8A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27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F3FE1-CA1B-4361-81AE-12DBC63F8A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50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F3FE1-CA1B-4361-81AE-12DBC63F8A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92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8161-E817-43E3-AC35-AE4B2EB82A7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C0B6-BA82-42F5-A51F-7F939999C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0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8161-E817-43E3-AC35-AE4B2EB82A7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C0B6-BA82-42F5-A51F-7F939999C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9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8161-E817-43E3-AC35-AE4B2EB82A7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C0B6-BA82-42F5-A51F-7F939999C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6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8161-E817-43E3-AC35-AE4B2EB82A7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C0B6-BA82-42F5-A51F-7F939999C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3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8161-E817-43E3-AC35-AE4B2EB82A7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C0B6-BA82-42F5-A51F-7F939999C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9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8161-E817-43E3-AC35-AE4B2EB82A7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C0B6-BA82-42F5-A51F-7F939999C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8161-E817-43E3-AC35-AE4B2EB82A7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C0B6-BA82-42F5-A51F-7F939999C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0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8161-E817-43E3-AC35-AE4B2EB82A7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C0B6-BA82-42F5-A51F-7F939999C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0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8161-E817-43E3-AC35-AE4B2EB82A7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C0B6-BA82-42F5-A51F-7F939999C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6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8161-E817-43E3-AC35-AE4B2EB82A7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C0B6-BA82-42F5-A51F-7F939999C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8161-E817-43E3-AC35-AE4B2EB82A7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C0B6-BA82-42F5-A51F-7F939999C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0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C88161-E817-43E3-AC35-AE4B2EB82A7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9DC0B6-BA82-42F5-A51F-7F939999C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7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35DE-EB90-1AF9-5AE9-8D1E7BC9D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997" y="192973"/>
            <a:ext cx="9139003" cy="1186122"/>
          </a:xfrm>
        </p:spPr>
        <p:txBody>
          <a:bodyPr>
            <a:normAutofit/>
          </a:bodyPr>
          <a:lstStyle/>
          <a:p>
            <a:pPr algn="l"/>
            <a:r>
              <a:rPr lang="en-US" sz="7200" b="1" dirty="0">
                <a:highlight>
                  <a:srgbClr val="00FFFF"/>
                </a:highlight>
              </a:rPr>
              <a:t>String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254CE-8EE7-EC36-C9B0-8F1C7985E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4125" y="1603948"/>
            <a:ext cx="9333875" cy="3653852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accent1"/>
                </a:solidFill>
              </a:rPr>
              <a:t>UPPER()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accent1"/>
                </a:solidFill>
              </a:rPr>
              <a:t> LOWER()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accent1"/>
                </a:solidFill>
              </a:rPr>
              <a:t>REVERSE()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accent1"/>
                </a:solidFill>
              </a:rPr>
              <a:t>LEN()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accent1"/>
                </a:solidFill>
              </a:rPr>
              <a:t> REPLACE()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accent1"/>
                </a:solidFill>
              </a:rPr>
              <a:t>CONCAT()</a:t>
            </a:r>
          </a:p>
        </p:txBody>
      </p:sp>
    </p:spTree>
    <p:extLst>
      <p:ext uri="{BB962C8B-B14F-4D97-AF65-F5344CB8AC3E}">
        <p14:creationId xmlns:p14="http://schemas.microsoft.com/office/powerpoint/2010/main" val="275107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64D4-7909-35BA-9573-252A606D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highlight>
                  <a:srgbClr val="FFFF00"/>
                </a:highlight>
              </a:rPr>
              <a:t>DATE TIME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4DD7-718B-3059-663C-B4367D391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5400" b="1" dirty="0">
                <a:solidFill>
                  <a:schemeClr val="accent1"/>
                </a:solidFill>
              </a:rPr>
              <a:t> </a:t>
            </a:r>
            <a:r>
              <a:rPr lang="en-US" sz="5400" b="1" dirty="0" err="1">
                <a:solidFill>
                  <a:schemeClr val="accent1"/>
                </a:solidFill>
              </a:rPr>
              <a:t>curdate</a:t>
            </a:r>
            <a:r>
              <a:rPr lang="en-US" sz="5400" b="1" dirty="0">
                <a:solidFill>
                  <a:schemeClr val="accent1"/>
                </a:solidFill>
              </a:rPr>
              <a:t>()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5400" b="1" dirty="0">
                <a:solidFill>
                  <a:schemeClr val="accent1"/>
                </a:solidFill>
              </a:rPr>
              <a:t> </a:t>
            </a:r>
            <a:r>
              <a:rPr lang="en-US" sz="5400" b="1" dirty="0" err="1">
                <a:solidFill>
                  <a:schemeClr val="accent1"/>
                </a:solidFill>
              </a:rPr>
              <a:t>current_date</a:t>
            </a:r>
            <a:r>
              <a:rPr lang="en-US" sz="5400" b="1" dirty="0">
                <a:solidFill>
                  <a:schemeClr val="accent1"/>
                </a:solidFill>
              </a:rPr>
              <a:t>()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5400" b="1" dirty="0">
                <a:solidFill>
                  <a:schemeClr val="accent1"/>
                </a:solidFill>
              </a:rPr>
              <a:t> </a:t>
            </a:r>
            <a:r>
              <a:rPr lang="en-US" sz="5400" b="1" dirty="0" err="1">
                <a:solidFill>
                  <a:schemeClr val="accent1"/>
                </a:solidFill>
              </a:rPr>
              <a:t>curtime</a:t>
            </a:r>
            <a:r>
              <a:rPr lang="en-US" sz="5400" b="1" dirty="0">
                <a:solidFill>
                  <a:schemeClr val="accent1"/>
                </a:solidFill>
              </a:rPr>
              <a:t>()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5400" b="1" dirty="0">
                <a:solidFill>
                  <a:schemeClr val="accent1"/>
                </a:solidFill>
              </a:rPr>
              <a:t> </a:t>
            </a:r>
            <a:r>
              <a:rPr lang="en-US" sz="5400" b="1" dirty="0" err="1">
                <a:solidFill>
                  <a:schemeClr val="accent1"/>
                </a:solidFill>
              </a:rPr>
              <a:t>current_time</a:t>
            </a:r>
            <a:r>
              <a:rPr lang="en-US" sz="5400" b="1" dirty="0">
                <a:solidFill>
                  <a:schemeClr val="accent1"/>
                </a:solidFill>
              </a:rPr>
              <a:t>()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5400" b="1" dirty="0">
                <a:solidFill>
                  <a:schemeClr val="accent1"/>
                </a:solidFill>
              </a:rPr>
              <a:t> now()</a:t>
            </a:r>
          </a:p>
        </p:txBody>
      </p:sp>
    </p:spTree>
    <p:extLst>
      <p:ext uri="{BB962C8B-B14F-4D97-AF65-F5344CB8AC3E}">
        <p14:creationId xmlns:p14="http://schemas.microsoft.com/office/powerpoint/2010/main" val="215310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7909-639B-F402-CEAB-590F5E0A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solidFill>
                  <a:schemeClr val="accent4">
                    <a:lumMod val="50000"/>
                  </a:schemeClr>
                </a:solidFill>
              </a:rPr>
              <a:t>SQL COMMANDS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968F-E922-6ECD-E644-4EAA18669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5400" b="1" dirty="0">
                <a:solidFill>
                  <a:schemeClr val="accent2"/>
                </a:solidFill>
              </a:rPr>
              <a:t>DDL (Data Definition Language)</a:t>
            </a:r>
          </a:p>
          <a:p>
            <a:pPr marL="0" indent="0">
              <a:buNone/>
            </a:pPr>
            <a:r>
              <a:rPr lang="en-US" sz="5400" b="1" dirty="0">
                <a:solidFill>
                  <a:schemeClr val="accent2"/>
                </a:solidFill>
              </a:rPr>
              <a:t>DML (Data Manipulation Language)</a:t>
            </a:r>
          </a:p>
          <a:p>
            <a:pPr marL="0" indent="0">
              <a:buNone/>
            </a:pPr>
            <a:r>
              <a:rPr lang="en-US" sz="5400" b="1" dirty="0">
                <a:solidFill>
                  <a:schemeClr val="accent2"/>
                </a:solidFill>
              </a:rPr>
              <a:t>DCL (Data Control Language)</a:t>
            </a:r>
          </a:p>
          <a:p>
            <a:pPr marL="0" indent="0">
              <a:buNone/>
            </a:pPr>
            <a:r>
              <a:rPr lang="en-US" sz="5400" b="1" dirty="0">
                <a:solidFill>
                  <a:schemeClr val="accent2"/>
                </a:solidFill>
              </a:rPr>
              <a:t>TCL  (Transaction Control Language)</a:t>
            </a:r>
          </a:p>
          <a:p>
            <a:pPr marL="0" indent="0">
              <a:buNone/>
            </a:pPr>
            <a:r>
              <a:rPr lang="en-US" sz="5400" b="1" dirty="0">
                <a:solidFill>
                  <a:schemeClr val="accent2"/>
                </a:solidFill>
              </a:rPr>
              <a:t>DQL (Data Query Language)</a:t>
            </a:r>
          </a:p>
        </p:txBody>
      </p:sp>
    </p:spTree>
    <p:extLst>
      <p:ext uri="{BB962C8B-B14F-4D97-AF65-F5344CB8AC3E}">
        <p14:creationId xmlns:p14="http://schemas.microsoft.com/office/powerpoint/2010/main" val="88316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0F25-0C91-B6B3-ECDB-59CAD4B4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6"/>
                </a:solidFill>
              </a:rPr>
              <a:t>Data Definition language (DDL)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B4CA8-BE81-D6E6-8156-FC8CB9925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arenR"/>
            </a:pPr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Create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Drop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Alter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Truncate</a:t>
            </a:r>
          </a:p>
        </p:txBody>
      </p:sp>
    </p:spTree>
    <p:extLst>
      <p:ext uri="{BB962C8B-B14F-4D97-AF65-F5344CB8AC3E}">
        <p14:creationId xmlns:p14="http://schemas.microsoft.com/office/powerpoint/2010/main" val="174266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AC8F-3A93-2DBE-8F9B-E2AEAC5C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B0F0"/>
                </a:solidFill>
              </a:rPr>
              <a:t>Data Manipulation Language(DML)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7133B-9008-F179-9A8B-E3CFDB618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arenR"/>
            </a:pPr>
            <a:r>
              <a:rPr lang="en-US" sz="4400" b="1" dirty="0">
                <a:solidFill>
                  <a:srgbClr val="7030A0"/>
                </a:solidFill>
              </a:rPr>
              <a:t>Insert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400" b="1" dirty="0">
                <a:solidFill>
                  <a:srgbClr val="7030A0"/>
                </a:solidFill>
              </a:rPr>
              <a:t>Update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400" b="1" dirty="0">
                <a:solidFill>
                  <a:srgbClr val="7030A0"/>
                </a:solidFill>
              </a:rPr>
              <a:t>Delete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400" b="1" dirty="0">
                <a:solidFill>
                  <a:srgbClr val="7030A0"/>
                </a:solidFill>
              </a:rPr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3137789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A528-ECBC-3689-CBB0-466815C0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22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Transaction Control Language(TCL)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43CA2-3B3C-2E08-86A4-3D474435B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arenR"/>
            </a:pPr>
            <a:r>
              <a:rPr lang="en-US" sz="4400" b="1" dirty="0">
                <a:solidFill>
                  <a:schemeClr val="accent2"/>
                </a:solidFill>
              </a:rPr>
              <a:t>Commit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400" b="1" dirty="0">
                <a:solidFill>
                  <a:schemeClr val="accent2"/>
                </a:solidFill>
              </a:rPr>
              <a:t>Rollback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400" b="1" dirty="0" err="1">
                <a:solidFill>
                  <a:schemeClr val="accent2"/>
                </a:solidFill>
              </a:rPr>
              <a:t>Savepoint</a:t>
            </a:r>
            <a:endParaRPr lang="en-US" sz="4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73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959C-FFF5-046A-CB01-64C7C0FB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2998032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2"/>
                </a:solidFill>
              </a:rPr>
              <a:t>Data Control Language(DCL)</a:t>
            </a:r>
            <a:br>
              <a:rPr lang="en-US" dirty="0"/>
            </a:br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1) Grant</a:t>
            </a:r>
            <a:b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2)  Revoke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3D55D-7527-438C-6A5C-860DE9D7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567" y="4062335"/>
            <a:ext cx="10912840" cy="2114628"/>
          </a:xfrm>
        </p:spPr>
        <p:txBody>
          <a:bodyPr/>
          <a:lstStyle/>
          <a:p>
            <a:pPr marL="0" indent="0">
              <a:buNone/>
            </a:pPr>
            <a:r>
              <a:rPr lang="en-US" sz="6600" b="1" dirty="0">
                <a:solidFill>
                  <a:srgbClr val="00B050"/>
                </a:solidFill>
              </a:rPr>
              <a:t>Data Query language(DQL)</a:t>
            </a:r>
          </a:p>
          <a:p>
            <a:pPr marL="914400" indent="-914400">
              <a:buFont typeface="+mj-lt"/>
              <a:buAutoNum type="arabicParenR"/>
            </a:pPr>
            <a:r>
              <a:rPr lang="en-US" sz="4800" b="1" dirty="0">
                <a:solidFill>
                  <a:srgbClr val="0070C0"/>
                </a:solidFill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393124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8CC7-9CF5-CF46-55FA-B6EC72FA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8269C-3994-F61A-CF34-CC1ECFBBE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FF0000"/>
                </a:solidFill>
                <a:highlight>
                  <a:srgbClr val="FFFF00"/>
                </a:highlight>
              </a:rPr>
              <a:t>not null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FF0000"/>
                </a:solidFill>
                <a:highlight>
                  <a:srgbClr val="FFFF00"/>
                </a:highlight>
              </a:rPr>
              <a:t>Unique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auto_increament</a:t>
            </a:r>
            <a:endParaRPr lang="en-US" sz="36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FF0000"/>
                </a:solidFill>
                <a:highlight>
                  <a:srgbClr val="FFFF00"/>
                </a:highlight>
              </a:rPr>
              <a:t>Check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FF0000"/>
                </a:solidFill>
                <a:highlight>
                  <a:srgbClr val="FFFF00"/>
                </a:highlight>
              </a:rPr>
              <a:t>Default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FF0000"/>
                </a:solidFill>
                <a:highlight>
                  <a:srgbClr val="FFFF00"/>
                </a:highlight>
              </a:rPr>
              <a:t> primary key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FF0000"/>
                </a:solidFill>
                <a:highlight>
                  <a:srgbClr val="FFFF00"/>
                </a:highlight>
              </a:rPr>
              <a:t> foreign key</a:t>
            </a:r>
          </a:p>
        </p:txBody>
      </p:sp>
    </p:spTree>
    <p:extLst>
      <p:ext uri="{BB962C8B-B14F-4D97-AF65-F5344CB8AC3E}">
        <p14:creationId xmlns:p14="http://schemas.microsoft.com/office/powerpoint/2010/main" val="2372273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139</Words>
  <Application>Microsoft Office PowerPoint</Application>
  <PresentationFormat>Widescreen</PresentationFormat>
  <Paragraphs>47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Wingdings</vt:lpstr>
      <vt:lpstr>Office Theme</vt:lpstr>
      <vt:lpstr>String Functions</vt:lpstr>
      <vt:lpstr>DATE TIME FUNCTION</vt:lpstr>
      <vt:lpstr>SQL COMMANDS :-</vt:lpstr>
      <vt:lpstr>Data Definition language (DDL)</vt:lpstr>
      <vt:lpstr>Data Manipulation Language(DML)</vt:lpstr>
      <vt:lpstr>Transaction Control Language(TCL)</vt:lpstr>
      <vt:lpstr>Data Control Language(DCL) 1) Grant 2)  Revoke</vt:lpstr>
      <vt:lpstr>Constraints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Sunil Joshi</dc:creator>
  <cp:lastModifiedBy>Sunil Joshi</cp:lastModifiedBy>
  <cp:revision>1</cp:revision>
  <dcterms:created xsi:type="dcterms:W3CDTF">2025-01-13T14:12:38Z</dcterms:created>
  <dcterms:modified xsi:type="dcterms:W3CDTF">2025-01-13T15:10:40Z</dcterms:modified>
</cp:coreProperties>
</file>