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SUNILKUMAR.M</a:t>
            </a:r>
            <a:endParaRPr lang="en-US" sz="2400" dirty="0"/>
          </a:p>
          <a:p>
            <a:r>
              <a:rPr lang="en-US" sz="2400" dirty="0"/>
              <a:t>REGISTER </a:t>
            </a:r>
            <a:r>
              <a:rPr lang="en-US" sz="2400" dirty="0" smtClean="0"/>
              <a:t>NO: 122203453</a:t>
            </a:r>
          </a:p>
          <a:p>
            <a:r>
              <a:rPr lang="en-US" sz="2400"/>
              <a:t>68B42C25EDB8AD093E54AA92ADA9C3A1</a:t>
            </a:r>
            <a:endParaRPr lang="en-US" sz="2400" dirty="0"/>
          </a:p>
          <a:p>
            <a:r>
              <a:rPr lang="en-US" sz="2400" dirty="0"/>
              <a:t>DEPARTMENT</a:t>
            </a:r>
            <a:r>
              <a:rPr lang="en-US" sz="2400" dirty="0" smtClean="0"/>
              <a:t>: B.com(CS)</a:t>
            </a:r>
            <a:endParaRPr lang="en-US" sz="2400" dirty="0"/>
          </a:p>
          <a:p>
            <a:r>
              <a:rPr lang="en-US" sz="2400" dirty="0" smtClean="0"/>
              <a:t>COLLEGE: ST .Thomas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1595754"/>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633</Words>
  <Application>Microsoft Office PowerPoint</Application>
  <PresentationFormat>Widescreen</PresentationFormat>
  <Paragraphs>94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26</cp:revision>
  <dcterms:created xsi:type="dcterms:W3CDTF">2024-03-29T15:07:22Z</dcterms:created>
  <dcterms:modified xsi:type="dcterms:W3CDTF">2024-09-06T12:00:38Z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