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0c86828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0c8682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0c86828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0c8682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0c8682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0c8682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0c86828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0c86828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0c86828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0c86828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0c86828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0c8682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0c86828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0c86828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20c86828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20c86828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0c86828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20c86828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0c868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0c868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0c8682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0c8682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0c8682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0c8682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0c8682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0c8682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0c8682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0c8682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0c8682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0c8682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0c86828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0c8682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0c86828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0c8682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Cross Sell</a:t>
            </a:r>
            <a:r>
              <a:rPr lang="en"/>
              <a:t> Pred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ElasticNet Regression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4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for HyperParameter Tuning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6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ROC-AUC Curve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7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 for K = 2 to 1024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3275"/>
            <a:ext cx="8520599" cy="33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 rot="9758344">
            <a:off x="6865926" y="3457218"/>
            <a:ext cx="1928348" cy="3105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Boost and Random Forest with Classifiers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7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Graph Showing Increase in Accuracy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9125"/>
            <a:ext cx="8520601" cy="40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Scores on Analytics Vidhya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2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2" cy="377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Processing - 1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Processing - 2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88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Processing - 3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8" cy="391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50" y="1152475"/>
            <a:ext cx="8456049" cy="3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as a percent with reference to other clmns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70651" cy="37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7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