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0c165c8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0c165c8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0c165c8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0c165c8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0c165c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0c165c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20c165c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20c165c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0c165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0c165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0c165c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0c165c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0c165c8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0c165c8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20c165c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20c165c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0c165c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0c165c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0c165c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0c165c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20c165c8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20c165c8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20c165c8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20c165c8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Tumor Size Pred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 for K =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 for K = 2,4,8,16,32,64,128,256,512,1024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8200"/>
            <a:ext cx="8350576" cy="76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25" y="2689625"/>
            <a:ext cx="8233649" cy="23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 and Random Forest with Classifiers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50" y="1152475"/>
            <a:ext cx="84536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Graph Showing the increase in accuracy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77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- Scores on Machine Hack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9500"/>
            <a:ext cx="8520599" cy="12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25" y="1152475"/>
            <a:ext cx="8520600" cy="35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done - 1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7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Done - 2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8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68825" y="41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Done - 3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82275" cy="356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Melanoma Area Size Vs Ratio of Normal to Malign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6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6600"/>
            <a:ext cx="8520599" cy="36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6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and Elastic Net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50" y="1152475"/>
            <a:ext cx="420694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550" y="1152475"/>
            <a:ext cx="448175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