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5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ActUAL</a:t>
          </a:r>
          <a:r>
            <a:rPr lang="en-US" dirty="0"/>
            <a:t> Data 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StatisticAL</a:t>
          </a:r>
          <a:r>
            <a:rPr lang="en-US" dirty="0"/>
            <a:t> Data.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Conclusions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92623" custLinFactNeighborX="100000" custLinFactNeighborY="9170"/>
      <dgm:spPr/>
    </dgm:pt>
    <dgm:pt modelId="{7C175B98-93F4-4D7C-BB95-1514AB879CD5}" type="pres">
      <dgm:prSet presAssocID="{40FC4FFE-8987-4A26-B7F4-8A516F18ADAE}" presName="iconRect" presStyleLbl="node1" presStyleIdx="0" presStyleCnt="3" custLinFactX="135714" custLinFactNeighborX="200000" custLinFactNeighborY="120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-99030" custLinFactNeighborX="-100000" custLinFactNeighborY="6285"/>
      <dgm:spPr/>
    </dgm:pt>
    <dgm:pt modelId="{DB4CA7C4-FCA1-4127-B20A-2A5C031A3CF4}" type="pres">
      <dgm:prSet presAssocID="{49225C73-1633-42F1-AB3B-7CB183E5F8B8}" presName="iconRect" presStyleLbl="node1" presStyleIdx="1" presStyleCnt="3" custLinFactX="-145969" custLinFactNeighborX="-200000" custLinFactNeighborY="191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119919" y="47706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507478" y="82365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ActUAL</a:t>
          </a:r>
          <a:r>
            <a:rPr lang="en-US" sz="1900" kern="1200" dirty="0"/>
            <a:t> Data 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500433" y="42460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897510" y="89790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StatisticAL</a:t>
          </a:r>
          <a:r>
            <a:rPr lang="en-US" sz="1900" kern="1200" dirty="0"/>
            <a:t> Data. 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Conclusions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Forest </a:t>
            </a:r>
            <a:r>
              <a:rPr lang="en-US" sz="4400" dirty="0" err="1">
                <a:solidFill>
                  <a:schemeClr val="tx1"/>
                </a:solidFill>
              </a:rPr>
              <a:t>FireS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Meteorological Report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5628-18BC-46E3-99F7-F1E34C2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090C-F79E-45F8-B0B7-477ACA2C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OF 4 :</a:t>
            </a:r>
          </a:p>
          <a:p>
            <a:r>
              <a:rPr lang="en-US" dirty="0" err="1"/>
              <a:t>Balamurali</a:t>
            </a:r>
            <a:endParaRPr lang="en-US" dirty="0"/>
          </a:p>
          <a:p>
            <a:r>
              <a:rPr lang="en-US" dirty="0"/>
              <a:t>Sunil Kumar </a:t>
            </a:r>
          </a:p>
          <a:p>
            <a:r>
              <a:rPr lang="en-US" dirty="0"/>
              <a:t>Amit Kumar</a:t>
            </a:r>
          </a:p>
          <a:p>
            <a:r>
              <a:rPr lang="en-US" dirty="0"/>
              <a:t>Nitesh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0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Forest Fire Information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897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9E28-0598-43AC-825E-CE52635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B4CE7-5834-4833-BEA6-0C49E130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91" y="2144078"/>
            <a:ext cx="5978759" cy="369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135E0-8BE0-4B55-8E1A-8B8D99E3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144078"/>
            <a:ext cx="4954099" cy="36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42B4-F480-4211-A838-1606824F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</a:t>
            </a:r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1E301C-DD31-4758-B79E-1FDE529E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2" y="2177980"/>
            <a:ext cx="5182167" cy="3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2278E6-48E0-4FD7-ADB6-480E4A33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14" y="340354"/>
            <a:ext cx="4720470" cy="33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DB490F-E866-47E7-BEAC-2A448D81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688034"/>
            <a:ext cx="4585284" cy="29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9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755-55AE-4ED4-BE02-E9E2ED83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6ED6B6-74BC-47FF-AAAF-1BEE01A3A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Based on This Data we can Predict Small Forest Fires, False Alarm </a:t>
            </a:r>
          </a:p>
        </p:txBody>
      </p:sp>
    </p:spTree>
    <p:extLst>
      <p:ext uri="{BB962C8B-B14F-4D97-AF65-F5344CB8AC3E}">
        <p14:creationId xmlns:p14="http://schemas.microsoft.com/office/powerpoint/2010/main" val="203362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Forest FireS</vt:lpstr>
      <vt:lpstr>TEAM MEMBERS</vt:lpstr>
      <vt:lpstr>Forest Fire Information</vt:lpstr>
      <vt:lpstr>ACTUAL DATA</vt:lpstr>
      <vt:lpstr>STATISTICAL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2020-09-05T07:10:29Z</dcterms:created>
  <dcterms:modified xsi:type="dcterms:W3CDTF">2020-09-05T09:26:43Z</dcterms:modified>
</cp:coreProperties>
</file>