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3"/>
    <p:sldMasterId id="2147483665" r:id="rId4"/>
    <p:sldMasterId id="2147483667" r:id="rId5"/>
    <p:sldMasterId id="2147483669" r:id="rId6"/>
    <p:sldMasterId id="2147483671" r:id="rId7"/>
    <p:sldMasterId id="2147483673" r:id="rId8"/>
    <p:sldMasterId id="2147483675" r:id="rId9"/>
  </p:sldMasterIdLst>
  <p:notesMasterIdLst>
    <p:notesMasterId r:id="rId11"/>
  </p:notesMasterIdLst>
  <p:sldIdLst>
    <p:sldId id="256" r:id="rId10"/>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Lst>
  <p:sldSz cx="9144000" cy="6858000"/>
  <p:notesSz cx="6858000" cy="9144000"/>
  <p:embeddedFontLst>
    <p:embeddedFont>
      <p:font typeface="Calibri" panose="020F0502020204030204"/>
      <p:regular r:id="rId102"/>
    </p:embeddedFont>
    <p:embeddedFont>
      <p:font typeface="Arial Black" panose="020B0A04020102020204"/>
      <p:bold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4D8ACB0-D973-4EB6-88BA-C8FC56AFC83F}"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88.xml"/><Relationship Id="rId97" Type="http://schemas.openxmlformats.org/officeDocument/2006/relationships/slide" Target="slides/slide87.xml"/><Relationship Id="rId96" Type="http://schemas.openxmlformats.org/officeDocument/2006/relationships/slide" Target="slides/slide86.xml"/><Relationship Id="rId95" Type="http://schemas.openxmlformats.org/officeDocument/2006/relationships/slide" Target="slides/slide85.xml"/><Relationship Id="rId94" Type="http://schemas.openxmlformats.org/officeDocument/2006/relationships/slide" Target="slides/slide84.xml"/><Relationship Id="rId93" Type="http://schemas.openxmlformats.org/officeDocument/2006/relationships/slide" Target="slides/slide83.xml"/><Relationship Id="rId92" Type="http://schemas.openxmlformats.org/officeDocument/2006/relationships/slide" Target="slides/slide82.xml"/><Relationship Id="rId91" Type="http://schemas.openxmlformats.org/officeDocument/2006/relationships/slide" Target="slides/slide81.xml"/><Relationship Id="rId90" Type="http://schemas.openxmlformats.org/officeDocument/2006/relationships/slide" Target="slides/slide80.xml"/><Relationship Id="rId9" Type="http://schemas.openxmlformats.org/officeDocument/2006/relationships/slideMaster" Target="slideMasters/slideMaster8.xml"/><Relationship Id="rId89" Type="http://schemas.openxmlformats.org/officeDocument/2006/relationships/slide" Target="slides/slide79.xml"/><Relationship Id="rId88" Type="http://schemas.openxmlformats.org/officeDocument/2006/relationships/slide" Target="slides/slide78.xml"/><Relationship Id="rId87" Type="http://schemas.openxmlformats.org/officeDocument/2006/relationships/slide" Target="slides/slide77.xml"/><Relationship Id="rId86" Type="http://schemas.openxmlformats.org/officeDocument/2006/relationships/slide" Target="slides/slide76.xml"/><Relationship Id="rId85" Type="http://schemas.openxmlformats.org/officeDocument/2006/relationships/slide" Target="slides/slide75.xml"/><Relationship Id="rId84" Type="http://schemas.openxmlformats.org/officeDocument/2006/relationships/slide" Target="slides/slide74.xml"/><Relationship Id="rId83" Type="http://schemas.openxmlformats.org/officeDocument/2006/relationships/slide" Target="slides/slide73.xml"/><Relationship Id="rId82" Type="http://schemas.openxmlformats.org/officeDocument/2006/relationships/slide" Target="slides/slide72.xml"/><Relationship Id="rId81" Type="http://schemas.openxmlformats.org/officeDocument/2006/relationships/slide" Target="slides/slide71.xml"/><Relationship Id="rId80" Type="http://schemas.openxmlformats.org/officeDocument/2006/relationships/slide" Target="slides/slide70.xml"/><Relationship Id="rId8" Type="http://schemas.openxmlformats.org/officeDocument/2006/relationships/slideMaster" Target="slideMasters/slideMaster7.xml"/><Relationship Id="rId79" Type="http://schemas.openxmlformats.org/officeDocument/2006/relationships/slide" Target="slides/slide69.xml"/><Relationship Id="rId78" Type="http://schemas.openxmlformats.org/officeDocument/2006/relationships/slide" Target="slides/slide68.xml"/><Relationship Id="rId77" Type="http://schemas.openxmlformats.org/officeDocument/2006/relationships/slide" Target="slides/slide67.xml"/><Relationship Id="rId76" Type="http://schemas.openxmlformats.org/officeDocument/2006/relationships/slide" Target="slides/slide66.xml"/><Relationship Id="rId75" Type="http://schemas.openxmlformats.org/officeDocument/2006/relationships/slide" Target="slides/slide65.xml"/><Relationship Id="rId74" Type="http://schemas.openxmlformats.org/officeDocument/2006/relationships/slide" Target="slides/slide64.xml"/><Relationship Id="rId73" Type="http://schemas.openxmlformats.org/officeDocument/2006/relationships/slide" Target="slides/slide63.xml"/><Relationship Id="rId72" Type="http://schemas.openxmlformats.org/officeDocument/2006/relationships/slide" Target="slides/slide62.xml"/><Relationship Id="rId71" Type="http://schemas.openxmlformats.org/officeDocument/2006/relationships/slide" Target="slides/slide61.xml"/><Relationship Id="rId70" Type="http://schemas.openxmlformats.org/officeDocument/2006/relationships/slide" Target="slides/slide60.xml"/><Relationship Id="rId7" Type="http://schemas.openxmlformats.org/officeDocument/2006/relationships/slideMaster" Target="slideMasters/slideMaster6.xml"/><Relationship Id="rId69" Type="http://schemas.openxmlformats.org/officeDocument/2006/relationships/slide" Target="slides/slide59.xml"/><Relationship Id="rId68" Type="http://schemas.openxmlformats.org/officeDocument/2006/relationships/slide" Target="slides/slide58.xml"/><Relationship Id="rId67" Type="http://schemas.openxmlformats.org/officeDocument/2006/relationships/slide" Target="slides/slide57.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notesMaster" Target="notesMasters/notesMaster1.xml"/><Relationship Id="rId103" Type="http://schemas.openxmlformats.org/officeDocument/2006/relationships/font" Target="fonts/font2.fntdata"/><Relationship Id="rId102" Type="http://schemas.openxmlformats.org/officeDocument/2006/relationships/font" Target="fonts/font1.fntdata"/><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2" name="Google Shape;202;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p1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6" name="Google Shape;216;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3" name="Google Shape;223;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p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0" name="Google Shape;230;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7" name="Google Shape;237;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4" name="Google Shape;244;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1" name="Google Shape;251;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p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7" name="Google Shape;257;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p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 name="Google Shape;264;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2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 name="Google Shape;271;p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 name="Google Shape;278;p2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p2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5" name="Google Shape;285;p2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2" name="Google Shape;292;p2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p2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9" name="Google Shape;299;p2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p2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6" name="Google Shape;306;p2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p2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2" name="Google Shape;312;p2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p2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9" name="Google Shape;319;p2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p2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9" name="Google Shape;329;p2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2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6" name="Google Shape;336;p2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3" name="Google Shape;153;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p3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6" name="Google Shape;346;p3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p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3" name="Google Shape;353;p3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3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0" name="Google Shape;360;p3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p3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7" name="Google Shape;367;p3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2" name="Shape 372"/>
        <p:cNvGrpSpPr/>
        <p:nvPr/>
      </p:nvGrpSpPr>
      <p:grpSpPr>
        <a:xfrm>
          <a:off x="0" y="0"/>
          <a:ext cx="0" cy="0"/>
          <a:chOff x="0" y="0"/>
          <a:chExt cx="0" cy="0"/>
        </a:xfrm>
      </p:grpSpPr>
      <p:sp>
        <p:nvSpPr>
          <p:cNvPr id="373" name="Google Shape;373;p3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4" name="Google Shape;374;p3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3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1" name="Google Shape;381;p3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p3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8" name="Google Shape;388;p3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p3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5" name="Google Shape;395;p3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0" name="Shape 400"/>
        <p:cNvGrpSpPr/>
        <p:nvPr/>
      </p:nvGrpSpPr>
      <p:grpSpPr>
        <a:xfrm>
          <a:off x="0" y="0"/>
          <a:ext cx="0" cy="0"/>
          <a:chOff x="0" y="0"/>
          <a:chExt cx="0" cy="0"/>
        </a:xfrm>
      </p:grpSpPr>
      <p:sp>
        <p:nvSpPr>
          <p:cNvPr id="401" name="Google Shape;401;p3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2" name="Google Shape;402;p3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p3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9" name="Google Shape;409;p3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9" name="Google Shape;159;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4" name="Shape 414"/>
        <p:cNvGrpSpPr/>
        <p:nvPr/>
      </p:nvGrpSpPr>
      <p:grpSpPr>
        <a:xfrm>
          <a:off x="0" y="0"/>
          <a:ext cx="0" cy="0"/>
          <a:chOff x="0" y="0"/>
          <a:chExt cx="0" cy="0"/>
        </a:xfrm>
      </p:grpSpPr>
      <p:sp>
        <p:nvSpPr>
          <p:cNvPr id="415" name="Google Shape;415;p4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6" name="Google Shape;416;p4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1" name="Shape 421"/>
        <p:cNvGrpSpPr/>
        <p:nvPr/>
      </p:nvGrpSpPr>
      <p:grpSpPr>
        <a:xfrm>
          <a:off x="0" y="0"/>
          <a:ext cx="0" cy="0"/>
          <a:chOff x="0" y="0"/>
          <a:chExt cx="0" cy="0"/>
        </a:xfrm>
      </p:grpSpPr>
      <p:sp>
        <p:nvSpPr>
          <p:cNvPr id="422" name="Google Shape;422;p4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3" name="Google Shape;423;p4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p4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0" name="Google Shape;430;p4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5" name="Shape 435"/>
        <p:cNvGrpSpPr/>
        <p:nvPr/>
      </p:nvGrpSpPr>
      <p:grpSpPr>
        <a:xfrm>
          <a:off x="0" y="0"/>
          <a:ext cx="0" cy="0"/>
          <a:chOff x="0" y="0"/>
          <a:chExt cx="0" cy="0"/>
        </a:xfrm>
      </p:grpSpPr>
      <p:sp>
        <p:nvSpPr>
          <p:cNvPr id="436" name="Google Shape;436;p4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7" name="Google Shape;437;p4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p4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4" name="Google Shape;444;p4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9" name="Shape 449"/>
        <p:cNvGrpSpPr/>
        <p:nvPr/>
      </p:nvGrpSpPr>
      <p:grpSpPr>
        <a:xfrm>
          <a:off x="0" y="0"/>
          <a:ext cx="0" cy="0"/>
          <a:chOff x="0" y="0"/>
          <a:chExt cx="0" cy="0"/>
        </a:xfrm>
      </p:grpSpPr>
      <p:sp>
        <p:nvSpPr>
          <p:cNvPr id="450" name="Google Shape;450;p4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1" name="Google Shape;451;p4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p4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0" name="Google Shape;460;p4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p4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9" name="Google Shape;469;p4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4" name="Shape 474"/>
        <p:cNvGrpSpPr/>
        <p:nvPr/>
      </p:nvGrpSpPr>
      <p:grpSpPr>
        <a:xfrm>
          <a:off x="0" y="0"/>
          <a:ext cx="0" cy="0"/>
          <a:chOff x="0" y="0"/>
          <a:chExt cx="0" cy="0"/>
        </a:xfrm>
      </p:grpSpPr>
      <p:sp>
        <p:nvSpPr>
          <p:cNvPr id="475" name="Google Shape;475;p4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6" name="Google Shape;476;p4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1" name="Shape 481"/>
        <p:cNvGrpSpPr/>
        <p:nvPr/>
      </p:nvGrpSpPr>
      <p:grpSpPr>
        <a:xfrm>
          <a:off x="0" y="0"/>
          <a:ext cx="0" cy="0"/>
          <a:chOff x="0" y="0"/>
          <a:chExt cx="0" cy="0"/>
        </a:xfrm>
      </p:grpSpPr>
      <p:sp>
        <p:nvSpPr>
          <p:cNvPr id="482" name="Google Shape;482;p4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3" name="Google Shape;483;p4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p5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0" name="Google Shape;490;p5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6" name="Shape 496"/>
        <p:cNvGrpSpPr/>
        <p:nvPr/>
      </p:nvGrpSpPr>
      <p:grpSpPr>
        <a:xfrm>
          <a:off x="0" y="0"/>
          <a:ext cx="0" cy="0"/>
          <a:chOff x="0" y="0"/>
          <a:chExt cx="0" cy="0"/>
        </a:xfrm>
      </p:grpSpPr>
      <p:sp>
        <p:nvSpPr>
          <p:cNvPr id="497" name="Google Shape;497;p5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8" name="Google Shape;498;p5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4" name="Shape 504"/>
        <p:cNvGrpSpPr/>
        <p:nvPr/>
      </p:nvGrpSpPr>
      <p:grpSpPr>
        <a:xfrm>
          <a:off x="0" y="0"/>
          <a:ext cx="0" cy="0"/>
          <a:chOff x="0" y="0"/>
          <a:chExt cx="0" cy="0"/>
        </a:xfrm>
      </p:grpSpPr>
      <p:sp>
        <p:nvSpPr>
          <p:cNvPr id="505" name="Google Shape;505;p5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6" name="Google Shape;506;p5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1" name="Shape 511"/>
        <p:cNvGrpSpPr/>
        <p:nvPr/>
      </p:nvGrpSpPr>
      <p:grpSpPr>
        <a:xfrm>
          <a:off x="0" y="0"/>
          <a:ext cx="0" cy="0"/>
          <a:chOff x="0" y="0"/>
          <a:chExt cx="0" cy="0"/>
        </a:xfrm>
      </p:grpSpPr>
      <p:sp>
        <p:nvSpPr>
          <p:cNvPr id="512" name="Google Shape;512;p5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3" name="Google Shape;513;p5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 name="Shape 518"/>
        <p:cNvGrpSpPr/>
        <p:nvPr/>
      </p:nvGrpSpPr>
      <p:grpSpPr>
        <a:xfrm>
          <a:off x="0" y="0"/>
          <a:ext cx="0" cy="0"/>
          <a:chOff x="0" y="0"/>
          <a:chExt cx="0" cy="0"/>
        </a:xfrm>
      </p:grpSpPr>
      <p:sp>
        <p:nvSpPr>
          <p:cNvPr id="519" name="Google Shape;519;p5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0" name="Google Shape;520;p5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5" name="Shape 525"/>
        <p:cNvGrpSpPr/>
        <p:nvPr/>
      </p:nvGrpSpPr>
      <p:grpSpPr>
        <a:xfrm>
          <a:off x="0" y="0"/>
          <a:ext cx="0" cy="0"/>
          <a:chOff x="0" y="0"/>
          <a:chExt cx="0" cy="0"/>
        </a:xfrm>
      </p:grpSpPr>
      <p:sp>
        <p:nvSpPr>
          <p:cNvPr id="526" name="Google Shape;526;p5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7" name="Google Shape;527;p5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 name="Shape 532"/>
        <p:cNvGrpSpPr/>
        <p:nvPr/>
      </p:nvGrpSpPr>
      <p:grpSpPr>
        <a:xfrm>
          <a:off x="0" y="0"/>
          <a:ext cx="0" cy="0"/>
          <a:chOff x="0" y="0"/>
          <a:chExt cx="0" cy="0"/>
        </a:xfrm>
      </p:grpSpPr>
      <p:sp>
        <p:nvSpPr>
          <p:cNvPr id="533" name="Google Shape;533;p5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4" name="Google Shape;534;p5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 name="Shape 539"/>
        <p:cNvGrpSpPr/>
        <p:nvPr/>
      </p:nvGrpSpPr>
      <p:grpSpPr>
        <a:xfrm>
          <a:off x="0" y="0"/>
          <a:ext cx="0" cy="0"/>
          <a:chOff x="0" y="0"/>
          <a:chExt cx="0" cy="0"/>
        </a:xfrm>
      </p:grpSpPr>
      <p:sp>
        <p:nvSpPr>
          <p:cNvPr id="540" name="Google Shape;540;p5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1" name="Google Shape;541;p5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6" name="Shape 546"/>
        <p:cNvGrpSpPr/>
        <p:nvPr/>
      </p:nvGrpSpPr>
      <p:grpSpPr>
        <a:xfrm>
          <a:off x="0" y="0"/>
          <a:ext cx="0" cy="0"/>
          <a:chOff x="0" y="0"/>
          <a:chExt cx="0" cy="0"/>
        </a:xfrm>
      </p:grpSpPr>
      <p:sp>
        <p:nvSpPr>
          <p:cNvPr id="547" name="Google Shape;547;p5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8" name="Google Shape;548;p5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p5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6" name="Google Shape;556;p5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2" name="Shape 562"/>
        <p:cNvGrpSpPr/>
        <p:nvPr/>
      </p:nvGrpSpPr>
      <p:grpSpPr>
        <a:xfrm>
          <a:off x="0" y="0"/>
          <a:ext cx="0" cy="0"/>
          <a:chOff x="0" y="0"/>
          <a:chExt cx="0" cy="0"/>
        </a:xfrm>
      </p:grpSpPr>
      <p:sp>
        <p:nvSpPr>
          <p:cNvPr id="563" name="Google Shape;563;p6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4" name="Google Shape;564;p6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2" name="Shape 572"/>
        <p:cNvGrpSpPr/>
        <p:nvPr/>
      </p:nvGrpSpPr>
      <p:grpSpPr>
        <a:xfrm>
          <a:off x="0" y="0"/>
          <a:ext cx="0" cy="0"/>
          <a:chOff x="0" y="0"/>
          <a:chExt cx="0" cy="0"/>
        </a:xfrm>
      </p:grpSpPr>
      <p:sp>
        <p:nvSpPr>
          <p:cNvPr id="573" name="Google Shape;573;p6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4" name="Google Shape;574;p6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9" name="Shape 579"/>
        <p:cNvGrpSpPr/>
        <p:nvPr/>
      </p:nvGrpSpPr>
      <p:grpSpPr>
        <a:xfrm>
          <a:off x="0" y="0"/>
          <a:ext cx="0" cy="0"/>
          <a:chOff x="0" y="0"/>
          <a:chExt cx="0" cy="0"/>
        </a:xfrm>
      </p:grpSpPr>
      <p:sp>
        <p:nvSpPr>
          <p:cNvPr id="580" name="Google Shape;580;p6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1" name="Google Shape;581;p6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6" name="Shape 586"/>
        <p:cNvGrpSpPr/>
        <p:nvPr/>
      </p:nvGrpSpPr>
      <p:grpSpPr>
        <a:xfrm>
          <a:off x="0" y="0"/>
          <a:ext cx="0" cy="0"/>
          <a:chOff x="0" y="0"/>
          <a:chExt cx="0" cy="0"/>
        </a:xfrm>
      </p:grpSpPr>
      <p:sp>
        <p:nvSpPr>
          <p:cNvPr id="587" name="Google Shape;587;p6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8" name="Google Shape;588;p6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3" name="Shape 593"/>
        <p:cNvGrpSpPr/>
        <p:nvPr/>
      </p:nvGrpSpPr>
      <p:grpSpPr>
        <a:xfrm>
          <a:off x="0" y="0"/>
          <a:ext cx="0" cy="0"/>
          <a:chOff x="0" y="0"/>
          <a:chExt cx="0" cy="0"/>
        </a:xfrm>
      </p:grpSpPr>
      <p:sp>
        <p:nvSpPr>
          <p:cNvPr id="594" name="Google Shape;594;p6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5" name="Google Shape;595;p6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0" name="Shape 600"/>
        <p:cNvGrpSpPr/>
        <p:nvPr/>
      </p:nvGrpSpPr>
      <p:grpSpPr>
        <a:xfrm>
          <a:off x="0" y="0"/>
          <a:ext cx="0" cy="0"/>
          <a:chOff x="0" y="0"/>
          <a:chExt cx="0" cy="0"/>
        </a:xfrm>
      </p:grpSpPr>
      <p:sp>
        <p:nvSpPr>
          <p:cNvPr id="601" name="Google Shape;601;p6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2" name="Google Shape;602;p6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8" name="Shape 608"/>
        <p:cNvGrpSpPr/>
        <p:nvPr/>
      </p:nvGrpSpPr>
      <p:grpSpPr>
        <a:xfrm>
          <a:off x="0" y="0"/>
          <a:ext cx="0" cy="0"/>
          <a:chOff x="0" y="0"/>
          <a:chExt cx="0" cy="0"/>
        </a:xfrm>
      </p:grpSpPr>
      <p:sp>
        <p:nvSpPr>
          <p:cNvPr id="609" name="Google Shape;609;p6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0" name="Google Shape;610;p6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 name="Shape 615"/>
        <p:cNvGrpSpPr/>
        <p:nvPr/>
      </p:nvGrpSpPr>
      <p:grpSpPr>
        <a:xfrm>
          <a:off x="0" y="0"/>
          <a:ext cx="0" cy="0"/>
          <a:chOff x="0" y="0"/>
          <a:chExt cx="0" cy="0"/>
        </a:xfrm>
      </p:grpSpPr>
      <p:sp>
        <p:nvSpPr>
          <p:cNvPr id="616" name="Google Shape;616;p6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7" name="Google Shape;617;p6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2" name="Shape 632"/>
        <p:cNvGrpSpPr/>
        <p:nvPr/>
      </p:nvGrpSpPr>
      <p:grpSpPr>
        <a:xfrm>
          <a:off x="0" y="0"/>
          <a:ext cx="0" cy="0"/>
          <a:chOff x="0" y="0"/>
          <a:chExt cx="0" cy="0"/>
        </a:xfrm>
      </p:grpSpPr>
      <p:sp>
        <p:nvSpPr>
          <p:cNvPr id="633" name="Google Shape;633;p6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4" name="Google Shape;634;p6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9" name="Shape 639"/>
        <p:cNvGrpSpPr/>
        <p:nvPr/>
      </p:nvGrpSpPr>
      <p:grpSpPr>
        <a:xfrm>
          <a:off x="0" y="0"/>
          <a:ext cx="0" cy="0"/>
          <a:chOff x="0" y="0"/>
          <a:chExt cx="0" cy="0"/>
        </a:xfrm>
      </p:grpSpPr>
      <p:sp>
        <p:nvSpPr>
          <p:cNvPr id="640" name="Google Shape;640;p6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1" name="Google Shape;641;p6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1" name="Google Shape;181;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6" name="Shape 646"/>
        <p:cNvGrpSpPr/>
        <p:nvPr/>
      </p:nvGrpSpPr>
      <p:grpSpPr>
        <a:xfrm>
          <a:off x="0" y="0"/>
          <a:ext cx="0" cy="0"/>
          <a:chOff x="0" y="0"/>
          <a:chExt cx="0" cy="0"/>
        </a:xfrm>
      </p:grpSpPr>
      <p:sp>
        <p:nvSpPr>
          <p:cNvPr id="647" name="Google Shape;647;p7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8" name="Google Shape;648;p7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3" name="Shape 653"/>
        <p:cNvGrpSpPr/>
        <p:nvPr/>
      </p:nvGrpSpPr>
      <p:grpSpPr>
        <a:xfrm>
          <a:off x="0" y="0"/>
          <a:ext cx="0" cy="0"/>
          <a:chOff x="0" y="0"/>
          <a:chExt cx="0" cy="0"/>
        </a:xfrm>
      </p:grpSpPr>
      <p:sp>
        <p:nvSpPr>
          <p:cNvPr id="654" name="Google Shape;654;p7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5" name="Google Shape;655;p7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0" name="Shape 660"/>
        <p:cNvGrpSpPr/>
        <p:nvPr/>
      </p:nvGrpSpPr>
      <p:grpSpPr>
        <a:xfrm>
          <a:off x="0" y="0"/>
          <a:ext cx="0" cy="0"/>
          <a:chOff x="0" y="0"/>
          <a:chExt cx="0" cy="0"/>
        </a:xfrm>
      </p:grpSpPr>
      <p:sp>
        <p:nvSpPr>
          <p:cNvPr id="661" name="Google Shape;661;p7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2" name="Google Shape;662;p7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8" name="Shape 668"/>
        <p:cNvGrpSpPr/>
        <p:nvPr/>
      </p:nvGrpSpPr>
      <p:grpSpPr>
        <a:xfrm>
          <a:off x="0" y="0"/>
          <a:ext cx="0" cy="0"/>
          <a:chOff x="0" y="0"/>
          <a:chExt cx="0" cy="0"/>
        </a:xfrm>
      </p:grpSpPr>
      <p:sp>
        <p:nvSpPr>
          <p:cNvPr id="669" name="Google Shape;669;p7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0" name="Google Shape;670;p7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5" name="Shape 675"/>
        <p:cNvGrpSpPr/>
        <p:nvPr/>
      </p:nvGrpSpPr>
      <p:grpSpPr>
        <a:xfrm>
          <a:off x="0" y="0"/>
          <a:ext cx="0" cy="0"/>
          <a:chOff x="0" y="0"/>
          <a:chExt cx="0" cy="0"/>
        </a:xfrm>
      </p:grpSpPr>
      <p:sp>
        <p:nvSpPr>
          <p:cNvPr id="676" name="Google Shape;676;p7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7" name="Google Shape;677;p7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p7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5" name="Google Shape;685;p7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0" name="Shape 690"/>
        <p:cNvGrpSpPr/>
        <p:nvPr/>
      </p:nvGrpSpPr>
      <p:grpSpPr>
        <a:xfrm>
          <a:off x="0" y="0"/>
          <a:ext cx="0" cy="0"/>
          <a:chOff x="0" y="0"/>
          <a:chExt cx="0" cy="0"/>
        </a:xfrm>
      </p:grpSpPr>
      <p:sp>
        <p:nvSpPr>
          <p:cNvPr id="691" name="Google Shape;691;p7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2" name="Google Shape;692;p7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7" name="Shape 697"/>
        <p:cNvGrpSpPr/>
        <p:nvPr/>
      </p:nvGrpSpPr>
      <p:grpSpPr>
        <a:xfrm>
          <a:off x="0" y="0"/>
          <a:ext cx="0" cy="0"/>
          <a:chOff x="0" y="0"/>
          <a:chExt cx="0" cy="0"/>
        </a:xfrm>
      </p:grpSpPr>
      <p:sp>
        <p:nvSpPr>
          <p:cNvPr id="698" name="Google Shape;698;p7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9" name="Google Shape;699;p7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4" name="Shape 704"/>
        <p:cNvGrpSpPr/>
        <p:nvPr/>
      </p:nvGrpSpPr>
      <p:grpSpPr>
        <a:xfrm>
          <a:off x="0" y="0"/>
          <a:ext cx="0" cy="0"/>
          <a:chOff x="0" y="0"/>
          <a:chExt cx="0" cy="0"/>
        </a:xfrm>
      </p:grpSpPr>
      <p:sp>
        <p:nvSpPr>
          <p:cNvPr id="705" name="Google Shape;705;p7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6" name="Google Shape;706;p7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1" name="Shape 711"/>
        <p:cNvGrpSpPr/>
        <p:nvPr/>
      </p:nvGrpSpPr>
      <p:grpSpPr>
        <a:xfrm>
          <a:off x="0" y="0"/>
          <a:ext cx="0" cy="0"/>
          <a:chOff x="0" y="0"/>
          <a:chExt cx="0" cy="0"/>
        </a:xfrm>
      </p:grpSpPr>
      <p:sp>
        <p:nvSpPr>
          <p:cNvPr id="712" name="Google Shape;712;p7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13" name="Google Shape;713;p7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4" name="Shape 724"/>
        <p:cNvGrpSpPr/>
        <p:nvPr/>
      </p:nvGrpSpPr>
      <p:grpSpPr>
        <a:xfrm>
          <a:off x="0" y="0"/>
          <a:ext cx="0" cy="0"/>
          <a:chOff x="0" y="0"/>
          <a:chExt cx="0" cy="0"/>
        </a:xfrm>
      </p:grpSpPr>
      <p:sp>
        <p:nvSpPr>
          <p:cNvPr id="725" name="Google Shape;725;p8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6" name="Google Shape;726;p8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2" name="Shape 732"/>
        <p:cNvGrpSpPr/>
        <p:nvPr/>
      </p:nvGrpSpPr>
      <p:grpSpPr>
        <a:xfrm>
          <a:off x="0" y="0"/>
          <a:ext cx="0" cy="0"/>
          <a:chOff x="0" y="0"/>
          <a:chExt cx="0" cy="0"/>
        </a:xfrm>
      </p:grpSpPr>
      <p:sp>
        <p:nvSpPr>
          <p:cNvPr id="733" name="Google Shape;733;p8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34" name="Google Shape;734;p8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0" name="Shape 740"/>
        <p:cNvGrpSpPr/>
        <p:nvPr/>
      </p:nvGrpSpPr>
      <p:grpSpPr>
        <a:xfrm>
          <a:off x="0" y="0"/>
          <a:ext cx="0" cy="0"/>
          <a:chOff x="0" y="0"/>
          <a:chExt cx="0" cy="0"/>
        </a:xfrm>
      </p:grpSpPr>
      <p:sp>
        <p:nvSpPr>
          <p:cNvPr id="741" name="Google Shape;741;p8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2" name="Google Shape;742;p8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8" name="Shape 748"/>
        <p:cNvGrpSpPr/>
        <p:nvPr/>
      </p:nvGrpSpPr>
      <p:grpSpPr>
        <a:xfrm>
          <a:off x="0" y="0"/>
          <a:ext cx="0" cy="0"/>
          <a:chOff x="0" y="0"/>
          <a:chExt cx="0" cy="0"/>
        </a:xfrm>
      </p:grpSpPr>
      <p:sp>
        <p:nvSpPr>
          <p:cNvPr id="749" name="Google Shape;749;p8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0" name="Google Shape;750;p8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6" name="Shape 756"/>
        <p:cNvGrpSpPr/>
        <p:nvPr/>
      </p:nvGrpSpPr>
      <p:grpSpPr>
        <a:xfrm>
          <a:off x="0" y="0"/>
          <a:ext cx="0" cy="0"/>
          <a:chOff x="0" y="0"/>
          <a:chExt cx="0" cy="0"/>
        </a:xfrm>
      </p:grpSpPr>
      <p:sp>
        <p:nvSpPr>
          <p:cNvPr id="757" name="Google Shape;757;p8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8" name="Google Shape;758;p8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p8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66" name="Google Shape;766;p8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1" name="Shape 771"/>
        <p:cNvGrpSpPr/>
        <p:nvPr/>
      </p:nvGrpSpPr>
      <p:grpSpPr>
        <a:xfrm>
          <a:off x="0" y="0"/>
          <a:ext cx="0" cy="0"/>
          <a:chOff x="0" y="0"/>
          <a:chExt cx="0" cy="0"/>
        </a:xfrm>
      </p:grpSpPr>
      <p:sp>
        <p:nvSpPr>
          <p:cNvPr id="772" name="Google Shape;772;p8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3" name="Google Shape;773;p8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9" name="Shape 779"/>
        <p:cNvGrpSpPr/>
        <p:nvPr/>
      </p:nvGrpSpPr>
      <p:grpSpPr>
        <a:xfrm>
          <a:off x="0" y="0"/>
          <a:ext cx="0" cy="0"/>
          <a:chOff x="0" y="0"/>
          <a:chExt cx="0" cy="0"/>
        </a:xfrm>
      </p:grpSpPr>
      <p:sp>
        <p:nvSpPr>
          <p:cNvPr id="780" name="Google Shape;780;p8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1" name="Google Shape;781;p8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6" name="Shape 786"/>
        <p:cNvGrpSpPr/>
        <p:nvPr/>
      </p:nvGrpSpPr>
      <p:grpSpPr>
        <a:xfrm>
          <a:off x="0" y="0"/>
          <a:ext cx="0" cy="0"/>
          <a:chOff x="0" y="0"/>
          <a:chExt cx="0" cy="0"/>
        </a:xfrm>
      </p:grpSpPr>
      <p:sp>
        <p:nvSpPr>
          <p:cNvPr id="787" name="Google Shape;787;p8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8" name="Google Shape;788;p8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90"/>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17" name="Google Shape;17;p90"/>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90"/>
              </a:spcBef>
              <a:spcAft>
                <a:spcPts val="0"/>
              </a:spcAft>
              <a:buSzPts val="1800"/>
              <a:buChar char="–"/>
              <a:defRPr/>
            </a:lvl2pPr>
            <a:lvl3pPr marL="1371600" lvl="2" indent="-342900" algn="l">
              <a:lnSpc>
                <a:spcPct val="97000"/>
              </a:lnSpc>
              <a:spcBef>
                <a:spcPts val="1040"/>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5"/>
              </a:spcBef>
              <a:spcAft>
                <a:spcPts val="0"/>
              </a:spcAft>
              <a:buSzPts val="1400"/>
              <a:buNone/>
              <a:defRPr/>
            </a:lvl6pPr>
            <a:lvl7pPr marL="3200400" lvl="6" indent="-228600" algn="l">
              <a:lnSpc>
                <a:spcPct val="97000"/>
              </a:lnSpc>
              <a:spcBef>
                <a:spcPts val="260"/>
              </a:spcBef>
              <a:spcAft>
                <a:spcPts val="0"/>
              </a:spcAft>
              <a:buSzPts val="1400"/>
              <a:buNone/>
              <a:defRPr/>
            </a:lvl7pPr>
            <a:lvl8pPr marL="3657600" lvl="7" indent="-228600" algn="l">
              <a:lnSpc>
                <a:spcPct val="97000"/>
              </a:lnSpc>
              <a:spcBef>
                <a:spcPts val="260"/>
              </a:spcBef>
              <a:spcAft>
                <a:spcPts val="0"/>
              </a:spcAft>
              <a:buSzPts val="1400"/>
              <a:buNone/>
              <a:defRPr/>
            </a:lvl8pPr>
            <a:lvl9pPr marL="4114800" lvl="8" indent="-228600" algn="l">
              <a:lnSpc>
                <a:spcPct val="97000"/>
              </a:lnSpc>
              <a:spcBef>
                <a:spcPts val="260"/>
              </a:spcBef>
              <a:spcAft>
                <a:spcPts val="260"/>
              </a:spcAft>
              <a:buSzPts val="1400"/>
              <a:buNone/>
              <a:defRPr/>
            </a:lvl9pPr>
          </a:lstStyle>
          <a:p/>
        </p:txBody>
      </p:sp>
      <p:sp>
        <p:nvSpPr>
          <p:cNvPr id="18" name="Google Shape;18;p90"/>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1" name="Shape 51"/>
        <p:cNvGrpSpPr/>
        <p:nvPr/>
      </p:nvGrpSpPr>
      <p:grpSpPr>
        <a:xfrm>
          <a:off x="0" y="0"/>
          <a:ext cx="0" cy="0"/>
          <a:chOff x="0" y="0"/>
          <a:chExt cx="0" cy="0"/>
        </a:xfrm>
      </p:grpSpPr>
      <p:sp>
        <p:nvSpPr>
          <p:cNvPr id="52" name="Google Shape;52;p99"/>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53" name="Google Shape;53;p99"/>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4" name="Shape 54"/>
        <p:cNvGrpSpPr/>
        <p:nvPr/>
      </p:nvGrpSpPr>
      <p:grpSpPr>
        <a:xfrm>
          <a:off x="0" y="0"/>
          <a:ext cx="0" cy="0"/>
          <a:chOff x="0" y="0"/>
          <a:chExt cx="0" cy="0"/>
        </a:xfrm>
      </p:grpSpPr>
      <p:sp>
        <p:nvSpPr>
          <p:cNvPr id="55" name="Google Shape;55;p100"/>
          <p:cNvSpPr txBox="1"/>
          <p:nvPr>
            <p:ph type="title"/>
          </p:nvPr>
        </p:nvSpPr>
        <p:spPr>
          <a:xfrm>
            <a:off x="457921" y="275070"/>
            <a:ext cx="8229600" cy="1142039"/>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56" name="Google Shape;56;p100"/>
          <p:cNvSpPr txBox="1"/>
          <p:nvPr>
            <p:ph type="body" idx="1"/>
          </p:nvPr>
        </p:nvSpPr>
        <p:spPr>
          <a:xfrm>
            <a:off x="457920" y="1535201"/>
            <a:ext cx="403920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90"/>
              </a:spcBef>
              <a:spcAft>
                <a:spcPts val="0"/>
              </a:spcAft>
              <a:buSzPts val="1800"/>
              <a:buNone/>
              <a:defRPr sz="1800" b="1"/>
            </a:lvl2pPr>
            <a:lvl3pPr marL="1371600" lvl="2" indent="-228600" algn="l">
              <a:lnSpc>
                <a:spcPct val="97000"/>
              </a:lnSpc>
              <a:spcBef>
                <a:spcPts val="1040"/>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5"/>
              </a:spcBef>
              <a:spcAft>
                <a:spcPts val="0"/>
              </a:spcAft>
              <a:buSzPts val="1500"/>
              <a:buNone/>
              <a:defRPr sz="1500" b="1"/>
            </a:lvl6pPr>
            <a:lvl7pPr marL="3200400" lvl="6" indent="-228600" algn="l">
              <a:lnSpc>
                <a:spcPct val="97000"/>
              </a:lnSpc>
              <a:spcBef>
                <a:spcPts val="260"/>
              </a:spcBef>
              <a:spcAft>
                <a:spcPts val="0"/>
              </a:spcAft>
              <a:buSzPts val="1500"/>
              <a:buNone/>
              <a:defRPr sz="1500" b="1"/>
            </a:lvl7pPr>
            <a:lvl8pPr marL="3657600" lvl="7" indent="-228600" algn="l">
              <a:lnSpc>
                <a:spcPct val="97000"/>
              </a:lnSpc>
              <a:spcBef>
                <a:spcPts val="260"/>
              </a:spcBef>
              <a:spcAft>
                <a:spcPts val="0"/>
              </a:spcAft>
              <a:buSzPts val="1500"/>
              <a:buNone/>
              <a:defRPr sz="1500" b="1"/>
            </a:lvl8pPr>
            <a:lvl9pPr marL="4114800" lvl="8" indent="-228600" algn="l">
              <a:lnSpc>
                <a:spcPct val="97000"/>
              </a:lnSpc>
              <a:spcBef>
                <a:spcPts val="260"/>
              </a:spcBef>
              <a:spcAft>
                <a:spcPts val="260"/>
              </a:spcAft>
              <a:buSzPts val="1500"/>
              <a:buNone/>
              <a:defRPr sz="1500" b="1"/>
            </a:lvl9pPr>
          </a:lstStyle>
          <a:p/>
        </p:txBody>
      </p:sp>
      <p:sp>
        <p:nvSpPr>
          <p:cNvPr id="57" name="Google Shape;57;p100"/>
          <p:cNvSpPr txBox="1"/>
          <p:nvPr>
            <p:ph type="body" idx="2"/>
          </p:nvPr>
        </p:nvSpPr>
        <p:spPr>
          <a:xfrm>
            <a:off x="457920" y="2174628"/>
            <a:ext cx="403920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90"/>
              </a:spcBef>
              <a:spcAft>
                <a:spcPts val="0"/>
              </a:spcAft>
              <a:buSzPts val="1800"/>
              <a:buChar char="–"/>
              <a:defRPr sz="1800"/>
            </a:lvl2pPr>
            <a:lvl3pPr marL="1371600" lvl="2" indent="-330200" algn="l">
              <a:lnSpc>
                <a:spcPct val="97000"/>
              </a:lnSpc>
              <a:spcBef>
                <a:spcPts val="1040"/>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5"/>
              </a:spcBef>
              <a:spcAft>
                <a:spcPts val="0"/>
              </a:spcAft>
              <a:buSzPts val="1400"/>
              <a:buNone/>
              <a:defRPr sz="1500"/>
            </a:lvl6pPr>
            <a:lvl7pPr marL="3200400" lvl="6" indent="-228600" algn="l">
              <a:lnSpc>
                <a:spcPct val="97000"/>
              </a:lnSpc>
              <a:spcBef>
                <a:spcPts val="260"/>
              </a:spcBef>
              <a:spcAft>
                <a:spcPts val="0"/>
              </a:spcAft>
              <a:buSzPts val="1400"/>
              <a:buNone/>
              <a:defRPr sz="1500"/>
            </a:lvl7pPr>
            <a:lvl8pPr marL="3657600" lvl="7" indent="-228600" algn="l">
              <a:lnSpc>
                <a:spcPct val="97000"/>
              </a:lnSpc>
              <a:spcBef>
                <a:spcPts val="260"/>
              </a:spcBef>
              <a:spcAft>
                <a:spcPts val="0"/>
              </a:spcAft>
              <a:buSzPts val="1400"/>
              <a:buNone/>
              <a:defRPr sz="1500"/>
            </a:lvl8pPr>
            <a:lvl9pPr marL="4114800" lvl="8" indent="-228600" algn="l">
              <a:lnSpc>
                <a:spcPct val="97000"/>
              </a:lnSpc>
              <a:spcBef>
                <a:spcPts val="260"/>
              </a:spcBef>
              <a:spcAft>
                <a:spcPts val="260"/>
              </a:spcAft>
              <a:buSzPts val="1400"/>
              <a:buNone/>
              <a:defRPr sz="1500"/>
            </a:lvl9pPr>
          </a:lstStyle>
          <a:p/>
        </p:txBody>
      </p:sp>
      <p:sp>
        <p:nvSpPr>
          <p:cNvPr id="58" name="Google Shape;58;p100"/>
          <p:cNvSpPr txBox="1"/>
          <p:nvPr>
            <p:ph type="body" idx="3"/>
          </p:nvPr>
        </p:nvSpPr>
        <p:spPr>
          <a:xfrm>
            <a:off x="4645441" y="1535201"/>
            <a:ext cx="404208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90"/>
              </a:spcBef>
              <a:spcAft>
                <a:spcPts val="0"/>
              </a:spcAft>
              <a:buSzPts val="1800"/>
              <a:buNone/>
              <a:defRPr sz="1800" b="1"/>
            </a:lvl2pPr>
            <a:lvl3pPr marL="1371600" lvl="2" indent="-228600" algn="l">
              <a:lnSpc>
                <a:spcPct val="97000"/>
              </a:lnSpc>
              <a:spcBef>
                <a:spcPts val="1040"/>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5"/>
              </a:spcBef>
              <a:spcAft>
                <a:spcPts val="0"/>
              </a:spcAft>
              <a:buSzPts val="1500"/>
              <a:buNone/>
              <a:defRPr sz="1500" b="1"/>
            </a:lvl6pPr>
            <a:lvl7pPr marL="3200400" lvl="6" indent="-228600" algn="l">
              <a:lnSpc>
                <a:spcPct val="97000"/>
              </a:lnSpc>
              <a:spcBef>
                <a:spcPts val="260"/>
              </a:spcBef>
              <a:spcAft>
                <a:spcPts val="0"/>
              </a:spcAft>
              <a:buSzPts val="1500"/>
              <a:buNone/>
              <a:defRPr sz="1500" b="1"/>
            </a:lvl7pPr>
            <a:lvl8pPr marL="3657600" lvl="7" indent="-228600" algn="l">
              <a:lnSpc>
                <a:spcPct val="97000"/>
              </a:lnSpc>
              <a:spcBef>
                <a:spcPts val="260"/>
              </a:spcBef>
              <a:spcAft>
                <a:spcPts val="0"/>
              </a:spcAft>
              <a:buSzPts val="1500"/>
              <a:buNone/>
              <a:defRPr sz="1500" b="1"/>
            </a:lvl8pPr>
            <a:lvl9pPr marL="4114800" lvl="8" indent="-228600" algn="l">
              <a:lnSpc>
                <a:spcPct val="97000"/>
              </a:lnSpc>
              <a:spcBef>
                <a:spcPts val="260"/>
              </a:spcBef>
              <a:spcAft>
                <a:spcPts val="260"/>
              </a:spcAft>
              <a:buSzPts val="1500"/>
              <a:buNone/>
              <a:defRPr sz="1500" b="1"/>
            </a:lvl9pPr>
          </a:lstStyle>
          <a:p/>
        </p:txBody>
      </p:sp>
      <p:sp>
        <p:nvSpPr>
          <p:cNvPr id="59" name="Google Shape;59;p100"/>
          <p:cNvSpPr txBox="1"/>
          <p:nvPr>
            <p:ph type="body" idx="4"/>
          </p:nvPr>
        </p:nvSpPr>
        <p:spPr>
          <a:xfrm>
            <a:off x="4645441" y="2174628"/>
            <a:ext cx="404208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90"/>
              </a:spcBef>
              <a:spcAft>
                <a:spcPts val="0"/>
              </a:spcAft>
              <a:buSzPts val="1800"/>
              <a:buChar char="–"/>
              <a:defRPr sz="1800"/>
            </a:lvl2pPr>
            <a:lvl3pPr marL="1371600" lvl="2" indent="-330200" algn="l">
              <a:lnSpc>
                <a:spcPct val="97000"/>
              </a:lnSpc>
              <a:spcBef>
                <a:spcPts val="1040"/>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5"/>
              </a:spcBef>
              <a:spcAft>
                <a:spcPts val="0"/>
              </a:spcAft>
              <a:buSzPts val="1400"/>
              <a:buNone/>
              <a:defRPr sz="1500"/>
            </a:lvl6pPr>
            <a:lvl7pPr marL="3200400" lvl="6" indent="-228600" algn="l">
              <a:lnSpc>
                <a:spcPct val="97000"/>
              </a:lnSpc>
              <a:spcBef>
                <a:spcPts val="260"/>
              </a:spcBef>
              <a:spcAft>
                <a:spcPts val="0"/>
              </a:spcAft>
              <a:buSzPts val="1400"/>
              <a:buNone/>
              <a:defRPr sz="1500"/>
            </a:lvl7pPr>
            <a:lvl8pPr marL="3657600" lvl="7" indent="-228600" algn="l">
              <a:lnSpc>
                <a:spcPct val="97000"/>
              </a:lnSpc>
              <a:spcBef>
                <a:spcPts val="260"/>
              </a:spcBef>
              <a:spcAft>
                <a:spcPts val="0"/>
              </a:spcAft>
              <a:buSzPts val="1400"/>
              <a:buNone/>
              <a:defRPr sz="1500"/>
            </a:lvl8pPr>
            <a:lvl9pPr marL="4114800" lvl="8" indent="-228600" algn="l">
              <a:lnSpc>
                <a:spcPct val="97000"/>
              </a:lnSpc>
              <a:spcBef>
                <a:spcPts val="260"/>
              </a:spcBef>
              <a:spcAft>
                <a:spcPts val="260"/>
              </a:spcAft>
              <a:buSzPts val="1400"/>
              <a:buNone/>
              <a:defRPr sz="1500"/>
            </a:lvl9pPr>
          </a:lstStyle>
          <a:p/>
        </p:txBody>
      </p:sp>
      <p:sp>
        <p:nvSpPr>
          <p:cNvPr id="60" name="Google Shape;60;p100"/>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1" name="Shape 61"/>
        <p:cNvGrpSpPr/>
        <p:nvPr/>
      </p:nvGrpSpPr>
      <p:grpSpPr>
        <a:xfrm>
          <a:off x="0" y="0"/>
          <a:ext cx="0" cy="0"/>
          <a:chOff x="0" y="0"/>
          <a:chExt cx="0" cy="0"/>
        </a:xfrm>
      </p:grpSpPr>
      <p:sp>
        <p:nvSpPr>
          <p:cNvPr id="62" name="Google Shape;62;p101"/>
          <p:cNvSpPr txBox="1"/>
          <p:nvPr>
            <p:ph type="title"/>
          </p:nvPr>
        </p:nvSpPr>
        <p:spPr>
          <a:xfrm>
            <a:off x="722880" y="4406863"/>
            <a:ext cx="7771680" cy="1362383"/>
          </a:xfrm>
          <a:prstGeom prst="rect">
            <a:avLst/>
          </a:prstGeom>
          <a:noFill/>
          <a:ln>
            <a:noFill/>
          </a:ln>
        </p:spPr>
        <p:txBody>
          <a:bodyPr spcFirstLastPara="1" wrap="square" lIns="81625" tIns="42450" rIns="81625" bIns="42450" anchor="t" anchorCtr="0">
            <a:noAutofit/>
          </a:bodyPr>
          <a:lstStyle>
            <a:lvl1pPr lvl="0" algn="l">
              <a:lnSpc>
                <a:spcPct val="97000"/>
              </a:lnSpc>
              <a:spcBef>
                <a:spcPts val="0"/>
              </a:spcBef>
              <a:spcAft>
                <a:spcPts val="0"/>
              </a:spcAft>
              <a:buSzPts val="1400"/>
              <a:buNone/>
              <a:defRPr sz="36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63" name="Google Shape;63;p101"/>
          <p:cNvSpPr txBox="1"/>
          <p:nvPr>
            <p:ph type="body" idx="1"/>
          </p:nvPr>
        </p:nvSpPr>
        <p:spPr>
          <a:xfrm>
            <a:off x="722880" y="2906225"/>
            <a:ext cx="7771680" cy="1500638"/>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1800"/>
              <a:buNone/>
              <a:defRPr sz="1800"/>
            </a:lvl1pPr>
            <a:lvl2pPr marL="914400" lvl="1" indent="-228600" algn="l">
              <a:lnSpc>
                <a:spcPct val="97000"/>
              </a:lnSpc>
              <a:spcBef>
                <a:spcPts val="1290"/>
              </a:spcBef>
              <a:spcAft>
                <a:spcPts val="0"/>
              </a:spcAft>
              <a:buSzPts val="1600"/>
              <a:buNone/>
              <a:defRPr sz="1600"/>
            </a:lvl2pPr>
            <a:lvl3pPr marL="1371600" lvl="2" indent="-228600" algn="l">
              <a:lnSpc>
                <a:spcPct val="97000"/>
              </a:lnSpc>
              <a:spcBef>
                <a:spcPts val="1040"/>
              </a:spcBef>
              <a:spcAft>
                <a:spcPts val="0"/>
              </a:spcAft>
              <a:buSzPts val="1500"/>
              <a:buNone/>
              <a:defRPr sz="1500"/>
            </a:lvl3pPr>
            <a:lvl4pPr marL="1828800" lvl="3" indent="-228600" algn="l">
              <a:lnSpc>
                <a:spcPct val="97000"/>
              </a:lnSpc>
              <a:spcBef>
                <a:spcPts val="775"/>
              </a:spcBef>
              <a:spcAft>
                <a:spcPts val="0"/>
              </a:spcAft>
              <a:buSzPts val="1300"/>
              <a:buNone/>
              <a:defRPr sz="1300"/>
            </a:lvl4pPr>
            <a:lvl5pPr marL="2286000" lvl="4" indent="-228600" algn="l">
              <a:lnSpc>
                <a:spcPct val="97000"/>
              </a:lnSpc>
              <a:spcBef>
                <a:spcPts val="525"/>
              </a:spcBef>
              <a:spcAft>
                <a:spcPts val="0"/>
              </a:spcAft>
              <a:buSzPts val="1300"/>
              <a:buNone/>
              <a:defRPr sz="1300"/>
            </a:lvl5pPr>
            <a:lvl6pPr marL="2743200" lvl="5" indent="-228600" algn="l">
              <a:lnSpc>
                <a:spcPct val="97000"/>
              </a:lnSpc>
              <a:spcBef>
                <a:spcPts val="265"/>
              </a:spcBef>
              <a:spcAft>
                <a:spcPts val="0"/>
              </a:spcAft>
              <a:buSzPts val="1300"/>
              <a:buNone/>
              <a:defRPr sz="1300"/>
            </a:lvl6pPr>
            <a:lvl7pPr marL="3200400" lvl="6" indent="-228600" algn="l">
              <a:lnSpc>
                <a:spcPct val="97000"/>
              </a:lnSpc>
              <a:spcBef>
                <a:spcPts val="260"/>
              </a:spcBef>
              <a:spcAft>
                <a:spcPts val="0"/>
              </a:spcAft>
              <a:buSzPts val="1300"/>
              <a:buNone/>
              <a:defRPr sz="1300"/>
            </a:lvl7pPr>
            <a:lvl8pPr marL="3657600" lvl="7" indent="-228600" algn="l">
              <a:lnSpc>
                <a:spcPct val="97000"/>
              </a:lnSpc>
              <a:spcBef>
                <a:spcPts val="260"/>
              </a:spcBef>
              <a:spcAft>
                <a:spcPts val="0"/>
              </a:spcAft>
              <a:buSzPts val="1300"/>
              <a:buNone/>
              <a:defRPr sz="1300"/>
            </a:lvl8pPr>
            <a:lvl9pPr marL="4114800" lvl="8" indent="-228600" algn="l">
              <a:lnSpc>
                <a:spcPct val="97000"/>
              </a:lnSpc>
              <a:spcBef>
                <a:spcPts val="260"/>
              </a:spcBef>
              <a:spcAft>
                <a:spcPts val="260"/>
              </a:spcAft>
              <a:buSzPts val="1300"/>
              <a:buNone/>
              <a:defRPr sz="1300"/>
            </a:lvl9pPr>
          </a:lstStyle>
          <a:p/>
        </p:txBody>
      </p:sp>
      <p:sp>
        <p:nvSpPr>
          <p:cNvPr id="64" name="Google Shape;64;p101"/>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70" name="Shape 70"/>
        <p:cNvGrpSpPr/>
        <p:nvPr/>
      </p:nvGrpSpPr>
      <p:grpSpPr>
        <a:xfrm>
          <a:off x="0" y="0"/>
          <a:ext cx="0" cy="0"/>
          <a:chOff x="0" y="0"/>
          <a:chExt cx="0" cy="0"/>
        </a:xfrm>
      </p:grpSpPr>
      <p:sp>
        <p:nvSpPr>
          <p:cNvPr id="71" name="Google Shape;71;p103"/>
          <p:cNvSpPr txBox="1"/>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panose="02070309020205020404"/>
                <a:ea typeface="Courier New" panose="02070309020205020404"/>
                <a:cs typeface="Courier New" panose="02070309020205020404"/>
                <a:sym typeface="Courier New" panose="02070309020205020404"/>
              </a:defRPr>
            </a:lvl1pPr>
            <a:lvl2pPr marL="914400" lvl="1" indent="-228600" algn="l">
              <a:spcBef>
                <a:spcPts val="0"/>
              </a:spcBef>
              <a:spcAft>
                <a:spcPts val="0"/>
              </a:spcAft>
              <a:buClr>
                <a:schemeClr val="dk1"/>
              </a:buClr>
              <a:buSzPts val="1800"/>
              <a:buNone/>
              <a:defRPr sz="1800" b="1">
                <a:solidFill>
                  <a:schemeClr val="dk1"/>
                </a:solidFill>
                <a:latin typeface="Courier New" panose="02070309020205020404"/>
                <a:ea typeface="Courier New" panose="02070309020205020404"/>
                <a:cs typeface="Courier New" panose="02070309020205020404"/>
                <a:sym typeface="Courier New" panose="02070309020205020404"/>
              </a:defRPr>
            </a:lvl2pPr>
            <a:lvl3pPr marL="1371600" lvl="2" indent="-228600" algn="l">
              <a:spcBef>
                <a:spcPts val="0"/>
              </a:spcBef>
              <a:spcAft>
                <a:spcPts val="0"/>
              </a:spcAft>
              <a:buClr>
                <a:schemeClr val="dk1"/>
              </a:buClr>
              <a:buSzPts val="1800"/>
              <a:buNone/>
              <a:defRPr sz="1800" b="1">
                <a:solidFill>
                  <a:schemeClr val="dk1"/>
                </a:solidFill>
                <a:latin typeface="Courier New" panose="02070309020205020404"/>
                <a:ea typeface="Courier New" panose="02070309020205020404"/>
                <a:cs typeface="Courier New" panose="02070309020205020404"/>
                <a:sym typeface="Courier New" panose="02070309020205020404"/>
              </a:defRPr>
            </a:lvl3pPr>
            <a:lvl4pPr marL="1828800" lvl="3" indent="-228600" algn="l">
              <a:spcBef>
                <a:spcPts val="0"/>
              </a:spcBef>
              <a:spcAft>
                <a:spcPts val="0"/>
              </a:spcAft>
              <a:buClr>
                <a:schemeClr val="dk1"/>
              </a:buClr>
              <a:buSzPts val="1800"/>
              <a:buNone/>
              <a:defRPr sz="1800" b="1">
                <a:solidFill>
                  <a:schemeClr val="dk1"/>
                </a:solidFill>
                <a:latin typeface="Courier New" panose="02070309020205020404"/>
                <a:ea typeface="Courier New" panose="02070309020205020404"/>
                <a:cs typeface="Courier New" panose="02070309020205020404"/>
                <a:sym typeface="Courier New" panose="02070309020205020404"/>
              </a:defRPr>
            </a:lvl4pPr>
            <a:lvl5pPr marL="2286000" lvl="4" indent="-228600" algn="l">
              <a:spcBef>
                <a:spcPts val="0"/>
              </a:spcBef>
              <a:spcAft>
                <a:spcPts val="0"/>
              </a:spcAft>
              <a:buClr>
                <a:schemeClr val="dk1"/>
              </a:buClr>
              <a:buSzPts val="1800"/>
              <a:buNone/>
              <a:defRPr sz="1800" b="1">
                <a:solidFill>
                  <a:schemeClr val="dk1"/>
                </a:solidFill>
                <a:latin typeface="Courier New" panose="02070309020205020404"/>
                <a:ea typeface="Courier New" panose="02070309020205020404"/>
                <a:cs typeface="Courier New" panose="02070309020205020404"/>
                <a:sym typeface="Courier New" panose="020703090202050204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2" name="Google Shape;72;p103"/>
          <p:cNvSpPr txBox="1"/>
          <p:nvPr>
            <p:ph type="body" idx="2"/>
          </p:nvPr>
        </p:nvSpPr>
        <p:spPr>
          <a:xfrm>
            <a:off x="64008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3" name="Shape 73"/>
        <p:cNvGrpSpPr/>
        <p:nvPr/>
      </p:nvGrpSpPr>
      <p:grpSpPr>
        <a:xfrm>
          <a:off x="0" y="0"/>
          <a:ext cx="0" cy="0"/>
          <a:chOff x="0" y="0"/>
          <a:chExt cx="0" cy="0"/>
        </a:xfrm>
      </p:grpSpPr>
      <p:sp>
        <p:nvSpPr>
          <p:cNvPr id="74" name="Google Shape;74;p104"/>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04"/>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76" name="Google Shape;76;p104"/>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77" name="Shape 77"/>
        <p:cNvGrpSpPr/>
        <p:nvPr/>
      </p:nvGrpSpPr>
      <p:grpSpPr>
        <a:xfrm>
          <a:off x="0" y="0"/>
          <a:ext cx="0" cy="0"/>
          <a:chOff x="0" y="0"/>
          <a:chExt cx="0" cy="0"/>
        </a:xfrm>
      </p:grpSpPr>
      <p:sp>
        <p:nvSpPr>
          <p:cNvPr id="78" name="Google Shape;78;p105"/>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05"/>
          <p:cNvSpPr txBox="1"/>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107"/>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107"/>
          <p:cNvSpPr txBox="1"/>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Clr>
                <a:srgbClr val="C00000"/>
              </a:buClr>
              <a:buSzPts val="3200"/>
              <a:buNone/>
              <a:defRPr>
                <a:solidFill>
                  <a:srgbClr val="C0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00" name="Shape 100"/>
        <p:cNvGrpSpPr/>
        <p:nvPr/>
      </p:nvGrpSpPr>
      <p:grpSpPr>
        <a:xfrm>
          <a:off x="0" y="0"/>
          <a:ext cx="0" cy="0"/>
          <a:chOff x="0" y="0"/>
          <a:chExt cx="0" cy="0"/>
        </a:xfrm>
      </p:grpSpPr>
      <p:sp>
        <p:nvSpPr>
          <p:cNvPr id="101" name="Google Shape;101;p109"/>
          <p:cNvSpPr txBox="1"/>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solidFill>
                  <a:srgbClr val="C0000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06" name="Shape 106"/>
        <p:cNvGrpSpPr/>
        <p:nvPr/>
      </p:nvGrpSpPr>
      <p:grpSpPr>
        <a:xfrm>
          <a:off x="0" y="0"/>
          <a:ext cx="0" cy="0"/>
          <a:chOff x="0" y="0"/>
          <a:chExt cx="0" cy="0"/>
        </a:xfrm>
      </p:grpSpPr>
      <p:sp>
        <p:nvSpPr>
          <p:cNvPr id="107" name="Google Shape;107;p111"/>
          <p:cNvSpPr txBox="1"/>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1200"/>
              <a:buFont typeface="Arial" panose="020B0604020202020204"/>
              <a:buNone/>
              <a:defRPr sz="1200">
                <a:solidFill>
                  <a:srgbClr val="7F7F7F"/>
                </a:solidFill>
                <a:latin typeface="Arial Black" panose="020B0A04020102020204"/>
                <a:ea typeface="Arial Black" panose="020B0A04020102020204"/>
                <a:cs typeface="Arial Black" panose="020B0A04020102020204"/>
                <a:sym typeface="Arial Black" panose="020B0A04020102020204"/>
              </a:defRPr>
            </a:lvl1pPr>
            <a:lvl2pPr marL="914400" lvl="1" indent="-304800" algn="l">
              <a:spcBef>
                <a:spcPts val="240"/>
              </a:spcBef>
              <a:spcAft>
                <a:spcPts val="0"/>
              </a:spcAft>
              <a:buClr>
                <a:srgbClr val="7F7F7F"/>
              </a:buClr>
              <a:buSzPts val="1200"/>
              <a:buChar char="–"/>
              <a:defRPr sz="1200">
                <a:solidFill>
                  <a:srgbClr val="7F7F7F"/>
                </a:solidFill>
                <a:latin typeface="Arial Black" panose="020B0A04020102020204"/>
                <a:ea typeface="Arial Black" panose="020B0A04020102020204"/>
                <a:cs typeface="Arial Black" panose="020B0A04020102020204"/>
                <a:sym typeface="Arial Black" panose="020B0A04020102020204"/>
              </a:defRPr>
            </a:lvl2pPr>
            <a:lvl3pPr marL="1371600" lvl="2" indent="-304800" algn="l">
              <a:spcBef>
                <a:spcPts val="240"/>
              </a:spcBef>
              <a:spcAft>
                <a:spcPts val="0"/>
              </a:spcAft>
              <a:buClr>
                <a:srgbClr val="7F7F7F"/>
              </a:buClr>
              <a:buSzPts val="1200"/>
              <a:buChar char="•"/>
              <a:defRPr sz="1200">
                <a:solidFill>
                  <a:srgbClr val="7F7F7F"/>
                </a:solidFill>
                <a:latin typeface="Arial Black" panose="020B0A04020102020204"/>
                <a:ea typeface="Arial Black" panose="020B0A04020102020204"/>
                <a:cs typeface="Arial Black" panose="020B0A04020102020204"/>
                <a:sym typeface="Arial Black" panose="020B0A04020102020204"/>
              </a:defRPr>
            </a:lvl3pPr>
            <a:lvl4pPr marL="1828800" lvl="3" indent="-304800" algn="l">
              <a:spcBef>
                <a:spcPts val="240"/>
              </a:spcBef>
              <a:spcAft>
                <a:spcPts val="0"/>
              </a:spcAft>
              <a:buClr>
                <a:srgbClr val="7F7F7F"/>
              </a:buClr>
              <a:buSzPts val="1200"/>
              <a:buChar char="–"/>
              <a:defRPr sz="1200">
                <a:solidFill>
                  <a:srgbClr val="7F7F7F"/>
                </a:solidFill>
                <a:latin typeface="Arial Black" panose="020B0A04020102020204"/>
                <a:ea typeface="Arial Black" panose="020B0A04020102020204"/>
                <a:cs typeface="Arial Black" panose="020B0A04020102020204"/>
                <a:sym typeface="Arial Black" panose="020B0A04020102020204"/>
              </a:defRPr>
            </a:lvl4pPr>
            <a:lvl5pPr marL="2286000" lvl="4" indent="-304800" algn="l">
              <a:spcBef>
                <a:spcPts val="240"/>
              </a:spcBef>
              <a:spcAft>
                <a:spcPts val="0"/>
              </a:spcAft>
              <a:buClr>
                <a:srgbClr val="7F7F7F"/>
              </a:buClr>
              <a:buSzPts val="1200"/>
              <a:buChar char="»"/>
              <a:defRPr sz="1200">
                <a:solidFill>
                  <a:srgbClr val="7F7F7F"/>
                </a:solidFill>
                <a:latin typeface="Arial Black" panose="020B0A04020102020204"/>
                <a:ea typeface="Arial Black" panose="020B0A04020102020204"/>
                <a:cs typeface="Arial Black" panose="020B0A04020102020204"/>
                <a:sym typeface="Arial Black" panose="020B0A040201020202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16" name="Shape 116"/>
        <p:cNvGrpSpPr/>
        <p:nvPr/>
      </p:nvGrpSpPr>
      <p:grpSpPr>
        <a:xfrm>
          <a:off x="0" y="0"/>
          <a:ext cx="0" cy="0"/>
          <a:chOff x="0" y="0"/>
          <a:chExt cx="0" cy="0"/>
        </a:xfrm>
      </p:grpSpPr>
      <p:sp>
        <p:nvSpPr>
          <p:cNvPr id="117" name="Google Shape;117;p113"/>
          <p:cNvSpPr txBox="1"/>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9" name="Shape 19"/>
        <p:cNvGrpSpPr/>
        <p:nvPr/>
      </p:nvGrpSpPr>
      <p:grpSpPr>
        <a:xfrm>
          <a:off x="0" y="0"/>
          <a:ext cx="0" cy="0"/>
          <a:chOff x="0" y="0"/>
          <a:chExt cx="0" cy="0"/>
        </a:xfrm>
      </p:grpSpPr>
      <p:sp>
        <p:nvSpPr>
          <p:cNvPr id="20" name="Google Shape;20;p91"/>
          <p:cNvSpPr txBox="1"/>
          <p:nvPr>
            <p:ph type="ctrTitle"/>
          </p:nvPr>
        </p:nvSpPr>
        <p:spPr>
          <a:xfrm>
            <a:off x="685440" y="2129984"/>
            <a:ext cx="7773120" cy="1470394"/>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21" name="Google Shape;21;p91"/>
          <p:cNvSpPr txBox="1"/>
          <p:nvPr>
            <p:ph type="subTitle" idx="1"/>
          </p:nvPr>
        </p:nvSpPr>
        <p:spPr>
          <a:xfrm>
            <a:off x="1372321" y="3885528"/>
            <a:ext cx="6400800" cy="1752664"/>
          </a:xfrm>
          <a:prstGeom prst="rect">
            <a:avLst/>
          </a:prstGeom>
          <a:noFill/>
          <a:ln>
            <a:noFill/>
          </a:ln>
        </p:spPr>
        <p:txBody>
          <a:bodyPr spcFirstLastPara="1" wrap="square" lIns="0" tIns="157400" rIns="0" bIns="0" anchor="t" anchorCtr="0">
            <a:noAutofit/>
          </a:bodyPr>
          <a:lstStyle>
            <a:lvl1pPr lvl="0" algn="ctr">
              <a:lnSpc>
                <a:spcPct val="97000"/>
              </a:lnSpc>
              <a:spcBef>
                <a:spcPts val="0"/>
              </a:spcBef>
              <a:spcAft>
                <a:spcPts val="0"/>
              </a:spcAft>
              <a:buSzPts val="2400"/>
              <a:buNone/>
              <a:defRPr/>
            </a:lvl1pPr>
            <a:lvl2pPr lvl="1" algn="ctr">
              <a:lnSpc>
                <a:spcPct val="97000"/>
              </a:lnSpc>
              <a:spcBef>
                <a:spcPts val="1290"/>
              </a:spcBef>
              <a:spcAft>
                <a:spcPts val="0"/>
              </a:spcAft>
              <a:buSzPts val="2500"/>
              <a:buNone/>
              <a:defRPr/>
            </a:lvl2pPr>
            <a:lvl3pPr lvl="2" algn="ctr">
              <a:lnSpc>
                <a:spcPct val="97000"/>
              </a:lnSpc>
              <a:spcBef>
                <a:spcPts val="1040"/>
              </a:spcBef>
              <a:spcAft>
                <a:spcPts val="0"/>
              </a:spcAft>
              <a:buSzPts val="2200"/>
              <a:buNone/>
              <a:defRPr/>
            </a:lvl3pPr>
            <a:lvl4pPr lvl="3" algn="ctr">
              <a:lnSpc>
                <a:spcPct val="97000"/>
              </a:lnSpc>
              <a:spcBef>
                <a:spcPts val="775"/>
              </a:spcBef>
              <a:spcAft>
                <a:spcPts val="0"/>
              </a:spcAft>
              <a:buSzPts val="2000"/>
              <a:buNone/>
              <a:defRPr/>
            </a:lvl4pPr>
            <a:lvl5pPr lvl="4" algn="ctr">
              <a:lnSpc>
                <a:spcPct val="97000"/>
              </a:lnSpc>
              <a:spcBef>
                <a:spcPts val="525"/>
              </a:spcBef>
              <a:spcAft>
                <a:spcPts val="0"/>
              </a:spcAft>
              <a:buSzPts val="2000"/>
              <a:buNone/>
              <a:defRPr/>
            </a:lvl5pPr>
            <a:lvl6pPr lvl="5" algn="ctr">
              <a:lnSpc>
                <a:spcPct val="97000"/>
              </a:lnSpc>
              <a:spcBef>
                <a:spcPts val="265"/>
              </a:spcBef>
              <a:spcAft>
                <a:spcPts val="0"/>
              </a:spcAft>
              <a:buSzPts val="1800"/>
              <a:buNone/>
              <a:defRPr/>
            </a:lvl6pPr>
            <a:lvl7pPr lvl="6" algn="ctr">
              <a:lnSpc>
                <a:spcPct val="97000"/>
              </a:lnSpc>
              <a:spcBef>
                <a:spcPts val="260"/>
              </a:spcBef>
              <a:spcAft>
                <a:spcPts val="0"/>
              </a:spcAft>
              <a:buSzPts val="1800"/>
              <a:buNone/>
              <a:defRPr/>
            </a:lvl7pPr>
            <a:lvl8pPr lvl="7" algn="ctr">
              <a:lnSpc>
                <a:spcPct val="97000"/>
              </a:lnSpc>
              <a:spcBef>
                <a:spcPts val="260"/>
              </a:spcBef>
              <a:spcAft>
                <a:spcPts val="0"/>
              </a:spcAft>
              <a:buSzPts val="1800"/>
              <a:buNone/>
              <a:defRPr/>
            </a:lvl8pPr>
            <a:lvl9pPr lvl="8" algn="ctr">
              <a:lnSpc>
                <a:spcPct val="97000"/>
              </a:lnSpc>
              <a:spcBef>
                <a:spcPts val="260"/>
              </a:spcBef>
              <a:spcAft>
                <a:spcPts val="260"/>
              </a:spcAft>
              <a:buSzPts val="1800"/>
              <a:buNone/>
              <a:defRPr/>
            </a:lvl9pPr>
          </a:lstStyle>
          <a:p/>
        </p:txBody>
      </p:sp>
      <p:sp>
        <p:nvSpPr>
          <p:cNvPr id="22" name="Google Shape;22;p91"/>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4" name="Shape 124"/>
        <p:cNvGrpSpPr/>
        <p:nvPr/>
      </p:nvGrpSpPr>
      <p:grpSpPr>
        <a:xfrm>
          <a:off x="0" y="0"/>
          <a:ext cx="0" cy="0"/>
          <a:chOff x="0" y="0"/>
          <a:chExt cx="0" cy="0"/>
        </a:xfrm>
      </p:grpSpPr>
      <p:sp>
        <p:nvSpPr>
          <p:cNvPr id="125" name="Google Shape;125;p115"/>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11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34" name="Shape 134"/>
        <p:cNvGrpSpPr/>
        <p:nvPr/>
      </p:nvGrpSpPr>
      <p:grpSpPr>
        <a:xfrm>
          <a:off x="0" y="0"/>
          <a:ext cx="0" cy="0"/>
          <a:chOff x="0" y="0"/>
          <a:chExt cx="0" cy="0"/>
        </a:xfrm>
      </p:grpSpPr>
      <p:sp>
        <p:nvSpPr>
          <p:cNvPr id="135" name="Google Shape;135;p117"/>
          <p:cNvSpPr txBox="1"/>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1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3" name="Shape 23"/>
        <p:cNvGrpSpPr/>
        <p:nvPr/>
      </p:nvGrpSpPr>
      <p:grpSpPr>
        <a:xfrm>
          <a:off x="0" y="0"/>
          <a:ext cx="0" cy="0"/>
          <a:chOff x="0" y="0"/>
          <a:chExt cx="0" cy="0"/>
        </a:xfrm>
      </p:grpSpPr>
      <p:sp>
        <p:nvSpPr>
          <p:cNvPr id="24" name="Google Shape;24;p92"/>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25" name="Google Shape;25;p92"/>
          <p:cNvSpPr txBox="1"/>
          <p:nvPr>
            <p:ph type="body" idx="1"/>
          </p:nvPr>
        </p:nvSpPr>
        <p:spPr>
          <a:xfrm>
            <a:off x="456481" y="1604329"/>
            <a:ext cx="398304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90"/>
              </a:spcBef>
              <a:spcAft>
                <a:spcPts val="0"/>
              </a:spcAft>
              <a:buSzPts val="2200"/>
              <a:buChar char="–"/>
              <a:defRPr sz="2200"/>
            </a:lvl2pPr>
            <a:lvl3pPr marL="1371600" lvl="2" indent="-342900" algn="l">
              <a:lnSpc>
                <a:spcPct val="97000"/>
              </a:lnSpc>
              <a:spcBef>
                <a:spcPts val="1040"/>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5"/>
              </a:spcBef>
              <a:spcAft>
                <a:spcPts val="0"/>
              </a:spcAft>
              <a:buSzPts val="1400"/>
              <a:buNone/>
              <a:defRPr sz="1600"/>
            </a:lvl6pPr>
            <a:lvl7pPr marL="3200400" lvl="6" indent="-228600" algn="l">
              <a:lnSpc>
                <a:spcPct val="97000"/>
              </a:lnSpc>
              <a:spcBef>
                <a:spcPts val="260"/>
              </a:spcBef>
              <a:spcAft>
                <a:spcPts val="0"/>
              </a:spcAft>
              <a:buSzPts val="1400"/>
              <a:buNone/>
              <a:defRPr sz="1600"/>
            </a:lvl7pPr>
            <a:lvl8pPr marL="3657600" lvl="7" indent="-228600" algn="l">
              <a:lnSpc>
                <a:spcPct val="97000"/>
              </a:lnSpc>
              <a:spcBef>
                <a:spcPts val="260"/>
              </a:spcBef>
              <a:spcAft>
                <a:spcPts val="0"/>
              </a:spcAft>
              <a:buSzPts val="1400"/>
              <a:buNone/>
              <a:defRPr sz="1600"/>
            </a:lvl8pPr>
            <a:lvl9pPr marL="4114800" lvl="8" indent="-228600" algn="l">
              <a:lnSpc>
                <a:spcPct val="97000"/>
              </a:lnSpc>
              <a:spcBef>
                <a:spcPts val="260"/>
              </a:spcBef>
              <a:spcAft>
                <a:spcPts val="260"/>
              </a:spcAft>
              <a:buSzPts val="1400"/>
              <a:buNone/>
              <a:defRPr sz="1600"/>
            </a:lvl9pPr>
          </a:lstStyle>
          <a:p/>
        </p:txBody>
      </p:sp>
      <p:sp>
        <p:nvSpPr>
          <p:cNvPr id="26" name="Google Shape;26;p92"/>
          <p:cNvSpPr txBox="1"/>
          <p:nvPr>
            <p:ph type="body" idx="2"/>
          </p:nvPr>
        </p:nvSpPr>
        <p:spPr>
          <a:xfrm>
            <a:off x="4577760" y="1604329"/>
            <a:ext cx="398448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90"/>
              </a:spcBef>
              <a:spcAft>
                <a:spcPts val="0"/>
              </a:spcAft>
              <a:buSzPts val="2200"/>
              <a:buChar char="–"/>
              <a:defRPr sz="2200"/>
            </a:lvl2pPr>
            <a:lvl3pPr marL="1371600" lvl="2" indent="-342900" algn="l">
              <a:lnSpc>
                <a:spcPct val="97000"/>
              </a:lnSpc>
              <a:spcBef>
                <a:spcPts val="1040"/>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5"/>
              </a:spcBef>
              <a:spcAft>
                <a:spcPts val="0"/>
              </a:spcAft>
              <a:buSzPts val="1400"/>
              <a:buNone/>
              <a:defRPr sz="1600"/>
            </a:lvl6pPr>
            <a:lvl7pPr marL="3200400" lvl="6" indent="-228600" algn="l">
              <a:lnSpc>
                <a:spcPct val="97000"/>
              </a:lnSpc>
              <a:spcBef>
                <a:spcPts val="260"/>
              </a:spcBef>
              <a:spcAft>
                <a:spcPts val="0"/>
              </a:spcAft>
              <a:buSzPts val="1400"/>
              <a:buNone/>
              <a:defRPr sz="1600"/>
            </a:lvl7pPr>
            <a:lvl8pPr marL="3657600" lvl="7" indent="-228600" algn="l">
              <a:lnSpc>
                <a:spcPct val="97000"/>
              </a:lnSpc>
              <a:spcBef>
                <a:spcPts val="260"/>
              </a:spcBef>
              <a:spcAft>
                <a:spcPts val="0"/>
              </a:spcAft>
              <a:buSzPts val="1400"/>
              <a:buNone/>
              <a:defRPr sz="1600"/>
            </a:lvl8pPr>
            <a:lvl9pPr marL="4114800" lvl="8" indent="-228600" algn="l">
              <a:lnSpc>
                <a:spcPct val="97000"/>
              </a:lnSpc>
              <a:spcBef>
                <a:spcPts val="260"/>
              </a:spcBef>
              <a:spcAft>
                <a:spcPts val="260"/>
              </a:spcAft>
              <a:buSzPts val="1400"/>
              <a:buNone/>
              <a:defRPr sz="1600"/>
            </a:lvl9pPr>
          </a:lstStyle>
          <a:p/>
        </p:txBody>
      </p:sp>
      <p:sp>
        <p:nvSpPr>
          <p:cNvPr id="27" name="Google Shape;27;p92"/>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28" name="Shape 28"/>
        <p:cNvGrpSpPr/>
        <p:nvPr/>
      </p:nvGrpSpPr>
      <p:grpSpPr>
        <a:xfrm>
          <a:off x="0" y="0"/>
          <a:ext cx="0" cy="0"/>
          <a:chOff x="0" y="0"/>
          <a:chExt cx="0" cy="0"/>
        </a:xfrm>
      </p:grpSpPr>
      <p:sp>
        <p:nvSpPr>
          <p:cNvPr id="29" name="Google Shape;29;p93"/>
          <p:cNvSpPr txBox="1"/>
          <p:nvPr>
            <p:ph type="title"/>
          </p:nvPr>
        </p:nvSpPr>
        <p:spPr>
          <a:xfrm>
            <a:off x="456481" y="273629"/>
            <a:ext cx="8105760" cy="1022507"/>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30" name="Google Shape;30;p93"/>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31" name="Shape 31"/>
        <p:cNvGrpSpPr/>
        <p:nvPr/>
      </p:nvGrpSpPr>
      <p:grpSpPr>
        <a:xfrm>
          <a:off x="0" y="0"/>
          <a:ext cx="0" cy="0"/>
          <a:chOff x="0" y="0"/>
          <a:chExt cx="0" cy="0"/>
        </a:xfrm>
      </p:grpSpPr>
      <p:sp>
        <p:nvSpPr>
          <p:cNvPr id="32" name="Google Shape;32;p94"/>
          <p:cNvSpPr txBox="1"/>
          <p:nvPr>
            <p:ph type="title"/>
          </p:nvPr>
        </p:nvSpPr>
        <p:spPr>
          <a:xfrm rot="5400000">
            <a:off x="4681859" y="2127930"/>
            <a:ext cx="5734682" cy="202608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33" name="Google Shape;33;p94"/>
          <p:cNvSpPr txBox="1"/>
          <p:nvPr>
            <p:ph type="body" idx="1"/>
          </p:nvPr>
        </p:nvSpPr>
        <p:spPr>
          <a:xfrm rot="5400000">
            <a:off x="559860" y="170250"/>
            <a:ext cx="5734682" cy="5941440"/>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90"/>
              </a:spcBef>
              <a:spcAft>
                <a:spcPts val="0"/>
              </a:spcAft>
              <a:buSzPts val="1800"/>
              <a:buChar char="–"/>
              <a:defRPr/>
            </a:lvl2pPr>
            <a:lvl3pPr marL="1371600" lvl="2" indent="-342900" algn="l">
              <a:lnSpc>
                <a:spcPct val="97000"/>
              </a:lnSpc>
              <a:spcBef>
                <a:spcPts val="1040"/>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5"/>
              </a:spcBef>
              <a:spcAft>
                <a:spcPts val="0"/>
              </a:spcAft>
              <a:buSzPts val="1400"/>
              <a:buNone/>
              <a:defRPr/>
            </a:lvl6pPr>
            <a:lvl7pPr marL="3200400" lvl="6" indent="-228600" algn="l">
              <a:lnSpc>
                <a:spcPct val="97000"/>
              </a:lnSpc>
              <a:spcBef>
                <a:spcPts val="260"/>
              </a:spcBef>
              <a:spcAft>
                <a:spcPts val="0"/>
              </a:spcAft>
              <a:buSzPts val="1400"/>
              <a:buNone/>
              <a:defRPr/>
            </a:lvl7pPr>
            <a:lvl8pPr marL="3657600" lvl="7" indent="-228600" algn="l">
              <a:lnSpc>
                <a:spcPct val="97000"/>
              </a:lnSpc>
              <a:spcBef>
                <a:spcPts val="260"/>
              </a:spcBef>
              <a:spcAft>
                <a:spcPts val="0"/>
              </a:spcAft>
              <a:buSzPts val="1400"/>
              <a:buNone/>
              <a:defRPr/>
            </a:lvl8pPr>
            <a:lvl9pPr marL="4114800" lvl="8" indent="-228600" algn="l">
              <a:lnSpc>
                <a:spcPct val="97000"/>
              </a:lnSpc>
              <a:spcBef>
                <a:spcPts val="260"/>
              </a:spcBef>
              <a:spcAft>
                <a:spcPts val="260"/>
              </a:spcAft>
              <a:buSzPts val="1400"/>
              <a:buNone/>
              <a:defRPr/>
            </a:lvl9pPr>
          </a:lstStyle>
          <a:p/>
        </p:txBody>
      </p:sp>
      <p:sp>
        <p:nvSpPr>
          <p:cNvPr id="34" name="Google Shape;34;p94"/>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35" name="Shape 35"/>
        <p:cNvGrpSpPr/>
        <p:nvPr/>
      </p:nvGrpSpPr>
      <p:grpSpPr>
        <a:xfrm>
          <a:off x="0" y="0"/>
          <a:ext cx="0" cy="0"/>
          <a:chOff x="0" y="0"/>
          <a:chExt cx="0" cy="0"/>
        </a:xfrm>
      </p:grpSpPr>
      <p:sp>
        <p:nvSpPr>
          <p:cNvPr id="36" name="Google Shape;36;p95"/>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37" name="Google Shape;37;p95"/>
          <p:cNvSpPr txBox="1"/>
          <p:nvPr>
            <p:ph type="body" idx="1"/>
          </p:nvPr>
        </p:nvSpPr>
        <p:spPr>
          <a:xfrm rot="5400000">
            <a:off x="2308225" y="-246063"/>
            <a:ext cx="4403725" cy="810577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90"/>
              </a:spcBef>
              <a:spcAft>
                <a:spcPts val="0"/>
              </a:spcAft>
              <a:buSzPts val="1800"/>
              <a:buChar char="–"/>
              <a:defRPr/>
            </a:lvl2pPr>
            <a:lvl3pPr marL="1371600" lvl="2" indent="-342900" algn="l">
              <a:lnSpc>
                <a:spcPct val="97000"/>
              </a:lnSpc>
              <a:spcBef>
                <a:spcPts val="1040"/>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5"/>
              </a:spcBef>
              <a:spcAft>
                <a:spcPts val="0"/>
              </a:spcAft>
              <a:buSzPts val="1400"/>
              <a:buNone/>
              <a:defRPr/>
            </a:lvl6pPr>
            <a:lvl7pPr marL="3200400" lvl="6" indent="-228600" algn="l">
              <a:lnSpc>
                <a:spcPct val="97000"/>
              </a:lnSpc>
              <a:spcBef>
                <a:spcPts val="260"/>
              </a:spcBef>
              <a:spcAft>
                <a:spcPts val="0"/>
              </a:spcAft>
              <a:buSzPts val="1400"/>
              <a:buNone/>
              <a:defRPr/>
            </a:lvl7pPr>
            <a:lvl8pPr marL="3657600" lvl="7" indent="-228600" algn="l">
              <a:lnSpc>
                <a:spcPct val="97000"/>
              </a:lnSpc>
              <a:spcBef>
                <a:spcPts val="260"/>
              </a:spcBef>
              <a:spcAft>
                <a:spcPts val="0"/>
              </a:spcAft>
              <a:buSzPts val="1400"/>
              <a:buNone/>
              <a:defRPr/>
            </a:lvl8pPr>
            <a:lvl9pPr marL="4114800" lvl="8" indent="-228600" algn="l">
              <a:lnSpc>
                <a:spcPct val="97000"/>
              </a:lnSpc>
              <a:spcBef>
                <a:spcPts val="260"/>
              </a:spcBef>
              <a:spcAft>
                <a:spcPts val="260"/>
              </a:spcAft>
              <a:buSzPts val="1400"/>
              <a:buNone/>
              <a:defRPr/>
            </a:lvl9pPr>
          </a:lstStyle>
          <a:p/>
        </p:txBody>
      </p:sp>
      <p:sp>
        <p:nvSpPr>
          <p:cNvPr id="38" name="Google Shape;38;p95"/>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9" name="Shape 39"/>
        <p:cNvGrpSpPr/>
        <p:nvPr/>
      </p:nvGrpSpPr>
      <p:grpSpPr>
        <a:xfrm>
          <a:off x="0" y="0"/>
          <a:ext cx="0" cy="0"/>
          <a:chOff x="0" y="0"/>
          <a:chExt cx="0" cy="0"/>
        </a:xfrm>
      </p:grpSpPr>
      <p:sp>
        <p:nvSpPr>
          <p:cNvPr id="40" name="Google Shape;40;p96"/>
          <p:cNvSpPr txBox="1"/>
          <p:nvPr>
            <p:ph type="title"/>
          </p:nvPr>
        </p:nvSpPr>
        <p:spPr>
          <a:xfrm>
            <a:off x="1792801" y="4800025"/>
            <a:ext cx="5486400" cy="567420"/>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41" name="Google Shape;41;p96"/>
          <p:cNvSpPr/>
          <p:nvPr>
            <p:ph type="pic" idx="2"/>
          </p:nvPr>
        </p:nvSpPr>
        <p:spPr>
          <a:xfrm>
            <a:off x="1792801" y="612065"/>
            <a:ext cx="5486400" cy="4115952"/>
          </a:xfrm>
          <a:prstGeom prst="rect">
            <a:avLst/>
          </a:prstGeom>
          <a:noFill/>
          <a:ln>
            <a:noFill/>
          </a:ln>
        </p:spPr>
      </p:sp>
      <p:sp>
        <p:nvSpPr>
          <p:cNvPr id="42" name="Google Shape;42;p96"/>
          <p:cNvSpPr txBox="1"/>
          <p:nvPr>
            <p:ph type="body" idx="1"/>
          </p:nvPr>
        </p:nvSpPr>
        <p:spPr>
          <a:xfrm>
            <a:off x="1792801" y="5367444"/>
            <a:ext cx="5486400" cy="805044"/>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90"/>
              </a:spcBef>
              <a:spcAft>
                <a:spcPts val="0"/>
              </a:spcAft>
              <a:buSzPts val="1100"/>
              <a:buNone/>
              <a:defRPr sz="1100"/>
            </a:lvl2pPr>
            <a:lvl3pPr marL="1371600" lvl="2" indent="-228600" algn="l">
              <a:lnSpc>
                <a:spcPct val="97000"/>
              </a:lnSpc>
              <a:spcBef>
                <a:spcPts val="1040"/>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5"/>
              </a:spcBef>
              <a:spcAft>
                <a:spcPts val="0"/>
              </a:spcAft>
              <a:buSzPts val="800"/>
              <a:buNone/>
              <a:defRPr sz="800"/>
            </a:lvl6pPr>
            <a:lvl7pPr marL="3200400" lvl="6" indent="-228600" algn="l">
              <a:lnSpc>
                <a:spcPct val="97000"/>
              </a:lnSpc>
              <a:spcBef>
                <a:spcPts val="260"/>
              </a:spcBef>
              <a:spcAft>
                <a:spcPts val="0"/>
              </a:spcAft>
              <a:buSzPts val="800"/>
              <a:buNone/>
              <a:defRPr sz="800"/>
            </a:lvl7pPr>
            <a:lvl8pPr marL="3657600" lvl="7" indent="-228600" algn="l">
              <a:lnSpc>
                <a:spcPct val="97000"/>
              </a:lnSpc>
              <a:spcBef>
                <a:spcPts val="260"/>
              </a:spcBef>
              <a:spcAft>
                <a:spcPts val="0"/>
              </a:spcAft>
              <a:buSzPts val="800"/>
              <a:buNone/>
              <a:defRPr sz="800"/>
            </a:lvl8pPr>
            <a:lvl9pPr marL="4114800" lvl="8" indent="-228600" algn="l">
              <a:lnSpc>
                <a:spcPct val="97000"/>
              </a:lnSpc>
              <a:spcBef>
                <a:spcPts val="260"/>
              </a:spcBef>
              <a:spcAft>
                <a:spcPts val="260"/>
              </a:spcAft>
              <a:buSzPts val="800"/>
              <a:buNone/>
              <a:defRPr sz="800"/>
            </a:lvl9pPr>
          </a:lstStyle>
          <a:p/>
        </p:txBody>
      </p:sp>
      <p:sp>
        <p:nvSpPr>
          <p:cNvPr id="43" name="Google Shape;43;p96"/>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44" name="Shape 44"/>
        <p:cNvGrpSpPr/>
        <p:nvPr/>
      </p:nvGrpSpPr>
      <p:grpSpPr>
        <a:xfrm>
          <a:off x="0" y="0"/>
          <a:ext cx="0" cy="0"/>
          <a:chOff x="0" y="0"/>
          <a:chExt cx="0" cy="0"/>
        </a:xfrm>
      </p:grpSpPr>
      <p:sp>
        <p:nvSpPr>
          <p:cNvPr id="45" name="Google Shape;45;p97"/>
          <p:cNvSpPr txBox="1"/>
          <p:nvPr>
            <p:ph type="title"/>
          </p:nvPr>
        </p:nvSpPr>
        <p:spPr>
          <a:xfrm>
            <a:off x="457920" y="273629"/>
            <a:ext cx="3008160" cy="1160762"/>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46" name="Google Shape;46;p97"/>
          <p:cNvSpPr txBox="1"/>
          <p:nvPr>
            <p:ph type="body" idx="1"/>
          </p:nvPr>
        </p:nvSpPr>
        <p:spPr>
          <a:xfrm>
            <a:off x="3575521" y="273629"/>
            <a:ext cx="5112000" cy="5852774"/>
          </a:xfrm>
          <a:prstGeom prst="rect">
            <a:avLst/>
          </a:prstGeom>
          <a:noFill/>
          <a:ln>
            <a:noFill/>
          </a:ln>
        </p:spPr>
        <p:txBody>
          <a:bodyPr spcFirstLastPara="1" wrap="square" lIns="0" tIns="157400" rIns="0" bIns="0" anchor="t" anchorCtr="0">
            <a:noAutofit/>
          </a:bodyPr>
          <a:lstStyle>
            <a:lvl1pPr marL="457200" lvl="0" indent="-412750" algn="l">
              <a:lnSpc>
                <a:spcPct val="97000"/>
              </a:lnSpc>
              <a:spcBef>
                <a:spcPts val="0"/>
              </a:spcBef>
              <a:spcAft>
                <a:spcPts val="0"/>
              </a:spcAft>
              <a:buSzPts val="2900"/>
              <a:buChar char="•"/>
              <a:defRPr sz="2900"/>
            </a:lvl1pPr>
            <a:lvl2pPr marL="914400" lvl="1" indent="-387350" algn="l">
              <a:lnSpc>
                <a:spcPct val="97000"/>
              </a:lnSpc>
              <a:spcBef>
                <a:spcPts val="1290"/>
              </a:spcBef>
              <a:spcAft>
                <a:spcPts val="0"/>
              </a:spcAft>
              <a:buSzPts val="2500"/>
              <a:buChar char="–"/>
              <a:defRPr sz="2500"/>
            </a:lvl2pPr>
            <a:lvl3pPr marL="1371600" lvl="2" indent="-368300" algn="l">
              <a:lnSpc>
                <a:spcPct val="97000"/>
              </a:lnSpc>
              <a:spcBef>
                <a:spcPts val="1040"/>
              </a:spcBef>
              <a:spcAft>
                <a:spcPts val="0"/>
              </a:spcAft>
              <a:buSzPts val="2200"/>
              <a:buChar char="•"/>
              <a:defRPr sz="22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5"/>
              </a:spcBef>
              <a:spcAft>
                <a:spcPts val="0"/>
              </a:spcAft>
              <a:buSzPts val="1400"/>
              <a:buNone/>
              <a:defRPr sz="1800"/>
            </a:lvl6pPr>
            <a:lvl7pPr marL="3200400" lvl="6" indent="-228600" algn="l">
              <a:lnSpc>
                <a:spcPct val="97000"/>
              </a:lnSpc>
              <a:spcBef>
                <a:spcPts val="260"/>
              </a:spcBef>
              <a:spcAft>
                <a:spcPts val="0"/>
              </a:spcAft>
              <a:buSzPts val="1400"/>
              <a:buNone/>
              <a:defRPr sz="1800"/>
            </a:lvl7pPr>
            <a:lvl8pPr marL="3657600" lvl="7" indent="-228600" algn="l">
              <a:lnSpc>
                <a:spcPct val="97000"/>
              </a:lnSpc>
              <a:spcBef>
                <a:spcPts val="260"/>
              </a:spcBef>
              <a:spcAft>
                <a:spcPts val="0"/>
              </a:spcAft>
              <a:buSzPts val="1400"/>
              <a:buNone/>
              <a:defRPr sz="1800"/>
            </a:lvl8pPr>
            <a:lvl9pPr marL="4114800" lvl="8" indent="-228600" algn="l">
              <a:lnSpc>
                <a:spcPct val="97000"/>
              </a:lnSpc>
              <a:spcBef>
                <a:spcPts val="260"/>
              </a:spcBef>
              <a:spcAft>
                <a:spcPts val="260"/>
              </a:spcAft>
              <a:buSzPts val="1400"/>
              <a:buNone/>
              <a:defRPr sz="1800"/>
            </a:lvl9pPr>
          </a:lstStyle>
          <a:p/>
        </p:txBody>
      </p:sp>
      <p:sp>
        <p:nvSpPr>
          <p:cNvPr id="47" name="Google Shape;47;p97"/>
          <p:cNvSpPr txBox="1"/>
          <p:nvPr>
            <p:ph type="body" idx="2"/>
          </p:nvPr>
        </p:nvSpPr>
        <p:spPr>
          <a:xfrm>
            <a:off x="457920" y="1434391"/>
            <a:ext cx="3008160" cy="4692013"/>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90"/>
              </a:spcBef>
              <a:spcAft>
                <a:spcPts val="0"/>
              </a:spcAft>
              <a:buSzPts val="1100"/>
              <a:buNone/>
              <a:defRPr sz="1100"/>
            </a:lvl2pPr>
            <a:lvl3pPr marL="1371600" lvl="2" indent="-228600" algn="l">
              <a:lnSpc>
                <a:spcPct val="97000"/>
              </a:lnSpc>
              <a:spcBef>
                <a:spcPts val="1040"/>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5"/>
              </a:spcBef>
              <a:spcAft>
                <a:spcPts val="0"/>
              </a:spcAft>
              <a:buSzPts val="800"/>
              <a:buNone/>
              <a:defRPr sz="800"/>
            </a:lvl6pPr>
            <a:lvl7pPr marL="3200400" lvl="6" indent="-228600" algn="l">
              <a:lnSpc>
                <a:spcPct val="97000"/>
              </a:lnSpc>
              <a:spcBef>
                <a:spcPts val="260"/>
              </a:spcBef>
              <a:spcAft>
                <a:spcPts val="0"/>
              </a:spcAft>
              <a:buSzPts val="800"/>
              <a:buNone/>
              <a:defRPr sz="800"/>
            </a:lvl7pPr>
            <a:lvl8pPr marL="3657600" lvl="7" indent="-228600" algn="l">
              <a:lnSpc>
                <a:spcPct val="97000"/>
              </a:lnSpc>
              <a:spcBef>
                <a:spcPts val="260"/>
              </a:spcBef>
              <a:spcAft>
                <a:spcPts val="0"/>
              </a:spcAft>
              <a:buSzPts val="800"/>
              <a:buNone/>
              <a:defRPr sz="800"/>
            </a:lvl8pPr>
            <a:lvl9pPr marL="4114800" lvl="8" indent="-228600" algn="l">
              <a:lnSpc>
                <a:spcPct val="97000"/>
              </a:lnSpc>
              <a:spcBef>
                <a:spcPts val="260"/>
              </a:spcBef>
              <a:spcAft>
                <a:spcPts val="260"/>
              </a:spcAft>
              <a:buSzPts val="800"/>
              <a:buNone/>
              <a:defRPr sz="800"/>
            </a:lvl9pPr>
          </a:lstStyle>
          <a:p/>
        </p:txBody>
      </p:sp>
      <p:sp>
        <p:nvSpPr>
          <p:cNvPr id="48" name="Google Shape;48;p97"/>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98"/>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2.png"/><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2.png"/><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2.png"/><Relationship Id="rId1"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image" Target="../media/image2.png"/><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9" name="Shape 9"/>
        <p:cNvGrpSpPr/>
        <p:nvPr/>
      </p:nvGrpSpPr>
      <p:grpSpPr>
        <a:xfrm>
          <a:off x="0" y="0"/>
          <a:ext cx="0" cy="0"/>
          <a:chOff x="0" y="0"/>
          <a:chExt cx="0" cy="0"/>
        </a:xfrm>
      </p:grpSpPr>
      <p:sp>
        <p:nvSpPr>
          <p:cNvPr id="10" name="Google Shape;10;p89"/>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marR="0" lvl="0" algn="ctr" rtl="0">
              <a:lnSpc>
                <a:spcPct val="97000"/>
              </a:lnSpc>
              <a:spcBef>
                <a:spcPts val="0"/>
              </a:spcBef>
              <a:spcAft>
                <a:spcPts val="0"/>
              </a:spcAft>
              <a:buSzPts val="1400"/>
              <a:buNone/>
              <a:defRPr sz="3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R="0" lvl="1" algn="ctr" rtl="0">
              <a:lnSpc>
                <a:spcPct val="97000"/>
              </a:lnSpc>
              <a:spcBef>
                <a:spcPts val="0"/>
              </a:spcBef>
              <a:spcAft>
                <a:spcPts val="0"/>
              </a:spcAft>
              <a:buSzPts val="1400"/>
              <a:buNone/>
              <a:defRPr sz="3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lnSpc>
                <a:spcPct val="97000"/>
              </a:lnSpc>
              <a:spcBef>
                <a:spcPts val="0"/>
              </a:spcBef>
              <a:spcAft>
                <a:spcPts val="0"/>
              </a:spcAft>
              <a:buSzPts val="1400"/>
              <a:buNone/>
              <a:defRPr sz="3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lnSpc>
                <a:spcPct val="97000"/>
              </a:lnSpc>
              <a:spcBef>
                <a:spcPts val="0"/>
              </a:spcBef>
              <a:spcAft>
                <a:spcPts val="0"/>
              </a:spcAft>
              <a:buSzPts val="1400"/>
              <a:buNone/>
              <a:defRPr sz="3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lnSpc>
                <a:spcPct val="97000"/>
              </a:lnSpc>
              <a:spcBef>
                <a:spcPts val="0"/>
              </a:spcBef>
              <a:spcAft>
                <a:spcPts val="0"/>
              </a:spcAft>
              <a:buSzPts val="1400"/>
              <a:buNone/>
              <a:defRPr sz="3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R="0" lvl="5" algn="ctr" rtl="0">
              <a:lnSpc>
                <a:spcPct val="97000"/>
              </a:lnSpc>
              <a:spcBef>
                <a:spcPts val="0"/>
              </a:spcBef>
              <a:spcAft>
                <a:spcPts val="0"/>
              </a:spcAft>
              <a:buSzPts val="1400"/>
              <a:buNone/>
              <a:defRPr sz="40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ctr" rtl="0">
              <a:lnSpc>
                <a:spcPct val="97000"/>
              </a:lnSpc>
              <a:spcBef>
                <a:spcPts val="0"/>
              </a:spcBef>
              <a:spcAft>
                <a:spcPts val="0"/>
              </a:spcAft>
              <a:buSzPts val="1400"/>
              <a:buNone/>
              <a:defRPr sz="40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ctr" rtl="0">
              <a:lnSpc>
                <a:spcPct val="97000"/>
              </a:lnSpc>
              <a:spcBef>
                <a:spcPts val="0"/>
              </a:spcBef>
              <a:spcAft>
                <a:spcPts val="0"/>
              </a:spcAft>
              <a:buSzPts val="1400"/>
              <a:buNone/>
              <a:defRPr sz="40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ctr" rtl="0">
              <a:lnSpc>
                <a:spcPct val="97000"/>
              </a:lnSpc>
              <a:spcBef>
                <a:spcPts val="0"/>
              </a:spcBef>
              <a:spcAft>
                <a:spcPts val="0"/>
              </a:spcAft>
              <a:buSzPts val="1400"/>
              <a:buNone/>
              <a:defRPr sz="40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89"/>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lvl1pPr marL="457200" marR="0" lvl="0" indent="-381000" algn="l" rtl="0">
              <a:lnSpc>
                <a:spcPct val="97000"/>
              </a:lnSpc>
              <a:spcBef>
                <a:spcPts val="0"/>
              </a:spcBef>
              <a:spcAft>
                <a:spcPts val="0"/>
              </a:spcAft>
              <a:buClr>
                <a:srgbClr val="000000"/>
              </a:buClr>
              <a:buSzPts val="2400"/>
              <a:buFont typeface="Times New Roman" panose="02020603050405020304"/>
              <a:buChar char="•"/>
              <a:def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387350" algn="l" rtl="0">
              <a:lnSpc>
                <a:spcPct val="97000"/>
              </a:lnSpc>
              <a:spcBef>
                <a:spcPts val="1290"/>
              </a:spcBef>
              <a:spcAft>
                <a:spcPts val="0"/>
              </a:spcAft>
              <a:buClr>
                <a:srgbClr val="000000"/>
              </a:buClr>
              <a:buSzPts val="2500"/>
              <a:buFont typeface="Times New Roman" panose="02020603050405020304"/>
              <a:buChar char="–"/>
              <a:defRPr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68300" algn="l" rtl="0">
              <a:lnSpc>
                <a:spcPct val="97000"/>
              </a:lnSpc>
              <a:spcBef>
                <a:spcPts val="1040"/>
              </a:spcBef>
              <a:spcAft>
                <a:spcPts val="0"/>
              </a:spcAft>
              <a:buClr>
                <a:srgbClr val="000000"/>
              </a:buClr>
              <a:buSzPts val="2200"/>
              <a:buFont typeface="Times New Roman" panose="02020603050405020304"/>
              <a:buChar char="•"/>
              <a:defRPr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55600" algn="l" rtl="0">
              <a:lnSpc>
                <a:spcPct val="97000"/>
              </a:lnSpc>
              <a:spcBef>
                <a:spcPts val="775"/>
              </a:spcBef>
              <a:spcAft>
                <a:spcPts val="0"/>
              </a:spcAft>
              <a:buClr>
                <a:srgbClr val="000000"/>
              </a:buClr>
              <a:buSzPts val="2000"/>
              <a:buFont typeface="Times New Roman" panose="02020603050405020304"/>
              <a:buChar char="–"/>
              <a:def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55600" algn="l" rtl="0">
              <a:lnSpc>
                <a:spcPct val="97000"/>
              </a:lnSpc>
              <a:spcBef>
                <a:spcPts val="525"/>
              </a:spcBef>
              <a:spcAft>
                <a:spcPts val="0"/>
              </a:spcAft>
              <a:buClr>
                <a:srgbClr val="000000"/>
              </a:buClr>
              <a:buSzPts val="2000"/>
              <a:buFont typeface="Times New Roman" panose="02020603050405020304"/>
              <a:buChar char="»"/>
              <a:def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228600" algn="l" rtl="0">
              <a:lnSpc>
                <a:spcPct val="97000"/>
              </a:lnSpc>
              <a:spcBef>
                <a:spcPts val="265"/>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228600" algn="l" rtl="0">
              <a:lnSpc>
                <a:spcPct val="97000"/>
              </a:lnSpc>
              <a:spcBef>
                <a:spcPts val="26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228600" algn="l" rtl="0">
              <a:lnSpc>
                <a:spcPct val="97000"/>
              </a:lnSpc>
              <a:spcBef>
                <a:spcPts val="26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228600" algn="l" rtl="0">
              <a:lnSpc>
                <a:spcPct val="97000"/>
              </a:lnSpc>
              <a:spcBef>
                <a:spcPts val="260"/>
              </a:spcBef>
              <a:spcAft>
                <a:spcPts val="26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2" name="Google Shape;12;p89"/>
          <p:cNvSpPr txBox="1"/>
          <p:nvPr/>
        </p:nvSpPr>
        <p:spPr>
          <a:xfrm>
            <a:off x="457200" y="6246812"/>
            <a:ext cx="2127250" cy="471487"/>
          </a:xfrm>
          <a:prstGeom prst="rect">
            <a:avLst/>
          </a:prstGeom>
          <a:noFill/>
          <a:ln>
            <a:noFill/>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3" name="Google Shape;13;p89"/>
          <p:cNvSpPr txBox="1"/>
          <p:nvPr/>
        </p:nvSpPr>
        <p:spPr>
          <a:xfrm>
            <a:off x="3127375" y="6246812"/>
            <a:ext cx="2897187" cy="471487"/>
          </a:xfrm>
          <a:prstGeom prst="rect">
            <a:avLst/>
          </a:prstGeom>
          <a:noFill/>
          <a:ln>
            <a:noFill/>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4" name="Google Shape;14;p89"/>
          <p:cNvSpPr txBox="1"/>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78000"/>
              </a:lnSpc>
              <a:spcBef>
                <a:spcPts val="0"/>
              </a:spcBef>
              <a:spcAft>
                <a:spcPts val="0"/>
              </a:spcAft>
              <a:buClr>
                <a:srgbClr val="000000"/>
              </a:buClr>
              <a:buSzPts val="1300"/>
              <a:buFont typeface="Times New Roman" panose="02020603050405020304"/>
              <a:buNone/>
              <a:defRPr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5" name="Shape 65"/>
        <p:cNvGrpSpPr/>
        <p:nvPr/>
      </p:nvGrpSpPr>
      <p:grpSpPr>
        <a:xfrm>
          <a:off x="0" y="0"/>
          <a:ext cx="0" cy="0"/>
          <a:chOff x="0" y="0"/>
          <a:chExt cx="0" cy="0"/>
        </a:xfrm>
      </p:grpSpPr>
      <p:pic>
        <p:nvPicPr>
          <p:cNvPr id="66" name="Google Shape;66;p102"/>
          <p:cNvPicPr preferRelativeResize="0"/>
          <p:nvPr/>
        </p:nvPicPr>
        <p:blipFill rotWithShape="1">
          <a:blip r:embed="rId4"/>
          <a:srcRect/>
          <a:stretch>
            <a:fillRect/>
          </a:stretch>
        </p:blipFill>
        <p:spPr>
          <a:xfrm>
            <a:off x="0" y="0"/>
            <a:ext cx="9124950" cy="942975"/>
          </a:xfrm>
          <a:prstGeom prst="rect">
            <a:avLst/>
          </a:prstGeom>
          <a:noFill/>
          <a:ln>
            <a:noFill/>
          </a:ln>
        </p:spPr>
      </p:pic>
      <p:sp>
        <p:nvSpPr>
          <p:cNvPr id="67" name="Google Shape;67;p102"/>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102"/>
          <p:cNvSpPr txBox="1"/>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panose="020B0604020202020204"/>
              <a:buChar char="•"/>
              <a:defRPr sz="32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accent1"/>
              </a:buClr>
              <a:buSzPts val="2800"/>
              <a:buFont typeface="Arial" panose="020B0604020202020204"/>
              <a:buChar char="–"/>
              <a:defRPr sz="28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accent1"/>
              </a:buClr>
              <a:buSzPts val="2400"/>
              <a:buFont typeface="Arial" panose="020B0604020202020204"/>
              <a:buChar char="•"/>
              <a:defRPr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02"/>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panose="020B0A04020102020204"/>
              <a:buNone/>
            </a:pPr>
            <a:r>
              <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rPr>
              <a:t>©LPU CSE101 C Programming</a:t>
            </a:r>
            <a:endPar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a:p>
            <a:pPr marL="0" marR="0" lvl="0" indent="0" algn="l" rtl="0">
              <a:lnSpc>
                <a:spcPct val="100000"/>
              </a:lnSpc>
              <a:spcBef>
                <a:spcPts val="0"/>
              </a:spcBef>
              <a:spcAft>
                <a:spcPts val="0"/>
              </a:spcAft>
              <a:buNone/>
            </a:pPr>
            <a:endParaRPr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0" name="Shape 80"/>
        <p:cNvGrpSpPr/>
        <p:nvPr/>
      </p:nvGrpSpPr>
      <p:grpSpPr>
        <a:xfrm>
          <a:off x="0" y="0"/>
          <a:ext cx="0" cy="0"/>
          <a:chOff x="0" y="0"/>
          <a:chExt cx="0" cy="0"/>
        </a:xfrm>
      </p:grpSpPr>
      <p:pic>
        <p:nvPicPr>
          <p:cNvPr id="81" name="Google Shape;81;p106"/>
          <p:cNvPicPr preferRelativeResize="0"/>
          <p:nvPr/>
        </p:nvPicPr>
        <p:blipFill rotWithShape="1">
          <a:blip r:embed="rId2"/>
          <a:srcRect/>
          <a:stretch>
            <a:fillRect/>
          </a:stretch>
        </p:blipFill>
        <p:spPr>
          <a:xfrm>
            <a:off x="0" y="0"/>
            <a:ext cx="9124950" cy="942975"/>
          </a:xfrm>
          <a:prstGeom prst="rect">
            <a:avLst/>
          </a:prstGeom>
          <a:noFill/>
          <a:ln>
            <a:noFill/>
          </a:ln>
        </p:spPr>
      </p:pic>
      <p:sp>
        <p:nvSpPr>
          <p:cNvPr id="82" name="Google Shape;82;p106"/>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panose="020B0A04020102020204"/>
              <a:buNone/>
            </a:pPr>
            <a:r>
              <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rPr>
              <a:t>©LPU CSE101 C Programming</a:t>
            </a:r>
            <a:endPar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a:p>
            <a:pPr marL="0" marR="0" lvl="0" indent="0" algn="l" rtl="0">
              <a:lnSpc>
                <a:spcPct val="100000"/>
              </a:lnSpc>
              <a:spcBef>
                <a:spcPts val="0"/>
              </a:spcBef>
              <a:spcAft>
                <a:spcPts val="0"/>
              </a:spcAft>
              <a:buNone/>
            </a:pPr>
            <a:endParaRPr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p:txBody>
      </p:sp>
      <p:cxnSp>
        <p:nvCxnSpPr>
          <p:cNvPr id="83" name="Google Shape;83;p106"/>
          <p:cNvCxnSpPr/>
          <p:nvPr/>
        </p:nvCxnSpPr>
        <p:spPr>
          <a:xfrm>
            <a:off x="839787" y="3352800"/>
            <a:ext cx="7056437" cy="0"/>
          </a:xfrm>
          <a:prstGeom prst="straightConnector1">
            <a:avLst/>
          </a:prstGeom>
          <a:noFill/>
          <a:ln w="38100" cap="flat" cmpd="sng">
            <a:solidFill>
              <a:srgbClr val="009DD9"/>
            </a:solidFill>
            <a:prstDash val="solid"/>
            <a:miter lim="800000"/>
            <a:headEnd type="none" w="med" len="med"/>
            <a:tailEnd type="none" w="med" len="med"/>
          </a:ln>
          <a:effectLst>
            <a:outerShdw blurRad="63500" dist="23000" dir="5400000">
              <a:srgbClr val="000000">
                <a:alpha val="34901"/>
              </a:srgbClr>
            </a:outerShdw>
          </a:effectLst>
        </p:spPr>
      </p:cxnSp>
      <p:sp>
        <p:nvSpPr>
          <p:cNvPr id="84" name="Google Shape;84;p106"/>
          <p:cNvSpPr txBox="1"/>
          <p:nvPr/>
        </p:nvSpPr>
        <p:spPr>
          <a:xfrm>
            <a:off x="4495800" y="5562600"/>
            <a:ext cx="4572000" cy="132397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Created By: 		</a:t>
            </a:r>
            <a:endParaRPr lang="en-US" sz="2000" b="1" i="0" u="none">
              <a:solidFill>
                <a:srgbClr val="002060"/>
              </a:solidFill>
              <a:latin typeface="Arial Rounded"/>
              <a:ea typeface="Arial Rounded"/>
              <a:cs typeface="Arial Rounded"/>
              <a:sym typeface="Arial Rounded"/>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Amanpreet Kaur &amp;</a:t>
            </a:r>
            <a:endParaRPr lang="en-US" sz="2000" b="1" i="0" u="none">
              <a:solidFill>
                <a:srgbClr val="002060"/>
              </a:solidFill>
              <a:latin typeface="Arial Rounded"/>
              <a:ea typeface="Arial Rounded"/>
              <a:cs typeface="Arial Rounded"/>
              <a:sym typeface="Arial Rounded"/>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		Sanjeev Kumar </a:t>
            </a:r>
            <a:endParaRPr lang="en-US" sz="2000" b="1" i="0" u="none">
              <a:solidFill>
                <a:srgbClr val="002060"/>
              </a:solidFill>
              <a:latin typeface="Arial Rounded"/>
              <a:ea typeface="Arial Rounded"/>
              <a:cs typeface="Arial Rounded"/>
              <a:sym typeface="Arial Rounded"/>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		SME (CSE) LPU</a:t>
            </a:r>
            <a:endParaRPr lang="en-US" sz="2000" b="1" i="0" u="none">
              <a:solidFill>
                <a:srgbClr val="002060"/>
              </a:solidFill>
              <a:latin typeface="Arial Rounded"/>
              <a:ea typeface="Arial Rounded"/>
              <a:cs typeface="Arial Rounded"/>
              <a:sym typeface="Arial Rounded"/>
            </a:endParaRPr>
          </a:p>
        </p:txBody>
      </p:sp>
      <p:cxnSp>
        <p:nvCxnSpPr>
          <p:cNvPr id="85" name="Google Shape;85;p106"/>
          <p:cNvCxnSpPr/>
          <p:nvPr/>
        </p:nvCxnSpPr>
        <p:spPr>
          <a:xfrm>
            <a:off x="839787" y="3352800"/>
            <a:ext cx="7056437" cy="0"/>
          </a:xfrm>
          <a:prstGeom prst="straightConnector1">
            <a:avLst/>
          </a:prstGeom>
          <a:noFill/>
          <a:ln w="38100" cap="flat" cmpd="sng">
            <a:solidFill>
              <a:srgbClr val="009DD9"/>
            </a:solidFill>
            <a:prstDash val="solid"/>
            <a:miter lim="800000"/>
            <a:headEnd type="none" w="med" len="med"/>
            <a:tailEnd type="none" w="med" len="med"/>
          </a:ln>
          <a:effectLst>
            <a:outerShdw blurRad="63500" dist="23000" dir="5400000">
              <a:srgbClr val="000000">
                <a:alpha val="34901"/>
              </a:srgbClr>
            </a:outerShdw>
          </a:effectLst>
        </p:spPr>
      </p:cxnSp>
      <p:sp>
        <p:nvSpPr>
          <p:cNvPr id="86" name="Google Shape;86;p106"/>
          <p:cNvSpPr txBox="1"/>
          <p:nvPr/>
        </p:nvSpPr>
        <p:spPr>
          <a:xfrm>
            <a:off x="4495800" y="5562600"/>
            <a:ext cx="4572000" cy="132397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Created By: 		</a:t>
            </a:r>
            <a:endParaRPr lang="en-US" sz="2000" b="1" i="0" u="none">
              <a:solidFill>
                <a:srgbClr val="002060"/>
              </a:solidFill>
              <a:latin typeface="Arial Rounded"/>
              <a:ea typeface="Arial Rounded"/>
              <a:cs typeface="Arial Rounded"/>
              <a:sym typeface="Arial Rounded"/>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Amanpreet Kaur &amp;</a:t>
            </a:r>
            <a:endParaRPr lang="en-US" sz="2000" b="1" i="0" u="none">
              <a:solidFill>
                <a:srgbClr val="002060"/>
              </a:solidFill>
              <a:latin typeface="Arial Rounded"/>
              <a:ea typeface="Arial Rounded"/>
              <a:cs typeface="Arial Rounded"/>
              <a:sym typeface="Arial Rounded"/>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		Sanjeev Kumar </a:t>
            </a:r>
            <a:endParaRPr lang="en-US" sz="2000" b="1" i="0" u="none">
              <a:solidFill>
                <a:srgbClr val="002060"/>
              </a:solidFill>
              <a:latin typeface="Arial Rounded"/>
              <a:ea typeface="Arial Rounded"/>
              <a:cs typeface="Arial Rounded"/>
              <a:sym typeface="Arial Rounded"/>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		SME (CSE) LPU</a:t>
            </a:r>
            <a:endParaRPr lang="en-US" sz="2000" b="1" i="0" u="none">
              <a:solidFill>
                <a:srgbClr val="002060"/>
              </a:solidFill>
              <a:latin typeface="Arial Rounded"/>
              <a:ea typeface="Arial Rounded"/>
              <a:cs typeface="Arial Rounded"/>
              <a:sym typeface="Arial Rounded"/>
            </a:endParaRPr>
          </a:p>
        </p:txBody>
      </p:sp>
      <p:sp>
        <p:nvSpPr>
          <p:cNvPr id="87" name="Google Shape;87;p106"/>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106"/>
          <p:cNvSpPr txBox="1"/>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panose="020B0604020202020204"/>
              <a:buChar char="•"/>
              <a:defRPr sz="32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accent1"/>
              </a:buClr>
              <a:buSzPts val="2800"/>
              <a:buFont typeface="Arial" panose="020B0604020202020204"/>
              <a:buChar char="–"/>
              <a:defRPr sz="28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accent1"/>
              </a:buClr>
              <a:buSzPts val="2400"/>
              <a:buFont typeface="Arial" panose="020B0604020202020204"/>
              <a:buChar char="•"/>
              <a:defRPr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2" name="Shape 92"/>
        <p:cNvGrpSpPr/>
        <p:nvPr/>
      </p:nvGrpSpPr>
      <p:grpSpPr>
        <a:xfrm>
          <a:off x="0" y="0"/>
          <a:ext cx="0" cy="0"/>
          <a:chOff x="0" y="0"/>
          <a:chExt cx="0" cy="0"/>
        </a:xfrm>
      </p:grpSpPr>
      <p:pic>
        <p:nvPicPr>
          <p:cNvPr id="93" name="Google Shape;93;p108"/>
          <p:cNvPicPr preferRelativeResize="0"/>
          <p:nvPr/>
        </p:nvPicPr>
        <p:blipFill rotWithShape="1">
          <a:blip r:embed="rId2"/>
          <a:srcRect/>
          <a:stretch>
            <a:fillRect/>
          </a:stretch>
        </p:blipFill>
        <p:spPr>
          <a:xfrm>
            <a:off x="0" y="0"/>
            <a:ext cx="9124950" cy="942975"/>
          </a:xfrm>
          <a:prstGeom prst="rect">
            <a:avLst/>
          </a:prstGeom>
          <a:noFill/>
          <a:ln>
            <a:noFill/>
          </a:ln>
        </p:spPr>
      </p:pic>
      <p:sp>
        <p:nvSpPr>
          <p:cNvPr id="94" name="Google Shape;94;p108"/>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panose="020B0A04020102020204"/>
              <a:buNone/>
            </a:pPr>
            <a:r>
              <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rPr>
              <a:t>©LPU CSE101 C Programming</a:t>
            </a:r>
            <a:endPar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a:p>
            <a:pPr marL="0" marR="0" lvl="0" indent="0" algn="l" rtl="0">
              <a:lnSpc>
                <a:spcPct val="100000"/>
              </a:lnSpc>
              <a:spcBef>
                <a:spcPts val="0"/>
              </a:spcBef>
              <a:spcAft>
                <a:spcPts val="0"/>
              </a:spcAft>
              <a:buNone/>
            </a:pPr>
            <a:endParaRPr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p:txBody>
      </p:sp>
      <p:pic>
        <p:nvPicPr>
          <p:cNvPr id="95" name="Google Shape;95;p108"/>
          <p:cNvPicPr preferRelativeResize="0"/>
          <p:nvPr/>
        </p:nvPicPr>
        <p:blipFill rotWithShape="1">
          <a:blip r:embed="rId3"/>
          <a:srcRect/>
          <a:stretch>
            <a:fillRect/>
          </a:stretch>
        </p:blipFill>
        <p:spPr>
          <a:xfrm>
            <a:off x="755650" y="636587"/>
            <a:ext cx="1808162" cy="3297237"/>
          </a:xfrm>
          <a:prstGeom prst="rect">
            <a:avLst/>
          </a:prstGeom>
          <a:noFill/>
          <a:ln>
            <a:noFill/>
          </a:ln>
        </p:spPr>
      </p:pic>
      <p:sp>
        <p:nvSpPr>
          <p:cNvPr id="96" name="Google Shape;96;p108"/>
          <p:cNvSpPr txBox="1"/>
          <p:nvPr/>
        </p:nvSpPr>
        <p:spPr>
          <a:xfrm>
            <a:off x="1952625" y="5957887"/>
            <a:ext cx="7156450" cy="90011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595959"/>
              </a:buClr>
              <a:buSzPts val="3600"/>
              <a:buFont typeface="Calibri" panose="020F0502020204030204"/>
              <a:buNone/>
            </a:pPr>
            <a:r>
              <a:rPr lang="en-US" sz="3600" b="0" i="0" u="none">
                <a:solidFill>
                  <a:srgbClr val="595959"/>
                </a:solidFill>
                <a:latin typeface="Calibri" panose="020F0502020204030204"/>
                <a:ea typeface="Calibri" panose="020F0502020204030204"/>
                <a:cs typeface="Calibri" panose="020F0502020204030204"/>
                <a:sym typeface="Calibri" panose="020F0502020204030204"/>
              </a:rPr>
              <a:t>cse101@lpu.co.in</a:t>
            </a:r>
            <a:endParaRPr lang="en-US" sz="3600" b="0" i="0" u="none">
              <a:solidFill>
                <a:srgbClr val="595959"/>
              </a:solidFill>
              <a:latin typeface="Calibri" panose="020F0502020204030204"/>
              <a:ea typeface="Calibri" panose="020F0502020204030204"/>
              <a:cs typeface="Calibri" panose="020F0502020204030204"/>
              <a:sym typeface="Calibri" panose="020F0502020204030204"/>
            </a:endParaRPr>
          </a:p>
        </p:txBody>
      </p:sp>
      <p:cxnSp>
        <p:nvCxnSpPr>
          <p:cNvPr id="97" name="Google Shape;97;p108"/>
          <p:cNvCxnSpPr/>
          <p:nvPr/>
        </p:nvCxnSpPr>
        <p:spPr>
          <a:xfrm>
            <a:off x="755650" y="4076700"/>
            <a:ext cx="7056437" cy="0"/>
          </a:xfrm>
          <a:prstGeom prst="straightConnector1">
            <a:avLst/>
          </a:prstGeom>
          <a:noFill/>
          <a:ln w="38100" cap="flat" cmpd="sng">
            <a:solidFill>
              <a:srgbClr val="009DD9"/>
            </a:solidFill>
            <a:prstDash val="solid"/>
            <a:miter lim="800000"/>
            <a:headEnd type="none" w="med" len="med"/>
            <a:tailEnd type="none" w="med" len="med"/>
          </a:ln>
          <a:effectLst>
            <a:outerShdw blurRad="63500" dist="23000" dir="5400000">
              <a:srgbClr val="000000">
                <a:alpha val="34901"/>
              </a:srgbClr>
            </a:outerShdw>
          </a:effectLst>
        </p:spPr>
      </p:cxnSp>
      <p:sp>
        <p:nvSpPr>
          <p:cNvPr id="98" name="Google Shape;98;p108"/>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9" name="Google Shape;99;p108"/>
          <p:cNvSpPr txBox="1"/>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panose="020B0604020202020204"/>
              <a:buChar char="•"/>
              <a:defRPr sz="32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accent1"/>
              </a:buClr>
              <a:buSzPts val="2800"/>
              <a:buFont typeface="Arial" panose="020B0604020202020204"/>
              <a:buChar char="–"/>
              <a:defRPr sz="28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accent1"/>
              </a:buClr>
              <a:buSzPts val="2400"/>
              <a:buFont typeface="Arial" panose="020B0604020202020204"/>
              <a:buChar char="•"/>
              <a:defRPr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2" name="Shape 102"/>
        <p:cNvGrpSpPr/>
        <p:nvPr/>
      </p:nvGrpSpPr>
      <p:grpSpPr>
        <a:xfrm>
          <a:off x="0" y="0"/>
          <a:ext cx="0" cy="0"/>
          <a:chOff x="0" y="0"/>
          <a:chExt cx="0" cy="0"/>
        </a:xfrm>
      </p:grpSpPr>
      <p:sp>
        <p:nvSpPr>
          <p:cNvPr id="103" name="Google Shape;103;p110"/>
          <p:cNvSpPr txBox="1"/>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 name="Google Shape;104;p110"/>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5" name="Google Shape;105;p110"/>
          <p:cNvSpPr txBox="1"/>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panose="020B0604020202020204"/>
              <a:buChar char="•"/>
              <a:defRPr sz="32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accent1"/>
              </a:buClr>
              <a:buSzPts val="2800"/>
              <a:buFont typeface="Arial" panose="020B0604020202020204"/>
              <a:buChar char="–"/>
              <a:defRPr sz="28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accent1"/>
              </a:buClr>
              <a:buSzPts val="2400"/>
              <a:buFont typeface="Arial" panose="020B0604020202020204"/>
              <a:buChar char="•"/>
              <a:defRPr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8" name="Shape 108"/>
        <p:cNvGrpSpPr/>
        <p:nvPr/>
      </p:nvGrpSpPr>
      <p:grpSpPr>
        <a:xfrm>
          <a:off x="0" y="0"/>
          <a:ext cx="0" cy="0"/>
          <a:chOff x="0" y="0"/>
          <a:chExt cx="0" cy="0"/>
        </a:xfrm>
      </p:grpSpPr>
      <p:pic>
        <p:nvPicPr>
          <p:cNvPr id="109" name="Google Shape;109;p112"/>
          <p:cNvPicPr preferRelativeResize="0"/>
          <p:nvPr/>
        </p:nvPicPr>
        <p:blipFill rotWithShape="1">
          <a:blip r:embed="rId2"/>
          <a:srcRect/>
          <a:stretch>
            <a:fillRect/>
          </a:stretch>
        </p:blipFill>
        <p:spPr>
          <a:xfrm>
            <a:off x="0" y="0"/>
            <a:ext cx="9124950" cy="942975"/>
          </a:xfrm>
          <a:prstGeom prst="rect">
            <a:avLst/>
          </a:prstGeom>
          <a:noFill/>
          <a:ln>
            <a:noFill/>
          </a:ln>
        </p:spPr>
      </p:pic>
      <p:sp>
        <p:nvSpPr>
          <p:cNvPr id="110" name="Google Shape;110;p112"/>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panose="020B0A04020102020204"/>
              <a:buNone/>
            </a:pPr>
            <a:r>
              <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rPr>
              <a:t>©LPU CSE101 C Programming</a:t>
            </a:r>
            <a:endPar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a:p>
            <a:pPr marL="0" marR="0" lvl="0" indent="0" algn="l" rtl="0">
              <a:lnSpc>
                <a:spcPct val="100000"/>
              </a:lnSpc>
              <a:spcBef>
                <a:spcPts val="0"/>
              </a:spcBef>
              <a:spcAft>
                <a:spcPts val="0"/>
              </a:spcAft>
              <a:buNone/>
            </a:pPr>
            <a:endParaRPr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p:txBody>
      </p:sp>
      <p:pic>
        <p:nvPicPr>
          <p:cNvPr id="111" name="Google Shape;111;p112"/>
          <p:cNvPicPr preferRelativeResize="0"/>
          <p:nvPr/>
        </p:nvPicPr>
        <p:blipFill rotWithShape="1">
          <a:blip r:embed="rId3"/>
          <a:srcRect/>
          <a:stretch>
            <a:fillRect/>
          </a:stretch>
        </p:blipFill>
        <p:spPr>
          <a:xfrm>
            <a:off x="755650" y="636587"/>
            <a:ext cx="1808162" cy="3297237"/>
          </a:xfrm>
          <a:prstGeom prst="rect">
            <a:avLst/>
          </a:prstGeom>
          <a:noFill/>
          <a:ln>
            <a:noFill/>
          </a:ln>
        </p:spPr>
      </p:pic>
      <p:sp>
        <p:nvSpPr>
          <p:cNvPr id="112" name="Google Shape;112;p112"/>
          <p:cNvSpPr txBox="1"/>
          <p:nvPr/>
        </p:nvSpPr>
        <p:spPr>
          <a:xfrm>
            <a:off x="1952625" y="5957887"/>
            <a:ext cx="7156450" cy="90011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595959"/>
              </a:buClr>
              <a:buSzPts val="3600"/>
              <a:buFont typeface="Calibri" panose="020F0502020204030204"/>
              <a:buNone/>
            </a:pPr>
            <a:r>
              <a:rPr lang="en-US" sz="3600" b="0" i="0" u="none">
                <a:solidFill>
                  <a:srgbClr val="595959"/>
                </a:solidFill>
                <a:latin typeface="Calibri" panose="020F0502020204030204"/>
                <a:ea typeface="Calibri" panose="020F0502020204030204"/>
                <a:cs typeface="Calibri" panose="020F0502020204030204"/>
                <a:sym typeface="Calibri" panose="020F0502020204030204"/>
              </a:rPr>
              <a:t>cse101@lpu.co.in</a:t>
            </a:r>
            <a:endParaRPr lang="en-US" sz="3600" b="0" i="0" u="none">
              <a:solidFill>
                <a:srgbClr val="595959"/>
              </a:solidFill>
              <a:latin typeface="Calibri" panose="020F0502020204030204"/>
              <a:ea typeface="Calibri" panose="020F0502020204030204"/>
              <a:cs typeface="Calibri" panose="020F0502020204030204"/>
              <a:sym typeface="Calibri" panose="020F0502020204030204"/>
            </a:endParaRPr>
          </a:p>
        </p:txBody>
      </p:sp>
      <p:cxnSp>
        <p:nvCxnSpPr>
          <p:cNvPr id="113" name="Google Shape;113;p112"/>
          <p:cNvCxnSpPr/>
          <p:nvPr/>
        </p:nvCxnSpPr>
        <p:spPr>
          <a:xfrm>
            <a:off x="755650" y="4076700"/>
            <a:ext cx="7056437" cy="0"/>
          </a:xfrm>
          <a:prstGeom prst="straightConnector1">
            <a:avLst/>
          </a:prstGeom>
          <a:noFill/>
          <a:ln w="38100" cap="flat" cmpd="sng">
            <a:solidFill>
              <a:srgbClr val="009DD9"/>
            </a:solidFill>
            <a:prstDash val="solid"/>
            <a:miter lim="800000"/>
            <a:headEnd type="none" w="med" len="med"/>
            <a:tailEnd type="none" w="med" len="med"/>
          </a:ln>
          <a:effectLst>
            <a:outerShdw blurRad="63500" dist="23000" dir="5400000">
              <a:srgbClr val="000000">
                <a:alpha val="34901"/>
              </a:srgbClr>
            </a:outerShdw>
          </a:effectLst>
        </p:spPr>
      </p:cxnSp>
      <p:sp>
        <p:nvSpPr>
          <p:cNvPr id="114" name="Google Shape;114;p112"/>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112"/>
          <p:cNvSpPr txBox="1"/>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panose="020B0604020202020204"/>
              <a:buChar char="•"/>
              <a:defRPr sz="32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accent1"/>
              </a:buClr>
              <a:buSzPts val="2800"/>
              <a:buFont typeface="Arial" panose="020B0604020202020204"/>
              <a:buChar char="–"/>
              <a:defRPr sz="28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accent1"/>
              </a:buClr>
              <a:buSzPts val="2400"/>
              <a:buFont typeface="Arial" panose="020B0604020202020204"/>
              <a:buChar char="•"/>
              <a:defRPr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18" name="Shape 118"/>
        <p:cNvGrpSpPr/>
        <p:nvPr/>
      </p:nvGrpSpPr>
      <p:grpSpPr>
        <a:xfrm>
          <a:off x="0" y="0"/>
          <a:ext cx="0" cy="0"/>
          <a:chOff x="0" y="0"/>
          <a:chExt cx="0" cy="0"/>
        </a:xfrm>
      </p:grpSpPr>
      <p:pic>
        <p:nvPicPr>
          <p:cNvPr id="119" name="Google Shape;119;p114"/>
          <p:cNvPicPr preferRelativeResize="0"/>
          <p:nvPr/>
        </p:nvPicPr>
        <p:blipFill rotWithShape="1">
          <a:blip r:embed="rId2"/>
          <a:srcRect/>
          <a:stretch>
            <a:fillRect/>
          </a:stretch>
        </p:blipFill>
        <p:spPr>
          <a:xfrm>
            <a:off x="0" y="0"/>
            <a:ext cx="9124950" cy="942975"/>
          </a:xfrm>
          <a:prstGeom prst="rect">
            <a:avLst/>
          </a:prstGeom>
          <a:noFill/>
          <a:ln>
            <a:noFill/>
          </a:ln>
        </p:spPr>
      </p:pic>
      <p:sp>
        <p:nvSpPr>
          <p:cNvPr id="120" name="Google Shape;120;p114"/>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panose="020B0A04020102020204"/>
              <a:buNone/>
            </a:pPr>
            <a:r>
              <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rPr>
              <a:t>©LPU CSE101 C Programming</a:t>
            </a:r>
            <a:endPar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a:p>
            <a:pPr marL="0" marR="0" lvl="0" indent="0" algn="l" rtl="0">
              <a:lnSpc>
                <a:spcPct val="100000"/>
              </a:lnSpc>
              <a:spcBef>
                <a:spcPts val="0"/>
              </a:spcBef>
              <a:spcAft>
                <a:spcPts val="0"/>
              </a:spcAft>
              <a:buNone/>
            </a:pPr>
            <a:endParaRPr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p:txBody>
      </p:sp>
      <p:sp>
        <p:nvSpPr>
          <p:cNvPr id="121" name="Google Shape;121;p114"/>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114"/>
          <p:cNvSpPr txBox="1"/>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panose="020B0604020202020204"/>
              <a:buChar char="•"/>
              <a:defRPr sz="32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accent1"/>
              </a:buClr>
              <a:buSzPts val="2800"/>
              <a:buFont typeface="Arial" panose="020B0604020202020204"/>
              <a:buChar char="–"/>
              <a:defRPr sz="28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accent1"/>
              </a:buClr>
              <a:buSzPts val="2400"/>
              <a:buFont typeface="Arial" panose="020B0604020202020204"/>
              <a:buChar char="•"/>
              <a:defRPr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11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chemeClr val="dk1"/>
              </a:buClr>
              <a:buSzPts val="1800"/>
              <a:buFont typeface="Arial" panose="020B0604020202020204"/>
              <a:buNone/>
              <a:defRPr sz="18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7" name="Shape 127"/>
        <p:cNvGrpSpPr/>
        <p:nvPr/>
      </p:nvGrpSpPr>
      <p:grpSpPr>
        <a:xfrm>
          <a:off x="0" y="0"/>
          <a:ext cx="0" cy="0"/>
          <a:chOff x="0" y="0"/>
          <a:chExt cx="0" cy="0"/>
        </a:xfrm>
      </p:grpSpPr>
      <p:pic>
        <p:nvPicPr>
          <p:cNvPr id="128" name="Google Shape;128;p116"/>
          <p:cNvPicPr preferRelativeResize="0"/>
          <p:nvPr/>
        </p:nvPicPr>
        <p:blipFill rotWithShape="1">
          <a:blip r:embed="rId2"/>
          <a:srcRect/>
          <a:stretch>
            <a:fillRect/>
          </a:stretch>
        </p:blipFill>
        <p:spPr>
          <a:xfrm>
            <a:off x="0" y="0"/>
            <a:ext cx="9124950" cy="942975"/>
          </a:xfrm>
          <a:prstGeom prst="rect">
            <a:avLst/>
          </a:prstGeom>
          <a:noFill/>
          <a:ln>
            <a:noFill/>
          </a:ln>
        </p:spPr>
      </p:pic>
      <p:sp>
        <p:nvSpPr>
          <p:cNvPr id="129" name="Google Shape;129;p116"/>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panose="020B0A04020102020204"/>
              <a:buNone/>
            </a:pPr>
            <a:r>
              <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rPr>
              <a:t>©LPU CSE101 C Programming</a:t>
            </a:r>
            <a:endParaRPr lang="en-US"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a:p>
            <a:pPr marL="0" marR="0" lvl="0" indent="0" algn="l" rtl="0">
              <a:lnSpc>
                <a:spcPct val="100000"/>
              </a:lnSpc>
              <a:spcBef>
                <a:spcPts val="0"/>
              </a:spcBef>
              <a:spcAft>
                <a:spcPts val="0"/>
              </a:spcAft>
              <a:buNone/>
            </a:pPr>
            <a:endParaRPr sz="1200" b="0" i="0" u="none">
              <a:solidFill>
                <a:srgbClr val="7F7F7F"/>
              </a:solidFill>
              <a:latin typeface="Arial Black" panose="020B0A04020102020204"/>
              <a:ea typeface="Arial Black" panose="020B0A04020102020204"/>
              <a:cs typeface="Arial Black" panose="020B0A04020102020204"/>
              <a:sym typeface="Arial Black" panose="020B0A04020102020204"/>
            </a:endParaRPr>
          </a:p>
        </p:txBody>
      </p:sp>
      <p:sp>
        <p:nvSpPr>
          <p:cNvPr id="130" name="Google Shape;130;p116"/>
          <p:cNvSpPr txBox="1"/>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1" name="Google Shape;131;p116"/>
          <p:cNvSpPr txBox="1"/>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panose="020B0604020202020204"/>
              <a:buChar char="•"/>
              <a:defRPr sz="32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accent1"/>
              </a:buClr>
              <a:buSzPts val="2800"/>
              <a:buFont typeface="Arial" panose="020B0604020202020204"/>
              <a:buChar char="–"/>
              <a:defRPr sz="28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accent1"/>
              </a:buClr>
              <a:buSzPts val="2400"/>
              <a:buFont typeface="Arial" panose="020B0604020202020204"/>
              <a:buChar char="•"/>
              <a:defRPr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accent1"/>
              </a:buClr>
              <a:buSzPts val="2000"/>
              <a:buFont typeface="Arial" panose="020B0604020202020204"/>
              <a:buChar char="»"/>
              <a:defRPr sz="20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2" name="Google Shape;132;p116"/>
          <p:cNvSpPr txBox="1"/>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3" name="Google Shape;133;p11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7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image" Target="../media/image20.jpeg"/><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1"/>
          <p:cNvSpPr txBox="1"/>
          <p:nvPr>
            <p:ph type="title"/>
          </p:nvPr>
        </p:nvSpPr>
        <p:spPr>
          <a:xfrm>
            <a:off x="457200" y="21336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Lecture 1-</a:t>
            </a:r>
            <a:r>
              <a:rPr lang="en-US" sz="4000" b="1">
                <a:latin typeface="Calibri" panose="020F0502020204030204"/>
                <a:ea typeface="Calibri" panose="020F0502020204030204"/>
                <a:cs typeface="Calibri" panose="020F0502020204030204"/>
                <a:sym typeface="Calibri" panose="020F0502020204030204"/>
              </a:rPr>
              <a:t>3</a:t>
            </a:r>
            <a:endParaRPr lang="en-US" sz="4000" b="1">
              <a:latin typeface="Calibri" panose="020F0502020204030204"/>
              <a:ea typeface="Calibri" panose="020F0502020204030204"/>
              <a:cs typeface="Calibri" panose="020F0502020204030204"/>
              <a:sym typeface="Calibri" panose="020F0502020204030204"/>
            </a:endParaRPr>
          </a:p>
        </p:txBody>
      </p:sp>
      <p:sp>
        <p:nvSpPr>
          <p:cNvPr id="142" name="Google Shape;142;p1"/>
          <p:cNvSpPr txBox="1"/>
          <p:nvPr/>
        </p:nvSpPr>
        <p:spPr>
          <a:xfrm>
            <a:off x="609600" y="3289300"/>
            <a:ext cx="8270875" cy="673100"/>
          </a:xfrm>
          <a:prstGeom prst="rect">
            <a:avLst/>
          </a:prstGeom>
          <a:noFill/>
          <a:ln>
            <a:noFill/>
          </a:ln>
        </p:spPr>
        <p:txBody>
          <a:bodyPr spcFirstLastPara="1" wrap="square" lIns="81625" tIns="42450" rIns="81625" bIns="42450" anchor="ctr" anchorCtr="0">
            <a:noAutofit/>
          </a:bodyPr>
          <a:lstStyle/>
          <a:p>
            <a:pPr marL="0" marR="0" lvl="0" indent="0" algn="ctr" rtl="0">
              <a:lnSpc>
                <a:spcPct val="100000"/>
              </a:lnSpc>
              <a:spcBef>
                <a:spcPts val="0"/>
              </a:spcBef>
              <a:spcAft>
                <a:spcPts val="0"/>
              </a:spcAft>
              <a:buClr>
                <a:srgbClr val="000000"/>
              </a:buClr>
              <a:buSzPts val="3200"/>
              <a:buFont typeface="Calibri" panose="020F0502020204030204"/>
              <a:buNone/>
            </a:pPr>
            <a:r>
              <a:rPr lang="en-US" sz="3200" b="1" i="0" u="none">
                <a:solidFill>
                  <a:srgbClr val="000000"/>
                </a:solidFill>
                <a:latin typeface="Calibri" panose="020F0502020204030204"/>
                <a:ea typeface="Calibri" panose="020F0502020204030204"/>
                <a:cs typeface="Calibri" panose="020F0502020204030204"/>
                <a:sym typeface="Calibri" panose="020F0502020204030204"/>
              </a:rPr>
              <a:t>CSE202: OBJECT ORIENTED PROGRAMMING </a:t>
            </a:r>
            <a:endParaRPr lang="en-US" sz="32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0"/>
          <p:cNvSpPr txBox="1"/>
          <p:nvPr>
            <p:ph type="ctrTitle"/>
          </p:nvPr>
        </p:nvSpPr>
        <p:spPr>
          <a:xfrm>
            <a:off x="762000" y="2438400"/>
            <a:ext cx="7772400" cy="1470025"/>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Differences between procedural and object oriented programming</a:t>
            </a:r>
            <a:br>
              <a:rPr lang="en-US" sz="4000" b="1" i="0" u="none">
                <a:solidFill>
                  <a:schemeClr val="dk1"/>
                </a:solidFill>
                <a:latin typeface="Calibri" panose="020F0502020204030204"/>
                <a:ea typeface="Calibri" panose="020F0502020204030204"/>
                <a:cs typeface="Calibri" panose="020F0502020204030204"/>
                <a:sym typeface="Calibri" panose="020F0502020204030204"/>
              </a:rPr>
            </a:b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p10"/>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11"/>
          <p:cNvSpPr txBox="1"/>
          <p:nvPr>
            <p:ph type="body" idx="1"/>
          </p:nvPr>
        </p:nvSpPr>
        <p:spPr>
          <a:xfrm>
            <a:off x="228600" y="1676400"/>
            <a:ext cx="8763000" cy="1447800"/>
          </a:xfrm>
          <a:prstGeom prst="rect">
            <a:avLst/>
          </a:prstGeom>
          <a:noFill/>
          <a:ln>
            <a:noFill/>
          </a:ln>
        </p:spPr>
        <p:txBody>
          <a:bodyPr spcFirstLastPara="1" wrap="square" lIns="0" tIns="157400" rIns="0" bIns="0" anchor="t" anchorCtr="0">
            <a:noAutofit/>
          </a:bodyPr>
          <a:lstStyle/>
          <a:p>
            <a:pPr marL="0" marR="0" lvl="0" indent="0" algn="just" rtl="0">
              <a:lnSpc>
                <a:spcPct val="97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However, to become proficient in the C ++ programming language, one must first understand the fundamental differences between procedural and object-oriented programming paradigms.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1" name="Google Shape;211;p11"/>
          <p:cNvPicPr preferRelativeResize="0"/>
          <p:nvPr/>
        </p:nvPicPr>
        <p:blipFill rotWithShape="1">
          <a:blip r:embed="rId1"/>
          <a:srcRect/>
          <a:stretch>
            <a:fillRect/>
          </a:stretch>
        </p:blipFill>
        <p:spPr>
          <a:xfrm>
            <a:off x="1143000" y="3352800"/>
            <a:ext cx="7195079" cy="2438399"/>
          </a:xfrm>
          <a:prstGeom prst="roundRect">
            <a:avLst>
              <a:gd name="adj" fmla="val 8594"/>
            </a:avLst>
          </a:prstGeom>
          <a:solidFill>
            <a:srgbClr val="ECECEC"/>
          </a:solidFill>
          <a:ln>
            <a:noFill/>
          </a:ln>
          <a:effectLst>
            <a:reflection stA="38000" endPos="28000" dist="5000" dir="5400000" sy="-100000" algn="bl" rotWithShape="0"/>
          </a:effectLst>
        </p:spPr>
      </p:pic>
      <p:sp>
        <p:nvSpPr>
          <p:cNvPr id="212" name="Google Shape;212;p11"/>
          <p:cNvSpPr txBox="1"/>
          <p:nvPr>
            <p:ph type="title"/>
          </p:nvPr>
        </p:nvSpPr>
        <p:spPr>
          <a:xfrm>
            <a:off x="0" y="762000"/>
            <a:ext cx="8915400"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800"/>
              <a:buNone/>
            </a:pPr>
            <a:b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4000" b="1" i="0" u="none">
                <a:solidFill>
                  <a:srgbClr val="000000"/>
                </a:solidFill>
                <a:latin typeface="Calibri" panose="020F0502020204030204"/>
                <a:ea typeface="Calibri" panose="020F0502020204030204"/>
                <a:cs typeface="Calibri" panose="020F0502020204030204"/>
                <a:sym typeface="Calibri" panose="020F0502020204030204"/>
              </a:rPr>
              <a:t>Differences between procedural and object oriented programming</a:t>
            </a:r>
            <a:br>
              <a:rPr lang="en-US" sz="4000" b="1" i="0" u="none">
                <a:solidFill>
                  <a:schemeClr val="dk1"/>
                </a:solidFill>
                <a:latin typeface="Calibri" panose="020F0502020204030204"/>
                <a:ea typeface="Calibri" panose="020F0502020204030204"/>
                <a:cs typeface="Calibri" panose="020F0502020204030204"/>
                <a:sym typeface="Calibri" panose="020F0502020204030204"/>
              </a:rPr>
            </a:b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Google Shape;213;p1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pic>
        <p:nvPicPr>
          <p:cNvPr id="218" name="Google Shape;218;p12"/>
          <p:cNvPicPr preferRelativeResize="0"/>
          <p:nvPr/>
        </p:nvPicPr>
        <p:blipFill rotWithShape="1">
          <a:blip r:embed="rId1"/>
          <a:srcRect/>
          <a:stretch>
            <a:fillRect/>
          </a:stretch>
        </p:blipFill>
        <p:spPr>
          <a:xfrm>
            <a:off x="381000" y="1295400"/>
            <a:ext cx="8382000" cy="5410200"/>
          </a:xfrm>
          <a:prstGeom prst="rect">
            <a:avLst/>
          </a:prstGeom>
          <a:noFill/>
          <a:ln>
            <a:noFill/>
          </a:ln>
        </p:spPr>
      </p:pic>
      <p:sp>
        <p:nvSpPr>
          <p:cNvPr id="219" name="Google Shape;219;p12"/>
          <p:cNvSpPr txBox="1"/>
          <p:nvPr>
            <p:ph type="title"/>
          </p:nvPr>
        </p:nvSpPr>
        <p:spPr>
          <a:xfrm>
            <a:off x="0" y="228600"/>
            <a:ext cx="8915400" cy="9144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800"/>
              <a:buNone/>
            </a:pPr>
            <a:b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4000" b="1" i="0" u="none">
                <a:solidFill>
                  <a:srgbClr val="000000"/>
                </a:solidFill>
                <a:latin typeface="Calibri" panose="020F0502020204030204"/>
                <a:ea typeface="Calibri" panose="020F0502020204030204"/>
                <a:cs typeface="Calibri" panose="020F0502020204030204"/>
                <a:sym typeface="Calibri" panose="020F0502020204030204"/>
              </a:rPr>
              <a:t>Differences between procedural and object oriented programming</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12"/>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pic>
        <p:nvPicPr>
          <p:cNvPr id="225" name="Google Shape;225;p13"/>
          <p:cNvPicPr preferRelativeResize="0"/>
          <p:nvPr/>
        </p:nvPicPr>
        <p:blipFill rotWithShape="1">
          <a:blip r:embed="rId1"/>
          <a:srcRect/>
          <a:stretch>
            <a:fillRect/>
          </a:stretch>
        </p:blipFill>
        <p:spPr>
          <a:xfrm>
            <a:off x="609600" y="1676400"/>
            <a:ext cx="8153400" cy="4762500"/>
          </a:xfrm>
          <a:prstGeom prst="rect">
            <a:avLst/>
          </a:prstGeom>
          <a:noFill/>
          <a:ln>
            <a:noFill/>
          </a:ln>
        </p:spPr>
      </p:pic>
      <p:sp>
        <p:nvSpPr>
          <p:cNvPr id="226" name="Google Shape;226;p13"/>
          <p:cNvSpPr txBox="1"/>
          <p:nvPr>
            <p:ph type="title"/>
          </p:nvPr>
        </p:nvSpPr>
        <p:spPr>
          <a:xfrm>
            <a:off x="14287" y="533400"/>
            <a:ext cx="8915400"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800"/>
              <a:buNone/>
            </a:pPr>
            <a:b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4000" b="1" i="0" u="none">
                <a:solidFill>
                  <a:srgbClr val="000000"/>
                </a:solidFill>
                <a:latin typeface="Calibri" panose="020F0502020204030204"/>
                <a:ea typeface="Calibri" panose="020F0502020204030204"/>
                <a:cs typeface="Calibri" panose="020F0502020204030204"/>
                <a:sym typeface="Calibri" panose="020F0502020204030204"/>
              </a:rPr>
              <a:t>Differences between procedural and object oriented programming</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13"/>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pic>
        <p:nvPicPr>
          <p:cNvPr id="232" name="Google Shape;232;p14"/>
          <p:cNvPicPr preferRelativeResize="0"/>
          <p:nvPr/>
        </p:nvPicPr>
        <p:blipFill rotWithShape="1">
          <a:blip r:embed="rId1"/>
          <a:srcRect t="18835"/>
          <a:stretch>
            <a:fillRect/>
          </a:stretch>
        </p:blipFill>
        <p:spPr>
          <a:xfrm>
            <a:off x="571500" y="2362200"/>
            <a:ext cx="8001000" cy="3732212"/>
          </a:xfrm>
          <a:prstGeom prst="rect">
            <a:avLst/>
          </a:prstGeom>
          <a:noFill/>
          <a:ln>
            <a:noFill/>
          </a:ln>
        </p:spPr>
      </p:pic>
      <p:sp>
        <p:nvSpPr>
          <p:cNvPr id="233" name="Google Shape;233;p14"/>
          <p:cNvSpPr txBox="1"/>
          <p:nvPr>
            <p:ph type="title"/>
          </p:nvPr>
        </p:nvSpPr>
        <p:spPr>
          <a:xfrm>
            <a:off x="114300" y="577850"/>
            <a:ext cx="8915400"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800"/>
              <a:buNone/>
            </a:pPr>
            <a:b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4000" b="1" i="0" u="none">
                <a:solidFill>
                  <a:srgbClr val="000000"/>
                </a:solidFill>
                <a:latin typeface="Calibri" panose="020F0502020204030204"/>
                <a:ea typeface="Calibri" panose="020F0502020204030204"/>
                <a:cs typeface="Calibri" panose="020F0502020204030204"/>
                <a:sym typeface="Calibri" panose="020F0502020204030204"/>
              </a:rPr>
              <a:t>Differences between procedural and object oriented programming</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14"/>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15"/>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MCQ</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15"/>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Which programming paradigm focuses on breaking down a problem into a series of procedures or functions?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Object-Oriented Programming (OOP)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 Procedure-Oriented Programming (POP)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 Functional Programming (FP)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 Event-Driven Programming (EDP)</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1" name="Google Shape;241;p15"/>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Solution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7" name="Google Shape;247;p16"/>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Which programming paradigm focuses on breaking down a problem into a series of procedures or functions?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Object-Oriented Programming (OOP)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Procedure-Oriented Programming (POP) </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 Functional Programming (FP)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 Event-Driven Programming (EDP)</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8" name="Google Shape;248;p1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17"/>
          <p:cNvSpPr txBox="1"/>
          <p:nvPr>
            <p:ph type="ctrTitle"/>
          </p:nvPr>
        </p:nvSpPr>
        <p:spPr>
          <a:xfrm>
            <a:off x="685800" y="2286000"/>
            <a:ext cx="7772400" cy="1470025"/>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Features of Input/output Streams</a:t>
            </a:r>
            <a:br>
              <a:rPr lang="en-US" sz="4000" b="1" i="0" u="none">
                <a:solidFill>
                  <a:schemeClr val="dk1"/>
                </a:solidFill>
                <a:latin typeface="Calibri" panose="020F0502020204030204"/>
                <a:ea typeface="Calibri" panose="020F0502020204030204"/>
                <a:cs typeface="Calibri" panose="020F0502020204030204"/>
                <a:sym typeface="Calibri" panose="020F0502020204030204"/>
              </a:rPr>
            </a:b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4" name="Google Shape;254;p17"/>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18"/>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333333"/>
                </a:solidFill>
                <a:latin typeface="Calibri" panose="020F0502020204030204"/>
                <a:ea typeface="Calibri" panose="020F0502020204030204"/>
                <a:cs typeface="Calibri" panose="020F0502020204030204"/>
                <a:sym typeface="Calibri" panose="020F0502020204030204"/>
              </a:rPr>
              <a:t>Features of Input/Output Streams </a:t>
            </a:r>
            <a:endParaRPr lang="en-US" sz="4000" b="1" i="0" u="none">
              <a:solidFill>
                <a:srgbClr val="333333"/>
              </a:solidFill>
              <a:latin typeface="Calibri" panose="020F0502020204030204"/>
              <a:ea typeface="Calibri" panose="020F0502020204030204"/>
              <a:cs typeface="Calibri" panose="020F0502020204030204"/>
              <a:sym typeface="Calibri" panose="020F0502020204030204"/>
            </a:endParaRPr>
          </a:p>
        </p:txBody>
      </p:sp>
      <p:sp>
        <p:nvSpPr>
          <p:cNvPr id="260" name="Google Shape;260;p18"/>
          <p:cNvSpPr txBox="1"/>
          <p:nvPr>
            <p:ph type="body" idx="1"/>
          </p:nvPr>
        </p:nvSpPr>
        <p:spPr>
          <a:xfrm>
            <a:off x="457200" y="1447800"/>
            <a:ext cx="8305800" cy="48006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 comes with libraries that provide us with many ways for performing input and output.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C++ input and output are performed in the form of a sequence of bytes or more commonly known as </a:t>
            </a:r>
            <a:r>
              <a:rPr lang="en-US" sz="2400" b="1" i="0" u="sng">
                <a:solidFill>
                  <a:srgbClr val="000000"/>
                </a:solidFill>
                <a:latin typeface="Times New Roman" panose="02020603050405020304"/>
                <a:ea typeface="Times New Roman" panose="02020603050405020304"/>
                <a:cs typeface="Times New Roman" panose="02020603050405020304"/>
                <a:sym typeface="Times New Roman" panose="02020603050405020304"/>
              </a:rPr>
              <a:t>streams</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There two types of stream in C++.</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just" rtl="0">
              <a:lnSpc>
                <a:spcPct val="97000"/>
              </a:lnSpc>
              <a:spcBef>
                <a:spcPts val="1200"/>
              </a:spcBef>
              <a:spcAft>
                <a:spcPts val="0"/>
              </a:spcAft>
              <a:buClr>
                <a:srgbClr val="000000"/>
              </a:buClr>
              <a:buSzPts val="2500"/>
              <a:buFont typeface="Times New Roman" panose="02020603050405020304"/>
              <a:buChar char="–"/>
            </a:pPr>
            <a:r>
              <a:rPr lang="en-US" sz="2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Input Stream:</a:t>
            </a: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If the direction of flow of bytes is from the </a:t>
            </a:r>
            <a:r>
              <a:rPr lang="en-US" sz="2500" b="1"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device(for example, Keyboard) to the main memory</a:t>
            </a: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then this process is called input.</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just" rtl="0">
              <a:lnSpc>
                <a:spcPct val="97000"/>
              </a:lnSpc>
              <a:spcBef>
                <a:spcPts val="1000"/>
              </a:spcBef>
              <a:spcAft>
                <a:spcPts val="0"/>
              </a:spcAft>
              <a:buClr>
                <a:srgbClr val="000000"/>
              </a:buClr>
              <a:buSzPts val="2500"/>
              <a:buFont typeface="Times New Roman" panose="02020603050405020304"/>
              <a:buChar char="–"/>
            </a:pPr>
            <a:r>
              <a:rPr lang="en-US" sz="2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Output Stream:</a:t>
            </a: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If the direction of flow of bytes is opposite, i.e. from </a:t>
            </a:r>
            <a:r>
              <a:rPr lang="en-US" sz="2500" b="1"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main memory to device( display screen )</a:t>
            </a: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then this process is called output.</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1130" algn="l" rtl="0">
              <a:lnSpc>
                <a:spcPct val="97000"/>
              </a:lnSpc>
              <a:spcBef>
                <a:spcPts val="1000"/>
              </a:spcBef>
              <a:spcAft>
                <a:spcPts val="0"/>
              </a:spcAft>
              <a:buClr>
                <a:srgbClr val="000000"/>
              </a:buClr>
              <a:buSzPts val="2500"/>
              <a:buFont typeface="Times New Roman" panose="02020603050405020304"/>
              <a:buNone/>
            </a:pPr>
            <a:endParaRPr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1" name="Google Shape;261;p18"/>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Basic Input/Output in C++</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19"/>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8" name="Google Shape;268;p19"/>
          <p:cNvPicPr preferRelativeResize="0"/>
          <p:nvPr/>
        </p:nvPicPr>
        <p:blipFill rotWithShape="1">
          <a:blip r:embed="rId1"/>
          <a:srcRect/>
          <a:stretch>
            <a:fillRect/>
          </a:stretch>
        </p:blipFill>
        <p:spPr>
          <a:xfrm>
            <a:off x="90487" y="1747837"/>
            <a:ext cx="8963025" cy="336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Lecture 1-2: Outline </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2"/>
          <p:cNvSpPr txBox="1"/>
          <p:nvPr>
            <p:ph type="body" idx="1"/>
          </p:nvPr>
        </p:nvSpPr>
        <p:spPr>
          <a:xfrm>
            <a:off x="533400" y="1143000"/>
            <a:ext cx="8105775" cy="4403725"/>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Concepts and Basics of C++ Programming </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just" rtl="0">
              <a:lnSpc>
                <a:spcPct val="97000"/>
              </a:lnSpc>
              <a:spcBef>
                <a:spcPts val="1200"/>
              </a:spcBef>
              <a:spcAft>
                <a:spcPts val="0"/>
              </a:spcAft>
              <a:buClr>
                <a:srgbClr val="000000"/>
              </a:buClr>
              <a:buSzPts val="2400"/>
              <a:buFont typeface="Times New Roman" panose="020206030504050203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just" rtl="0">
              <a:lnSpc>
                <a:spcPct val="97000"/>
              </a:lnSpc>
              <a:spcBef>
                <a:spcPts val="1000"/>
              </a:spcBef>
              <a:spcAft>
                <a:spcPts val="0"/>
              </a:spcAft>
              <a:buClr>
                <a:srgbClr val="000000"/>
              </a:buClr>
              <a:buSzPts val="2400"/>
              <a:buFont typeface="Times New Roman" panose="020206030504050203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What is Procedure Oriented Programming (POP)?</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just" rtl="0">
              <a:lnSpc>
                <a:spcPct val="97000"/>
              </a:lnSpc>
              <a:spcBef>
                <a:spcPts val="1000"/>
              </a:spcBef>
              <a:spcAft>
                <a:spcPts val="0"/>
              </a:spcAft>
              <a:buClr>
                <a:srgbClr val="000000"/>
              </a:buClr>
              <a:buSzPts val="2400"/>
              <a:buFont typeface="Times New Roman" panose="020206030504050203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What is Object Oriented Programming (OOP)?</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000"/>
              </a:spcBef>
              <a:spcAft>
                <a:spcPts val="0"/>
              </a:spcAft>
              <a:buClr>
                <a:srgbClr val="000000"/>
              </a:buClr>
              <a:buSzPts val="2400"/>
              <a:buFont typeface="Times New Roman" panose="020206030504050203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Differences between procedural and object oriented programming</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Features of Input/output Streams</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just" rtl="0">
              <a:lnSpc>
                <a:spcPct val="97000"/>
              </a:lnSpc>
              <a:spcBef>
                <a:spcPts val="1200"/>
              </a:spcBef>
              <a:spcAft>
                <a:spcPts val="0"/>
              </a:spcAft>
              <a:buClr>
                <a:srgbClr val="000000"/>
              </a:buClr>
              <a:buSzPts val="2400"/>
              <a:buFont typeface="Times New Roman" panose="020206030504050203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Basic Input/Output in C++</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just" rtl="0">
              <a:lnSpc>
                <a:spcPct val="97000"/>
              </a:lnSpc>
              <a:spcBef>
                <a:spcPts val="1000"/>
              </a:spcBef>
              <a:spcAft>
                <a:spcPts val="0"/>
              </a:spcAft>
              <a:buClr>
                <a:srgbClr val="000000"/>
              </a:buClr>
              <a:buSzPts val="2400"/>
              <a:buFont typeface="Times New Roman" panose="020206030504050203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Stream class hierarchy</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000"/>
              </a:spcBef>
              <a:spcAft>
                <a:spcPts val="0"/>
              </a:spcAft>
              <a:buClr>
                <a:srgbClr val="000000"/>
              </a:buClr>
              <a:buSzPts val="2400"/>
              <a:buFont typeface="Times New Roman" panose="020206030504050203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Reading and writing data using cin and cout</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Structure of C++ program</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2"/>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br>
              <a:rPr lang="en-US" sz="3200" b="1" i="0" u="sng">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4000" b="1" i="0" u="none">
                <a:solidFill>
                  <a:srgbClr val="000000"/>
                </a:solidFill>
                <a:latin typeface="Calibri" panose="020F0502020204030204"/>
                <a:ea typeface="Calibri" panose="020F0502020204030204"/>
                <a:cs typeface="Calibri" panose="020F0502020204030204"/>
                <a:sym typeface="Calibri" panose="020F0502020204030204"/>
              </a:rPr>
              <a:t>Stream class hierarchy</a:t>
            </a:r>
            <a:br>
              <a:rPr lang="en-US" sz="4000" b="0" i="0" u="none">
                <a:solidFill>
                  <a:srgbClr val="000000"/>
                </a:solidFill>
                <a:latin typeface="Calibri" panose="020F0502020204030204"/>
                <a:ea typeface="Calibri" panose="020F0502020204030204"/>
                <a:cs typeface="Calibri" panose="020F0502020204030204"/>
                <a:sym typeface="Calibri" panose="020F0502020204030204"/>
              </a:rPr>
            </a:br>
            <a:endParaRPr lang="en-US" sz="4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20"/>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5" name="Google Shape;275;p20"/>
          <p:cNvPicPr preferRelativeResize="0"/>
          <p:nvPr>
            <p:ph type="body" idx="1"/>
          </p:nvPr>
        </p:nvPicPr>
        <p:blipFill rotWithShape="1">
          <a:blip r:embed="rId1"/>
          <a:srcRect/>
          <a:stretch>
            <a:fillRect/>
          </a:stretch>
        </p:blipFill>
        <p:spPr>
          <a:xfrm>
            <a:off x="609600" y="1295400"/>
            <a:ext cx="7772400" cy="472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21"/>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Stream class hierarchy</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281;p21"/>
          <p:cNvSpPr txBox="1"/>
          <p:nvPr>
            <p:ph type="body" idx="1"/>
          </p:nvPr>
        </p:nvSpPr>
        <p:spPr>
          <a:xfrm>
            <a:off x="0" y="782637"/>
            <a:ext cx="9144000" cy="60960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the above figure,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ios</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is the base class. The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iostream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class is derived from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and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classes.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ifstream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and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ofstream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are derived from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and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respectively. These classes handles input and output with the disk files.The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fstream.h</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header file contains a declaration of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ifstream, ofstream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and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classes.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iostream.h</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file contains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istream, ostream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and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iostream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classes and included in the program while doing disk I/O operations. The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filebuf</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class contains input and output operations with files.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streambuf </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does not organize streams for input and output operations, only derived classes of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streambuf</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performs I/O operations.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These derived classes arranges a space for keeping input data and for sending output data.The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and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invokes the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filebuf</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functions to perform the insertion or extraction on the streams.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156845" algn="just"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156845" algn="just"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2" name="Google Shape;282;p2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Stream class hierarchy</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22"/>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89" name="Google Shape;289;p22"/>
          <p:cNvPicPr preferRelativeResize="0"/>
          <p:nvPr>
            <p:ph type="body" idx="1"/>
          </p:nvPr>
        </p:nvPicPr>
        <p:blipFill rotWithShape="1">
          <a:blip r:embed="rId1"/>
          <a:srcRect/>
          <a:stretch>
            <a:fillRect/>
          </a:stretch>
        </p:blipFill>
        <p:spPr>
          <a:xfrm>
            <a:off x="381000" y="1066800"/>
            <a:ext cx="8458200" cy="541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23"/>
          <p:cNvSpPr txBox="1"/>
          <p:nvPr>
            <p:ph type="title"/>
          </p:nvPr>
        </p:nvSpPr>
        <p:spPr>
          <a:xfrm>
            <a:off x="381000" y="6096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br>
              <a:rPr lang="en-US" sz="32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32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Header files available in C++ for Input – Output operation are:</a:t>
            </a:r>
            <a:br>
              <a:rPr lang="en-US" sz="3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US" sz="3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5" name="Google Shape;295;p23"/>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1" i="0" u="sng">
                <a:solidFill>
                  <a:srgbClr val="000000"/>
                </a:solidFill>
                <a:latin typeface="Times New Roman" panose="02020603050405020304"/>
                <a:ea typeface="Times New Roman" panose="02020603050405020304"/>
                <a:cs typeface="Times New Roman" panose="02020603050405020304"/>
                <a:sym typeface="Times New Roman" panose="02020603050405020304"/>
              </a:rPr>
              <a:t>iostream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iostream stands for standard input output stream. This header file contains definitions to objects like cin,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cerr etc.</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1" i="0" u="sng">
                <a:solidFill>
                  <a:srgbClr val="000000"/>
                </a:solidFill>
                <a:latin typeface="Times New Roman" panose="02020603050405020304"/>
                <a:ea typeface="Times New Roman" panose="02020603050405020304"/>
                <a:cs typeface="Times New Roman" panose="02020603050405020304"/>
                <a:sym typeface="Times New Roman" panose="02020603050405020304"/>
              </a:rPr>
              <a:t>iomanip</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iomanip stands for input output manipulators. The methods declared in this files are used for manipulating streams. This file contains definitions of setw, setprecision etc.</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1" i="0" u="sng">
                <a:solidFill>
                  <a:srgbClr val="000000"/>
                </a:solidFill>
                <a:latin typeface="Times New Roman" panose="02020603050405020304"/>
                <a:ea typeface="Times New Roman" panose="02020603050405020304"/>
                <a:cs typeface="Times New Roman" panose="02020603050405020304"/>
                <a:sym typeface="Times New Roman" panose="02020603050405020304"/>
              </a:rPr>
              <a:t>fstream</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This header file mainly describes the file stream. This header file is used to handle the data being read from a file as input or data being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written into the file as output.</a:t>
            </a: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6" name="Google Shape;296;p23"/>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24"/>
          <p:cNvSpPr txBox="1"/>
          <p:nvPr>
            <p:ph type="title"/>
          </p:nvPr>
        </p:nvSpPr>
        <p:spPr>
          <a:xfrm>
            <a:off x="457200" y="4572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Stream Objects</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24"/>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standard C++ library defines the following stream objects to access the standard sources and destinations of characters during program execution.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Cin</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Standard  input stream(usually the keyboard)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Standard output stream(usually the screen)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Cerr: </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Standard error stream, it is the same as the output stream.</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Clog</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Standard logging stream, it is the same as the output stream.</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3" name="Google Shape;303;p24"/>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5"/>
          <p:cNvSpPr txBox="1"/>
          <p:nvPr>
            <p:ph type="ctrTitle"/>
          </p:nvPr>
        </p:nvSpPr>
        <p:spPr>
          <a:xfrm>
            <a:off x="685800" y="2514600"/>
            <a:ext cx="7772400" cy="1470025"/>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Reading and writing data using cin and cout</a:t>
            </a:r>
            <a:br>
              <a:rPr lang="en-US" sz="4000" b="1" i="0" u="none">
                <a:solidFill>
                  <a:schemeClr val="dk1"/>
                </a:solidFill>
                <a:latin typeface="Calibri" panose="020F0502020204030204"/>
                <a:ea typeface="Calibri" panose="020F0502020204030204"/>
                <a:cs typeface="Calibri" panose="020F0502020204030204"/>
                <a:sym typeface="Calibri" panose="020F0502020204030204"/>
              </a:rPr>
            </a:b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9" name="Google Shape;309;p25"/>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495300" y="503237"/>
            <a:ext cx="8229600" cy="715962"/>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Cout</a:t>
            </a: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315;p26"/>
          <p:cNvSpPr txBox="1"/>
          <p:nvPr>
            <p:ph type="body" idx="1"/>
          </p:nvPr>
        </p:nvSpPr>
        <p:spPr>
          <a:xfrm>
            <a:off x="381000" y="1219200"/>
            <a:ext cx="8458200" cy="49530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is used for the output of data of various types. This has been made possible by overloading the operator&lt;&lt;(insertion operator) in the ostream class to recognize all the basic c++ types. </a:t>
            </a: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eg. cout&lt;&lt;“Hello”;</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cout will display this string as such on screen.</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endParaRPr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eg. cout&lt;&lt; a;</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if “a’ is variable then cout can be used to display the contents 		of “a”.</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156845"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6" name="Google Shape;316;p2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519112" y="6096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600"/>
              <a:buNone/>
            </a:pPr>
            <a:r>
              <a:rPr lang="en-US" sz="3600" b="1" i="0" u="none">
                <a:solidFill>
                  <a:srgbClr val="000000"/>
                </a:solidFill>
                <a:latin typeface="Calibri" panose="020F0502020204030204"/>
                <a:ea typeface="Calibri" panose="020F0502020204030204"/>
                <a:cs typeface="Calibri" panose="020F0502020204030204"/>
                <a:sym typeface="Calibri" panose="020F0502020204030204"/>
              </a:rPr>
              <a:t>Example 1: </a:t>
            </a:r>
            <a:r>
              <a:rPr lang="en-US" sz="3600" b="1" i="0" u="none">
                <a:solidFill>
                  <a:schemeClr val="dk1"/>
                </a:solidFill>
                <a:latin typeface="Calibri" panose="020F0502020204030204"/>
                <a:ea typeface="Calibri" panose="020F0502020204030204"/>
                <a:cs typeface="Calibri" panose="020F0502020204030204"/>
                <a:sym typeface="Calibri" panose="020F0502020204030204"/>
              </a:rPr>
              <a:t>To print the numbers and character variables</a:t>
            </a:r>
            <a:endParaRPr lang="en-US" sz="36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2" name="Google Shape;322;p27"/>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3" name="Google Shape;323;p27"/>
          <p:cNvPicPr preferRelativeResize="0"/>
          <p:nvPr>
            <p:ph type="body" idx="1"/>
          </p:nvPr>
        </p:nvPicPr>
        <p:blipFill rotWithShape="1">
          <a:blip r:embed="rId1"/>
          <a:srcRect/>
          <a:stretch>
            <a:fillRect/>
          </a:stretch>
        </p:blipFill>
        <p:spPr>
          <a:xfrm>
            <a:off x="5646737" y="2362200"/>
            <a:ext cx="1676400" cy="985837"/>
          </a:xfrm>
          <a:prstGeom prst="rect">
            <a:avLst/>
          </a:prstGeom>
          <a:noFill/>
          <a:ln>
            <a:noFill/>
          </a:ln>
        </p:spPr>
      </p:pic>
      <p:sp>
        <p:nvSpPr>
          <p:cNvPr id="324" name="Google Shape;324;p27"/>
          <p:cNvSpPr txBox="1"/>
          <p:nvPr/>
        </p:nvSpPr>
        <p:spPr>
          <a:xfrm>
            <a:off x="776287" y="1600200"/>
            <a:ext cx="4572000" cy="3478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#include&lt;iostream&gt;</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main()</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num1=70;</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double num2=256.783;</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char ch='A';</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cout&lt;&lt;num1&lt;&lt;endl;</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cout&lt;&lt;num2&lt;&lt;endl;</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cout&lt;&lt;"character:"&lt;&lt;ch&lt;&lt;endl;</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5" name="Google Shape;325;p27"/>
          <p:cNvSpPr txBox="1"/>
          <p:nvPr/>
        </p:nvSpPr>
        <p:spPr>
          <a:xfrm>
            <a:off x="5646737" y="1784350"/>
            <a:ext cx="10826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1" i="0" u="none">
                <a:solidFill>
                  <a:schemeClr val="dk1"/>
                </a:solidFill>
                <a:latin typeface="Arial" panose="020B0604020202020204"/>
                <a:ea typeface="Arial" panose="020B0604020202020204"/>
                <a:cs typeface="Arial" panose="020B0604020202020204"/>
                <a:sym typeface="Arial" panose="020B0604020202020204"/>
              </a:rPr>
              <a:t>Output: </a:t>
            </a:r>
            <a:endParaRPr lang="en-US" sz="1800" b="1"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326" name="Google Shape;326;p27"/>
          <p:cNvSpPr txBox="1"/>
          <p:nvPr/>
        </p:nvSpPr>
        <p:spPr>
          <a:xfrm>
            <a:off x="0" y="5302250"/>
            <a:ext cx="9144000" cy="1014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33333"/>
              </a:buClr>
              <a:buSzPts val="2000"/>
              <a:buFont typeface="Times New Roman" panose="02020603050405020304"/>
              <a:buNone/>
            </a:pPr>
            <a:r>
              <a:rPr lang="en-US" sz="2000" b="1"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Note:</a:t>
            </a:r>
            <a:endParaRPr lang="en-US" sz="2000" b="1"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27000" algn="just" rtl="0">
              <a:lnSpc>
                <a:spcPct val="100000"/>
              </a:lnSpc>
              <a:spcBef>
                <a:spcPts val="0"/>
              </a:spcBef>
              <a:spcAft>
                <a:spcPts val="0"/>
              </a:spcAft>
              <a:buClr>
                <a:srgbClr val="333333"/>
              </a:buClr>
              <a:buSzPts val="2000"/>
              <a:buFont typeface="Times New Roman" panose="02020603050405020304"/>
              <a:buChar char="•"/>
            </a:pPr>
            <a:r>
              <a:rPr lang="en-US" sz="2000" b="1"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The endl manipulator is used to insert a new line. That's why each output is displayed in a new line.</a:t>
            </a:r>
            <a:endParaRPr lang="en-US" sz="2000" b="1"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 calcmode="lin" valueType="num">
                                      <p:cBhvr additive="base">
                                        <p:cTn id="7" dur="500"/>
                                        <p:tgtEl>
                                          <p:spTgt spid="323"/>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30" name="Shape 330"/>
        <p:cNvGrpSpPr/>
        <p:nvPr/>
      </p:nvGrpSpPr>
      <p:grpSpPr>
        <a:xfrm>
          <a:off x="0" y="0"/>
          <a:ext cx="0" cy="0"/>
          <a:chOff x="0" y="0"/>
          <a:chExt cx="0" cy="0"/>
        </a:xfrm>
      </p:grpSpPr>
      <p:sp>
        <p:nvSpPr>
          <p:cNvPr id="331" name="Google Shape;331;p28"/>
          <p:cNvSpPr txBox="1"/>
          <p:nvPr>
            <p:ph type="body" idx="1"/>
          </p:nvPr>
        </p:nvSpPr>
        <p:spPr>
          <a:xfrm>
            <a:off x="381000" y="1219200"/>
            <a:ext cx="8382000" cy="5211762"/>
          </a:xfrm>
          <a:prstGeom prst="rect">
            <a:avLst/>
          </a:prstGeom>
          <a:noFill/>
          <a:ln>
            <a:noFill/>
          </a:ln>
        </p:spPr>
        <p:txBody>
          <a:bodyPr spcFirstLastPara="1" wrap="square" lIns="0" tIns="157400" rIns="0" bIns="0" anchor="t" anchorCtr="0">
            <a:noAutofit/>
          </a:bodyPr>
          <a:lstStyle/>
          <a:p>
            <a:pPr marL="309245" marR="0" lvl="0" indent="-309245" algn="l"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Cin is used for the input of data of various types. This has been made possible by overloading the operators &gt;&gt;(extraction) in the istream class to recognize all the basic c++ types.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following is the general format for reading data from the keyboard: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		eg: int a,b;</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		cin&gt;&gt;a&gt;&gt;b;</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2" name="Google Shape;332;p28"/>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3" name="Google Shape;333;p28"/>
          <p:cNvSpPr txBox="1"/>
          <p:nvPr>
            <p:ph type="title"/>
          </p:nvPr>
        </p:nvSpPr>
        <p:spPr>
          <a:xfrm>
            <a:off x="495300" y="503237"/>
            <a:ext cx="8229600" cy="715962"/>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Cin</a:t>
            </a: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76200" y="654050"/>
            <a:ext cx="8839200"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600"/>
              <a:buNone/>
            </a:pPr>
            <a:r>
              <a:rPr lang="en-US" sz="3600" b="1" i="0" u="none">
                <a:solidFill>
                  <a:schemeClr val="dk1"/>
                </a:solidFill>
                <a:latin typeface="Calibri" panose="020F0502020204030204"/>
                <a:ea typeface="Calibri" panose="020F0502020204030204"/>
                <a:cs typeface="Calibri" panose="020F0502020204030204"/>
                <a:sym typeface="Calibri" panose="020F0502020204030204"/>
              </a:rPr>
              <a:t>Example 2: Enter and Display Integer Value</a:t>
            </a:r>
            <a:br>
              <a:rPr lang="en-US" sz="3600" b="1" i="0" u="none">
                <a:solidFill>
                  <a:schemeClr val="dk1"/>
                </a:solidFill>
                <a:latin typeface="Calibri" panose="020F0502020204030204"/>
                <a:ea typeface="Calibri" panose="020F0502020204030204"/>
                <a:cs typeface="Calibri" panose="020F0502020204030204"/>
                <a:sym typeface="Calibri" panose="020F0502020204030204"/>
              </a:rPr>
            </a:br>
            <a:endParaRPr lang="en-US" sz="36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9" name="Google Shape;339;p29"/>
          <p:cNvSpPr txBox="1"/>
          <p:nvPr/>
        </p:nvSpPr>
        <p:spPr>
          <a:xfrm>
            <a:off x="533400" y="5246687"/>
            <a:ext cx="8305800" cy="1230312"/>
          </a:xfrm>
          <a:prstGeom prst="rect">
            <a:avLst/>
          </a:prstGeom>
          <a:solidFill>
            <a:srgbClr val="F5F5F5"/>
          </a:solidFill>
          <a:ln>
            <a:noFill/>
          </a:ln>
        </p:spPr>
        <p:txBody>
          <a:bodyPr spcFirstLastPara="1" wrap="square" lIns="0" tIns="0" rIns="0" bIns="0" anchor="ctr" anchorCtr="0">
            <a:spAutoFit/>
          </a:bodyPr>
          <a:lstStyle/>
          <a:p>
            <a:pPr marL="0" marR="0" lvl="0" indent="0" algn="just" rtl="0">
              <a:lnSpc>
                <a:spcPct val="100000"/>
              </a:lnSpc>
              <a:spcBef>
                <a:spcPts val="0"/>
              </a:spcBef>
              <a:spcAft>
                <a:spcPts val="0"/>
              </a:spcAft>
              <a:buClr>
                <a:srgbClr val="333333"/>
              </a:buClr>
              <a:buSzPts val="2000"/>
              <a:buFont typeface="Times New Roman" panose="02020603050405020304"/>
              <a:buNone/>
            </a:pPr>
            <a:r>
              <a:rPr lang="en-US" sz="2000" b="1"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Note: </a:t>
            </a:r>
            <a:r>
              <a:rPr lang="en-US" sz="20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If we don't include the using namespace std; statement, we need to use std::cin instead of cin .</a:t>
            </a:r>
            <a:endParaRPr lang="en-US" sz="20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333333"/>
              </a:buClr>
              <a:buSzPts val="2000"/>
              <a:buFont typeface="Times New Roman" panose="02020603050405020304"/>
              <a:buNone/>
            </a:pPr>
            <a:r>
              <a:rPr lang="en-US" sz="20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0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0" name="Google Shape;340;p29"/>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41" name="Google Shape;341;p29"/>
          <p:cNvPicPr preferRelativeResize="0"/>
          <p:nvPr/>
        </p:nvPicPr>
        <p:blipFill rotWithShape="1">
          <a:blip r:embed="rId1"/>
          <a:srcRect/>
          <a:stretch>
            <a:fillRect/>
          </a:stretch>
        </p:blipFill>
        <p:spPr>
          <a:xfrm>
            <a:off x="6238875" y="2743200"/>
            <a:ext cx="2143125" cy="641350"/>
          </a:xfrm>
          <a:prstGeom prst="rect">
            <a:avLst/>
          </a:prstGeom>
          <a:noFill/>
          <a:ln>
            <a:noFill/>
          </a:ln>
        </p:spPr>
      </p:pic>
      <p:sp>
        <p:nvSpPr>
          <p:cNvPr id="342" name="Google Shape;342;p29"/>
          <p:cNvSpPr txBox="1"/>
          <p:nvPr/>
        </p:nvSpPr>
        <p:spPr>
          <a:xfrm>
            <a:off x="685800" y="1676400"/>
            <a:ext cx="4572000" cy="341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#include&lt;iostream&gt;</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main()</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num;</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cout&lt;&lt;"Enter an integer:";</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cin&gt;&gt;num;//Taking input</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cout&lt;&lt;"The number is:"&lt;&lt;num;</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3" name="Google Shape;343;p29"/>
          <p:cNvSpPr txBox="1"/>
          <p:nvPr/>
        </p:nvSpPr>
        <p:spPr>
          <a:xfrm>
            <a:off x="5638800" y="1981200"/>
            <a:ext cx="10175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1" i="0" u="none">
                <a:solidFill>
                  <a:schemeClr val="dk1"/>
                </a:solidFill>
                <a:latin typeface="Arial" panose="020B0604020202020204"/>
                <a:ea typeface="Arial" panose="020B0604020202020204"/>
                <a:cs typeface="Arial" panose="020B0604020202020204"/>
                <a:sym typeface="Arial" panose="020B0604020202020204"/>
              </a:rPr>
              <a:t>Output:</a:t>
            </a:r>
            <a:endParaRPr lang="en-US" sz="1800" b="1"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 calcmode="lin" valueType="num">
                                      <p:cBhvr additive="base">
                                        <p:cTn id="7" dur="500"/>
                                        <p:tgtEl>
                                          <p:spTgt spid="342"/>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1"/>
                                        </p:tgtEl>
                                        <p:attrNameLst>
                                          <p:attrName>style.visibility</p:attrName>
                                        </p:attrNameLst>
                                      </p:cBhvr>
                                      <p:to>
                                        <p:strVal val="visible"/>
                                      </p:to>
                                    </p:set>
                                    <p:anim calcmode="lin" valueType="num">
                                      <p:cBhvr additive="base">
                                        <p:cTn id="12" dur="500"/>
                                        <p:tgtEl>
                                          <p:spTgt spid="341"/>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152400" y="2438400"/>
            <a:ext cx="8686800" cy="1470025"/>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Concepts and Basics of C++ Programming </a:t>
            </a:r>
            <a:br>
              <a:rPr lang="en-US" sz="4000" b="1" i="0" u="none">
                <a:solidFill>
                  <a:schemeClr val="dk1"/>
                </a:solidFill>
                <a:latin typeface="Calibri" panose="020F0502020204030204"/>
                <a:ea typeface="Calibri" panose="020F0502020204030204"/>
                <a:cs typeface="Calibri" panose="020F0502020204030204"/>
                <a:sym typeface="Calibri" panose="020F0502020204030204"/>
              </a:rPr>
            </a:b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 name="Google Shape;156;p3"/>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br>
              <a:rPr lang="en-US" sz="32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4000" b="1" i="0" u="none">
                <a:solidFill>
                  <a:srgbClr val="000000"/>
                </a:solidFill>
                <a:latin typeface="Calibri" panose="020F0502020204030204"/>
                <a:ea typeface="Calibri" panose="020F0502020204030204"/>
                <a:cs typeface="Calibri" panose="020F0502020204030204"/>
                <a:sym typeface="Calibri" panose="020F0502020204030204"/>
              </a:rPr>
              <a:t>Cascading of Input/Output Operators</a:t>
            </a:r>
            <a:br>
              <a:rPr lang="en-US" sz="4000" b="1" i="0" u="none">
                <a:solidFill>
                  <a:srgbClr val="000000"/>
                </a:solidFill>
                <a:latin typeface="Calibri" panose="020F0502020204030204"/>
                <a:ea typeface="Calibri" panose="020F0502020204030204"/>
                <a:cs typeface="Calibri" panose="020F0502020204030204"/>
                <a:sym typeface="Calibri" panose="020F0502020204030204"/>
              </a:rPr>
            </a:b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30"/>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500"/>
              <a:buFont typeface="Times New Roman" panose="02020603050405020304"/>
              <a:buChar char="•"/>
            </a:pPr>
            <a:r>
              <a:rPr lang="en-US"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We can use the &lt;&lt; operator multiple times in the same line. This is called </a:t>
            </a:r>
            <a:r>
              <a:rPr lang="en-US" sz="25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cascading</a:t>
            </a:r>
            <a:r>
              <a:rPr lang="en-US"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For example, </a:t>
            </a:r>
            <a:endParaRPr lang="en-US"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500"/>
              <a:buFont typeface="Times New Roman" panose="02020603050405020304"/>
              <a:buChar char="•"/>
            </a:pPr>
            <a:r>
              <a:rPr lang="en-US"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Cout&lt;&lt;“\n”&lt;&lt;“First Name=“&lt;&lt;“Jian”;</a:t>
            </a:r>
            <a:endParaRPr lang="en-US"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150495" algn="just" rtl="0">
              <a:lnSpc>
                <a:spcPct val="97000"/>
              </a:lnSpc>
              <a:spcBef>
                <a:spcPts val="1200"/>
              </a:spcBef>
              <a:spcAft>
                <a:spcPts val="0"/>
              </a:spcAft>
              <a:buClr>
                <a:srgbClr val="000000"/>
              </a:buClr>
              <a:buSzPts val="2500"/>
              <a:buFont typeface="Times New Roman" panose="02020603050405020304"/>
              <a:buNone/>
            </a:pPr>
            <a:endParaRPr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500"/>
              <a:buFont typeface="Times New Roman" panose="02020603050405020304"/>
              <a:buChar char="•"/>
            </a:pPr>
            <a:r>
              <a:rPr lang="en-US"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Similar to cout, cin can also be cascaded, for example,</a:t>
            </a:r>
            <a:endParaRPr lang="en-US"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500"/>
              <a:buFont typeface="Times New Roman" panose="02020603050405020304"/>
              <a:buChar char="•"/>
            </a:pPr>
            <a:r>
              <a:rPr lang="en-US"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Cin&gt;&gt;marks_cprog&gt;&gt;marks_python;</a:t>
            </a:r>
            <a:endParaRPr lang="en-US" sz="25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0" name="Google Shape;350;p30"/>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MCQ 1</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31"/>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115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operator used with cout is called:</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Insertion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	Extraction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	Get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	Comparison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0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7" name="Google Shape;357;p3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32"/>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Solution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32"/>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115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operator used with cout is called:</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Insertion operator</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	Extraction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	Get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	Comparison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0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4" name="Google Shape;364;p32"/>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MCQ 2</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33"/>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115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operator used with cin is called:</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Insertion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	Extraction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	Get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	Comparison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0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1" name="Google Shape;371;p33"/>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Solution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34"/>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115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operator used with cin is called:</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Insertion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Extraction operator</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	Get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	Comparison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0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8" name="Google Shape;378;p34"/>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MCQ 3</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35"/>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0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CPP, cin and cout are the predefined stream __________ .</a:t>
            </a: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Functions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Objects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Data types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5" name="Google Shape;385;p35"/>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89" name="Shape 389"/>
        <p:cNvGrpSpPr/>
        <p:nvPr/>
      </p:nvGrpSpPr>
      <p:grpSpPr>
        <a:xfrm>
          <a:off x="0" y="0"/>
          <a:ext cx="0" cy="0"/>
          <a:chOff x="0" y="0"/>
          <a:chExt cx="0" cy="0"/>
        </a:xfrm>
      </p:grpSpPr>
      <p:sp>
        <p:nvSpPr>
          <p:cNvPr id="390" name="Google Shape;390;p36"/>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0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CPP, cin and cout are the predefined stream __________ .</a:t>
            </a: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Operator</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Functions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Objects</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Data types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1" name="Google Shape;391;p3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2" name="Google Shape;392;p36"/>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Solution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37"/>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0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Classes in CPP are________ .</a:t>
            </a: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derived data types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User defined data types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built-in data types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All of these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8" name="Google Shape;398;p37"/>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9" name="Google Shape;399;p37"/>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MCQ 4</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sp>
        <p:nvSpPr>
          <p:cNvPr id="404" name="Google Shape;404;p38"/>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0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Classes in CPP are________ .</a:t>
            </a: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derived data types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User defined data types</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built-in data types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All of these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05" name="Google Shape;405;p38"/>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06" name="Google Shape;406;p38"/>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Solution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p39"/>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115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file iostream includes</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115000"/>
              </a:lnSpc>
              <a:spcBef>
                <a:spcPts val="1200"/>
              </a:spcBef>
              <a:spcAft>
                <a:spcPts val="0"/>
              </a:spcAft>
              <a:buClr>
                <a:srgbClr val="000000"/>
              </a:buClr>
              <a:buSzPts val="2400"/>
              <a:buFont typeface="Times New Roman" panose="02020603050405020304"/>
              <a:buAutoNum type="alphaU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streams of includes and outputs of program effect.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115000"/>
              </a:lnSpc>
              <a:spcBef>
                <a:spcPts val="1200"/>
              </a:spcBef>
              <a:spcAft>
                <a:spcPts val="0"/>
              </a:spcAft>
              <a:buClr>
                <a:srgbClr val="000000"/>
              </a:buClr>
              <a:buSzPts val="2400"/>
              <a:buFont typeface="Times New Roman" panose="02020603050405020304"/>
              <a:buAutoNum type="alphaU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declarations of the basic standard input-output library.</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115000"/>
              </a:lnSpc>
              <a:spcBef>
                <a:spcPts val="1200"/>
              </a:spcBef>
              <a:spcAft>
                <a:spcPts val="0"/>
              </a:spcAft>
              <a:buClr>
                <a:srgbClr val="000000"/>
              </a:buClr>
              <a:buSzPts val="2400"/>
              <a:buFont typeface="Times New Roman" panose="02020603050405020304"/>
              <a:buAutoNum type="alphaU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both a and b</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115000"/>
              </a:lnSpc>
              <a:spcBef>
                <a:spcPts val="1200"/>
              </a:spcBef>
              <a:spcAft>
                <a:spcPts val="0"/>
              </a:spcAft>
              <a:buClr>
                <a:srgbClr val="000000"/>
              </a:buClr>
              <a:buSzPts val="2400"/>
              <a:buFont typeface="Times New Roman" panose="02020603050405020304"/>
              <a:buAutoNum type="alphaU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none of these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000"/>
              </a:spcBef>
              <a:spcAft>
                <a:spcPts val="0"/>
              </a:spcAft>
              <a:buClr>
                <a:srgbClr val="000000"/>
              </a:buClr>
              <a:buSzPts val="3600"/>
              <a:buFont typeface="Times New Roman" panose="02020603050405020304"/>
              <a:buNone/>
            </a:pPr>
            <a:endParaRPr sz="36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81280" algn="l" rtl="0">
              <a:lnSpc>
                <a:spcPct val="97000"/>
              </a:lnSpc>
              <a:spcBef>
                <a:spcPts val="1200"/>
              </a:spcBef>
              <a:spcAft>
                <a:spcPts val="0"/>
              </a:spcAft>
              <a:buClr>
                <a:srgbClr val="000000"/>
              </a:buClr>
              <a:buSzPts val="3600"/>
              <a:buFont typeface="Times New Roman" panose="02020603050405020304"/>
              <a:buNone/>
            </a:pPr>
            <a:endParaRPr sz="36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2" name="Google Shape;412;p39"/>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3" name="Google Shape;413;p39"/>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MCQ 5</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4"/>
          <p:cNvSpPr txBox="1"/>
          <p:nvPr>
            <p:ph type="title"/>
          </p:nvPr>
        </p:nvSpPr>
        <p:spPr>
          <a:xfrm>
            <a:off x="0" y="228600"/>
            <a:ext cx="8915400"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800"/>
              <a:buNone/>
            </a:pPr>
            <a:b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4000" b="1" i="0" u="none">
                <a:solidFill>
                  <a:srgbClr val="000000"/>
                </a:solidFill>
                <a:latin typeface="Calibri" panose="020F0502020204030204"/>
                <a:ea typeface="Calibri" panose="020F0502020204030204"/>
                <a:cs typeface="Calibri" panose="020F0502020204030204"/>
                <a:sym typeface="Calibri" panose="020F0502020204030204"/>
              </a:rPr>
              <a:t>Introduction   </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4"/>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 is an object oriented programming (OOP) language  developed by Bjarne Stroustrup. </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Times New Roman" panose="020206030504050203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Stroustrup began developing C++ in 1979 (then called “C with classes”), and, in his own words, invented C++, wrote its early definitions, and produced its first implementation… choose and formulated the design criteria for C++ , designed all its major facilities.</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Times New Roman" panose="020206030504050203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1983, “C with Classes” was renamed to “C++” (++ being the increment operator in C), adding new features.</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Times New Roman" panose="020206030504050203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First commercial release of the C++ language was in 1985.</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156845" algn="l" rtl="0">
              <a:lnSpc>
                <a:spcPct val="97000"/>
              </a:lnSpc>
              <a:spcBef>
                <a:spcPts val="1200"/>
              </a:spcBef>
              <a:spcAft>
                <a:spcPts val="0"/>
              </a:spcAft>
              <a:buClr>
                <a:srgbClr val="000000"/>
              </a:buClr>
              <a:buSzPts val="2400"/>
              <a:buFont typeface="Times New Roman" panose="02020603050405020304"/>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4"/>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17" name="Shape 417"/>
        <p:cNvGrpSpPr/>
        <p:nvPr/>
      </p:nvGrpSpPr>
      <p:grpSpPr>
        <a:xfrm>
          <a:off x="0" y="0"/>
          <a:ext cx="0" cy="0"/>
          <a:chOff x="0" y="0"/>
          <a:chExt cx="0" cy="0"/>
        </a:xfrm>
      </p:grpSpPr>
      <p:sp>
        <p:nvSpPr>
          <p:cNvPr id="418" name="Google Shape;418;p40"/>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115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file iostream includes</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115000"/>
              </a:lnSpc>
              <a:spcBef>
                <a:spcPts val="1200"/>
              </a:spcBef>
              <a:spcAft>
                <a:spcPts val="0"/>
              </a:spcAft>
              <a:buClr>
                <a:srgbClr val="000000"/>
              </a:buClr>
              <a:buSzPts val="2400"/>
              <a:buFont typeface="Times New Roman" panose="02020603050405020304"/>
              <a:buAutoNum type="alphaU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streams of includes and outputs of program effect.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115000"/>
              </a:lnSpc>
              <a:spcBef>
                <a:spcPts val="1200"/>
              </a:spcBef>
              <a:spcAft>
                <a:spcPts val="0"/>
              </a:spcAft>
              <a:buClr>
                <a:srgbClr val="000000"/>
              </a:buClr>
              <a:buSzPts val="2400"/>
              <a:buFont typeface="Times New Roman" panose="02020603050405020304"/>
              <a:buAutoNum type="alphaUcPeriod"/>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declarations of the basic standard input-output library.</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115000"/>
              </a:lnSpc>
              <a:spcBef>
                <a:spcPts val="1200"/>
              </a:spcBef>
              <a:spcAft>
                <a:spcPts val="0"/>
              </a:spcAft>
              <a:buClr>
                <a:srgbClr val="000000"/>
              </a:buClr>
              <a:buSzPts val="2400"/>
              <a:buFont typeface="Times New Roman" panose="02020603050405020304"/>
              <a:buAutoNum type="alphaU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both a and b</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115000"/>
              </a:lnSpc>
              <a:spcBef>
                <a:spcPts val="1200"/>
              </a:spcBef>
              <a:spcAft>
                <a:spcPts val="0"/>
              </a:spcAft>
              <a:buClr>
                <a:srgbClr val="000000"/>
              </a:buClr>
              <a:buSzPts val="2400"/>
              <a:buFont typeface="Times New Roman" panose="02020603050405020304"/>
              <a:buAutoNum type="alphaU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none of these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0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9" name="Google Shape;419;p40"/>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0" name="Google Shape;420;p40"/>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Solution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24" name="Shape 424"/>
        <p:cNvGrpSpPr/>
        <p:nvPr/>
      </p:nvGrpSpPr>
      <p:grpSpPr>
        <a:xfrm>
          <a:off x="0" y="0"/>
          <a:ext cx="0" cy="0"/>
          <a:chOff x="0" y="0"/>
          <a:chExt cx="0" cy="0"/>
        </a:xfrm>
      </p:grpSpPr>
      <p:sp>
        <p:nvSpPr>
          <p:cNvPr id="425" name="Google Shape;425;p41"/>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Structure of C++ Program</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4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27" name="Google Shape;427;p41" descr="IMG_256"/>
          <p:cNvPicPr preferRelativeResize="0"/>
          <p:nvPr/>
        </p:nvPicPr>
        <p:blipFill rotWithShape="1">
          <a:blip r:embed="rId1"/>
          <a:srcRect/>
          <a:stretch>
            <a:fillRect/>
          </a:stretch>
        </p:blipFill>
        <p:spPr>
          <a:xfrm>
            <a:off x="2057400" y="1371600"/>
            <a:ext cx="4953000" cy="4876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42"/>
          <p:cNvSpPr txBox="1"/>
          <p:nvPr>
            <p:ph type="body" idx="1"/>
          </p:nvPr>
        </p:nvSpPr>
        <p:spPr>
          <a:xfrm>
            <a:off x="228600" y="1066800"/>
            <a:ext cx="8105775" cy="4800600"/>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Section 1 : Header File</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header files contain the definition of the functions and macros we are using in our program. They are defined on the top of the C++ program.</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line #1</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we used the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  &lt;iostream&gt; </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statement to tell the compiler to include an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iostream </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header file library which stores the definition of the cin and cout methods that we have used for input and output.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is a preprocessor directive using which we import header files.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97000"/>
              </a:lnSpc>
              <a:spcBef>
                <a:spcPts val="12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Syntax:</a:t>
            </a: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 &lt;</a:t>
            </a:r>
            <a:r>
              <a:rPr lang="en-US" sz="2400" b="0" i="1" u="none">
                <a:solidFill>
                  <a:srgbClr val="000000"/>
                </a:solidFill>
                <a:latin typeface="Times New Roman" panose="02020603050405020304"/>
                <a:ea typeface="Times New Roman" panose="02020603050405020304"/>
                <a:cs typeface="Times New Roman" panose="02020603050405020304"/>
                <a:sym typeface="Times New Roman" panose="02020603050405020304"/>
              </a:rPr>
              <a:t>library_name</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&gt;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3" name="Google Shape;433;p42"/>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4" name="Google Shape;434;p42"/>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Structure of C++ Program</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38" name="Shape 438"/>
        <p:cNvGrpSpPr/>
        <p:nvPr/>
      </p:nvGrpSpPr>
      <p:grpSpPr>
        <a:xfrm>
          <a:off x="0" y="0"/>
          <a:ext cx="0" cy="0"/>
          <a:chOff x="0" y="0"/>
          <a:chExt cx="0" cy="0"/>
        </a:xfrm>
      </p:grpSpPr>
      <p:sp>
        <p:nvSpPr>
          <p:cNvPr id="439" name="Google Shape;439;p43"/>
          <p:cNvSpPr txBox="1"/>
          <p:nvPr>
            <p:ph type="body" idx="1"/>
          </p:nvPr>
        </p:nvSpPr>
        <p:spPr>
          <a:xfrm>
            <a:off x="457200" y="990600"/>
            <a:ext cx="8105775" cy="5257800"/>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Section 2 : Global Declaration Section</a:t>
            </a:r>
            <a:endParaRPr sz="36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Global Variables are declared here.</a:t>
            </a:r>
            <a:endParaRPr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Global Declaration may include –</a:t>
            </a:r>
            <a:endParaRPr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l" rtl="0">
              <a:lnSpc>
                <a:spcPct val="97000"/>
              </a:lnSpc>
              <a:spcBef>
                <a:spcPts val="1200"/>
              </a:spcBef>
              <a:spcAft>
                <a:spcPts val="0"/>
              </a:spcAft>
              <a:buClr>
                <a:srgbClr val="000000"/>
              </a:buClr>
              <a:buSzPts val="2800"/>
              <a:buFont typeface="Times New Roman" panose="02020603050405020304"/>
              <a:buChar char="–"/>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Declaring Structure</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l" rtl="0">
              <a:lnSpc>
                <a:spcPct val="97000"/>
              </a:lnSpc>
              <a:spcBef>
                <a:spcPts val="1000"/>
              </a:spcBef>
              <a:spcAft>
                <a:spcPts val="0"/>
              </a:spcAft>
              <a:buClr>
                <a:srgbClr val="000000"/>
              </a:buClr>
              <a:buSzPts val="2800"/>
              <a:buFont typeface="Times New Roman" panose="02020603050405020304"/>
              <a:buChar char="–"/>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Declaring Class</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258445" algn="l" rtl="0">
              <a:lnSpc>
                <a:spcPct val="97000"/>
              </a:lnSpc>
              <a:spcBef>
                <a:spcPts val="1000"/>
              </a:spcBef>
              <a:spcAft>
                <a:spcPts val="0"/>
              </a:spcAft>
              <a:buClr>
                <a:srgbClr val="000000"/>
              </a:buClr>
              <a:buSzPts val="2800"/>
              <a:buFont typeface="Times New Roman" panose="02020603050405020304"/>
              <a:buChar char="–"/>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Declaring Variable</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Section 3 : Class Declaration Section</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Actually this section can be considered as sub section for the global declaration section.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declaration and all methods of that class are defined here.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73100" marR="0" lvl="1" indent="-131445" algn="l" rtl="0">
              <a:lnSpc>
                <a:spcPct val="97000"/>
              </a:lnSpc>
              <a:spcBef>
                <a:spcPts val="1200"/>
              </a:spcBef>
              <a:spcAft>
                <a:spcPts val="0"/>
              </a:spcAft>
              <a:buClr>
                <a:srgbClr val="000000"/>
              </a:buClr>
              <a:buSzPts val="2000"/>
              <a:buFont typeface="Times New Roman" panose="020206030504050203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82880" algn="l" rtl="0">
              <a:lnSpc>
                <a:spcPct val="97000"/>
              </a:lnSpc>
              <a:spcBef>
                <a:spcPts val="1000"/>
              </a:spcBef>
              <a:spcAft>
                <a:spcPts val="0"/>
              </a:spcAft>
              <a:buClr>
                <a:srgbClr val="000000"/>
              </a:buClr>
              <a:buSzPts val="2000"/>
              <a:buFont typeface="Times New Roman" panose="020206030504050203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0" name="Google Shape;440;p43"/>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1" name="Google Shape;441;p43"/>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Structure of C++ Program</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44"/>
          <p:cNvSpPr txBox="1"/>
          <p:nvPr>
            <p:ph type="body" idx="1"/>
          </p:nvPr>
        </p:nvSpPr>
        <p:spPr>
          <a:xfrm>
            <a:off x="457200" y="1219200"/>
            <a:ext cx="8105775" cy="4789487"/>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Section 4 : Main Function</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Each and every C++ program always starts with main function.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This is entry point for all the function. Each and every method is called indirectly through main.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We can create class objects in the main.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Operating system call this function automatically.</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Section 5 : Method Definition Section</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This is optional section . Generally this method was used in C Programming.</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7" name="Google Shape;447;p44"/>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8" name="Google Shape;448;p44"/>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Structure of C++ Program</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45"/>
          <p:cNvSpPr txBox="1"/>
          <p:nvPr>
            <p:ph type="title"/>
          </p:nvPr>
        </p:nvSpPr>
        <p:spPr>
          <a:xfrm>
            <a:off x="533400" y="2286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Program 1</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45"/>
          <p:cNvSpPr txBox="1"/>
          <p:nvPr>
            <p:ph type="body" idx="1"/>
          </p:nvPr>
        </p:nvSpPr>
        <p:spPr>
          <a:xfrm>
            <a:off x="457200" y="990600"/>
            <a:ext cx="4572000" cy="5943600"/>
          </a:xfrm>
          <a:prstGeom prst="rect">
            <a:avLst/>
          </a:prstGeom>
          <a:noFill/>
          <a:ln>
            <a:noFill/>
          </a:ln>
        </p:spPr>
        <p:txBody>
          <a:bodyPr spcFirstLastPara="1" wrap="square" lIns="0" tIns="157400" rIns="0" bIns="0" anchor="t" anchorCtr="0">
            <a:noAutofit/>
          </a:bodyPr>
          <a:lstStyle/>
          <a:p>
            <a:pPr marL="0" marR="0" lvl="0" indent="0" algn="l" rtl="0">
              <a:lnSpc>
                <a:spcPct val="100000"/>
              </a:lnSpc>
              <a:spcBef>
                <a:spcPts val="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Program to add two numbers </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#include &lt;iostream&gt;</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int main() {</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int num1;	//to store first number</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int num2;	//to store second number</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int add;	//to store addition</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cout&lt;&lt;"Enter first number: ";</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cin&gt;&gt;num1;</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cout&lt;&lt;"Enter second number: ";</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cin&gt;&gt;num2;</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add=num1+num2;</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cout&lt;&lt;"Addition is: "&lt;&lt;add&lt;&lt;endl;</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return 0;</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500"/>
              <a:buFont typeface="Times New Roman" panose="02020603050405020304"/>
              <a:buNone/>
            </a:pPr>
            <a:r>
              <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214630" algn="l" rtl="0">
              <a:lnSpc>
                <a:spcPct val="97000"/>
              </a:lnSpc>
              <a:spcBef>
                <a:spcPts val="1200"/>
              </a:spcBef>
              <a:spcAft>
                <a:spcPts val="0"/>
              </a:spcAft>
              <a:buClr>
                <a:srgbClr val="000000"/>
              </a:buClr>
              <a:buSzPts val="1500"/>
              <a:buFont typeface="Times New Roman" panose="02020603050405020304"/>
              <a:buNone/>
            </a:pPr>
            <a:endParaRPr sz="15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55" name="Google Shape;455;p45"/>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56" name="Google Shape;456;p45"/>
          <p:cNvSpPr txBox="1"/>
          <p:nvPr/>
        </p:nvSpPr>
        <p:spPr>
          <a:xfrm>
            <a:off x="5081587" y="1600200"/>
            <a:ext cx="10175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1" i="0" u="none">
                <a:solidFill>
                  <a:schemeClr val="dk1"/>
                </a:solidFill>
                <a:latin typeface="Arial" panose="020B0604020202020204"/>
                <a:ea typeface="Arial" panose="020B0604020202020204"/>
                <a:cs typeface="Arial" panose="020B0604020202020204"/>
                <a:sym typeface="Arial" panose="020B0604020202020204"/>
              </a:rPr>
              <a:t>Output:</a:t>
            </a:r>
            <a:endParaRPr lang="en-US" sz="1800" b="1"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457" name="Google Shape;457;p45"/>
          <p:cNvPicPr preferRelativeResize="0"/>
          <p:nvPr/>
        </p:nvPicPr>
        <p:blipFill rotWithShape="1">
          <a:blip r:embed="rId1"/>
          <a:srcRect/>
          <a:stretch>
            <a:fillRect/>
          </a:stretch>
        </p:blipFill>
        <p:spPr>
          <a:xfrm>
            <a:off x="4953000" y="2209800"/>
            <a:ext cx="2667000" cy="990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7"/>
                                        </p:tgtEl>
                                        <p:attrNameLst>
                                          <p:attrName>style.visibility</p:attrName>
                                        </p:attrNameLst>
                                      </p:cBhvr>
                                      <p:to>
                                        <p:strVal val="visible"/>
                                      </p:to>
                                    </p:set>
                                    <p:anim calcmode="lin" valueType="num">
                                      <p:cBhvr additive="base">
                                        <p:cTn id="7" dur="500"/>
                                        <p:tgtEl>
                                          <p:spTgt spid="457"/>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61" name="Shape 461"/>
        <p:cNvGrpSpPr/>
        <p:nvPr/>
      </p:nvGrpSpPr>
      <p:grpSpPr>
        <a:xfrm>
          <a:off x="0" y="0"/>
          <a:ext cx="0" cy="0"/>
          <a:chOff x="0" y="0"/>
          <a:chExt cx="0" cy="0"/>
        </a:xfrm>
      </p:grpSpPr>
      <p:sp>
        <p:nvSpPr>
          <p:cNvPr id="462" name="Google Shape;462;p46"/>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Using namespace std</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46"/>
          <p:cNvSpPr txBox="1"/>
          <p:nvPr>
            <p:ph type="body" idx="1"/>
          </p:nvPr>
        </p:nvSpPr>
        <p:spPr>
          <a:xfrm>
            <a:off x="533400" y="1066800"/>
            <a:ext cx="8105775" cy="57912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A namespace is designed to overcome this difficulty and is used as additional information to differentiate similar functions, classes, variables etc. with the same name available in different libraries. Using namespace, you can define the context in which names are defined. In essence, a namespace defines a scope</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Therefore, Namespace collects identifiers used for class, object and variables. NameSpace can be used by two ways in a program, either by the use of using statement at the beginning, like we did in above mentioned program or by using name of namespace as prefix before the identifier with scope resolution (::) operator.</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1"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Examples: </a:t>
            </a:r>
            <a:endParaRPr lang="en-US" sz="2400" b="1"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cout&lt;&lt;“A”; </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156845" algn="just"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64" name="Google Shape;464;p4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465" name="Google Shape;465;p46"/>
          <p:cNvCxnSpPr/>
          <p:nvPr/>
        </p:nvCxnSpPr>
        <p:spPr>
          <a:xfrm>
            <a:off x="4343400" y="5226050"/>
            <a:ext cx="0" cy="1219200"/>
          </a:xfrm>
          <a:prstGeom prst="straightConnector1">
            <a:avLst/>
          </a:prstGeom>
          <a:noFill/>
          <a:ln w="9525" cap="flat" cmpd="sng">
            <a:solidFill>
              <a:schemeClr val="dk1"/>
            </a:solidFill>
            <a:prstDash val="solid"/>
            <a:miter lim="800000"/>
            <a:headEnd type="none" w="med" len="med"/>
            <a:tailEnd type="none" w="med" len="med"/>
          </a:ln>
        </p:spPr>
      </p:cxnSp>
      <p:sp>
        <p:nvSpPr>
          <p:cNvPr id="466" name="Google Shape;466;p46"/>
          <p:cNvSpPr txBox="1"/>
          <p:nvPr/>
        </p:nvSpPr>
        <p:spPr>
          <a:xfrm>
            <a:off x="4568825" y="5832475"/>
            <a:ext cx="2300287" cy="4619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333333"/>
              </a:buClr>
              <a:buSzPts val="2400"/>
              <a:buFont typeface="Times New Roman" panose="02020603050405020304"/>
              <a:buNone/>
            </a:pPr>
            <a:r>
              <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rPr>
              <a:t>std::cout &lt;&lt; "A";</a:t>
            </a:r>
            <a:endParaRPr lang="en-US" sz="2400" b="0" i="0" u="none">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457200" y="566737"/>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r>
              <a:rPr lang="en-US" sz="3200" b="1" i="0" u="none">
                <a:solidFill>
                  <a:srgbClr val="000000"/>
                </a:solidFill>
                <a:latin typeface="Arial" panose="020B0604020202020204"/>
                <a:ea typeface="Arial" panose="020B0604020202020204"/>
                <a:cs typeface="Arial" panose="020B0604020202020204"/>
                <a:sym typeface="Arial" panose="020B0604020202020204"/>
              </a:rPr>
              <a:t>C++ practicing examples</a:t>
            </a:r>
            <a:endParaRPr lang="en-US" sz="3200" b="1"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2" name="Google Shape;472;p47"/>
          <p:cNvSpPr txBox="1"/>
          <p:nvPr>
            <p:ph type="body" idx="1"/>
          </p:nvPr>
        </p:nvSpPr>
        <p:spPr>
          <a:xfrm>
            <a:off x="228600" y="1676400"/>
            <a:ext cx="8686800" cy="4403725"/>
          </a:xfrm>
          <a:prstGeom prst="rect">
            <a:avLst/>
          </a:prstGeom>
          <a:noFill/>
          <a:ln>
            <a:noFill/>
          </a:ln>
        </p:spPr>
        <p:txBody>
          <a:bodyPr spcFirstLastPara="1" wrap="square" lIns="0" tIns="157400" rIns="0" bIns="0" anchor="t" anchorCtr="0">
            <a:noAutofit/>
          </a:bodyPr>
          <a:lstStyle/>
          <a:p>
            <a:pPr marL="309245" marR="0" lvl="0" indent="-309245" algn="l" rtl="0">
              <a:lnSpc>
                <a:spcPct val="97000"/>
              </a:lnSpc>
              <a:spcBef>
                <a:spcPts val="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Program to Find Largest Number Among Three Numbers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Program to Calculate Sum of Natural Numbers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Program to Check Whether a Number is Prime or Not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Program to Display Fibonacci Series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3" name="Google Shape;473;p47"/>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77" name="Shape 477"/>
        <p:cNvGrpSpPr/>
        <p:nvPr/>
      </p:nvGrpSpPr>
      <p:grpSpPr>
        <a:xfrm>
          <a:off x="0" y="0"/>
          <a:ext cx="0" cy="0"/>
          <a:chOff x="0" y="0"/>
          <a:chExt cx="0" cy="0"/>
        </a:xfrm>
      </p:grpSpPr>
      <p:sp>
        <p:nvSpPr>
          <p:cNvPr id="478" name="Google Shape;478;p48"/>
          <p:cNvSpPr txBox="1"/>
          <p:nvPr>
            <p:ph type="title"/>
          </p:nvPr>
        </p:nvSpPr>
        <p:spPr>
          <a:xfrm>
            <a:off x="457200" y="21336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Lecture 3</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48"/>
          <p:cNvSpPr txBox="1"/>
          <p:nvPr/>
        </p:nvSpPr>
        <p:spPr>
          <a:xfrm>
            <a:off x="609600" y="3289300"/>
            <a:ext cx="8270875" cy="673100"/>
          </a:xfrm>
          <a:prstGeom prst="rect">
            <a:avLst/>
          </a:prstGeom>
          <a:noFill/>
          <a:ln>
            <a:noFill/>
          </a:ln>
        </p:spPr>
        <p:txBody>
          <a:bodyPr spcFirstLastPara="1" wrap="square" lIns="81625" tIns="42450" rIns="81625" bIns="42450" anchor="ctr" anchorCtr="0">
            <a:noAutofit/>
          </a:bodyPr>
          <a:lstStyle/>
          <a:p>
            <a:pPr marL="0" marR="0" lvl="0" indent="0" algn="ctr" rtl="0">
              <a:lnSpc>
                <a:spcPct val="100000"/>
              </a:lnSpc>
              <a:spcBef>
                <a:spcPts val="0"/>
              </a:spcBef>
              <a:spcAft>
                <a:spcPts val="0"/>
              </a:spcAft>
              <a:buClr>
                <a:srgbClr val="000000"/>
              </a:buClr>
              <a:buSzPts val="3200"/>
              <a:buFont typeface="Calibri" panose="020F0502020204030204"/>
              <a:buNone/>
            </a:pPr>
            <a:r>
              <a:rPr lang="en-US" sz="3200" b="1" i="0" u="none">
                <a:solidFill>
                  <a:srgbClr val="000000"/>
                </a:solidFill>
                <a:latin typeface="Calibri" panose="020F0502020204030204"/>
                <a:ea typeface="Calibri" panose="020F0502020204030204"/>
                <a:cs typeface="Calibri" panose="020F0502020204030204"/>
                <a:sym typeface="Calibri" panose="020F0502020204030204"/>
              </a:rPr>
              <a:t>CSE202: OBJECT ORIENTED PROGRAMMING </a:t>
            </a:r>
            <a:endParaRPr lang="en-US" sz="32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48"/>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84" name="Shape 484"/>
        <p:cNvGrpSpPr/>
        <p:nvPr/>
      </p:nvGrpSpPr>
      <p:grpSpPr>
        <a:xfrm>
          <a:off x="0" y="0"/>
          <a:ext cx="0" cy="0"/>
          <a:chOff x="0" y="0"/>
          <a:chExt cx="0" cy="0"/>
        </a:xfrm>
      </p:grpSpPr>
      <p:sp>
        <p:nvSpPr>
          <p:cNvPr id="485" name="Google Shape;485;p49"/>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Lecture 3: Outline </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49"/>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309245" marR="0" lvl="0" indent="-309245" algn="l"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Creating classes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objects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Accessing class members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7" name="Google Shape;487;p49"/>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5"/>
          <p:cNvSpPr txBox="1"/>
          <p:nvPr>
            <p:ph type="title"/>
          </p:nvPr>
        </p:nvSpPr>
        <p:spPr>
          <a:xfrm>
            <a:off x="0" y="838200"/>
            <a:ext cx="9144000"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br>
              <a:rPr lang="en-US" sz="32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4000" b="1" i="0" u="none">
                <a:solidFill>
                  <a:srgbClr val="000000"/>
                </a:solidFill>
                <a:latin typeface="Calibri" panose="020F0502020204030204"/>
                <a:ea typeface="Calibri" panose="020F0502020204030204"/>
                <a:cs typeface="Calibri" panose="020F0502020204030204"/>
                <a:sym typeface="Calibri" panose="020F0502020204030204"/>
              </a:rPr>
              <a:t>What is Procedure Oriented Programming (POP)?</a:t>
            </a:r>
            <a:br>
              <a:rPr lang="en-US" sz="4000" b="0" i="0" u="none">
                <a:solidFill>
                  <a:srgbClr val="000000"/>
                </a:solidFill>
                <a:latin typeface="Calibri" panose="020F0502020204030204"/>
                <a:ea typeface="Calibri" panose="020F0502020204030204"/>
                <a:cs typeface="Calibri" panose="020F0502020204030204"/>
                <a:sym typeface="Calibri" panose="020F0502020204030204"/>
              </a:rPr>
            </a:br>
            <a:endParaRPr lang="en-US" sz="4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5"/>
          <p:cNvSpPr txBox="1"/>
          <p:nvPr>
            <p:ph type="body" idx="1"/>
          </p:nvPr>
        </p:nvSpPr>
        <p:spPr>
          <a:xfrm>
            <a:off x="457200" y="1828800"/>
            <a:ext cx="8105775" cy="44958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Procedure Oriented Programming language is a list of instruction where each statement tells the computer to do something.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It focuses on procedure (function) &amp; algorithm is needed to perform the derived computation.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When program become larger, it is divided into function &amp; each function has clearly defined purpose.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Dividing the program into functions &amp; module is one of the cornerstones of structured programming.</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E.g.:- c, basic, FORTRAN.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5"/>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sp>
        <p:nvSpPr>
          <p:cNvPr id="492" name="Google Shape;492;p50"/>
          <p:cNvSpPr txBox="1"/>
          <p:nvPr>
            <p:ph type="title"/>
          </p:nvPr>
        </p:nvSpPr>
        <p:spPr>
          <a:xfrm>
            <a:off x="519112" y="242887"/>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800"/>
              <a:buNone/>
            </a:pPr>
            <a:b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4000" b="0" i="0" u="none">
                <a:solidFill>
                  <a:srgbClr val="000000"/>
                </a:solidFill>
                <a:latin typeface="Calibri" panose="020F0502020204030204"/>
                <a:ea typeface="Calibri" panose="020F0502020204030204"/>
                <a:cs typeface="Calibri" panose="020F0502020204030204"/>
                <a:sym typeface="Calibri" panose="020F0502020204030204"/>
              </a:rPr>
              <a:t> </a:t>
            </a:r>
            <a:r>
              <a:rPr lang="en-US" sz="4000" b="1" i="0" u="none">
                <a:solidFill>
                  <a:srgbClr val="333333"/>
                </a:solidFill>
                <a:latin typeface="Calibri" panose="020F0502020204030204"/>
                <a:ea typeface="Calibri" panose="020F0502020204030204"/>
                <a:cs typeface="Calibri" panose="020F0502020204030204"/>
                <a:sym typeface="Calibri" panose="020F0502020204030204"/>
              </a:rPr>
              <a:t>Class</a:t>
            </a:r>
            <a:r>
              <a:rPr lang="en-US" sz="4000" b="0" i="0" u="none">
                <a:solidFill>
                  <a:srgbClr val="000000"/>
                </a:solidFill>
                <a:latin typeface="Calibri" panose="020F0502020204030204"/>
                <a:ea typeface="Calibri" panose="020F0502020204030204"/>
                <a:cs typeface="Calibri" panose="020F0502020204030204"/>
                <a:sym typeface="Calibri" panose="020F0502020204030204"/>
              </a:rPr>
              <a:t> </a:t>
            </a:r>
            <a:r>
              <a:rPr lang="en-US" sz="4000" b="1" i="0" u="none">
                <a:solidFill>
                  <a:srgbClr val="333333"/>
                </a:solidFill>
                <a:latin typeface="Calibri" panose="020F0502020204030204"/>
                <a:ea typeface="Calibri" panose="020F0502020204030204"/>
                <a:cs typeface="Calibri" panose="020F0502020204030204"/>
                <a:sym typeface="Calibri" panose="020F0502020204030204"/>
              </a:rPr>
              <a:t>and objects</a:t>
            </a:r>
            <a:endParaRPr lang="en-US" sz="4000" b="1" i="0" u="none">
              <a:solidFill>
                <a:srgbClr val="333333"/>
              </a:solidFill>
              <a:latin typeface="Calibri" panose="020F0502020204030204"/>
              <a:ea typeface="Calibri" panose="020F0502020204030204"/>
              <a:cs typeface="Calibri" panose="020F0502020204030204"/>
              <a:sym typeface="Calibri" panose="020F0502020204030204"/>
            </a:endParaRPr>
          </a:p>
        </p:txBody>
      </p:sp>
      <p:sp>
        <p:nvSpPr>
          <p:cNvPr id="493" name="Google Shape;493;p50"/>
          <p:cNvSpPr txBox="1"/>
          <p:nvPr>
            <p:ph type="body" idx="1"/>
          </p:nvPr>
        </p:nvSpPr>
        <p:spPr>
          <a:xfrm>
            <a:off x="152400" y="1143000"/>
            <a:ext cx="8763000" cy="25146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 C++, rather than creating separate variables and functions, we can also wrap these related data and functions in a single place (by creating objects). </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programming paradigm is known as </a:t>
            </a: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object-oriented programming</a:t>
            </a: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But before we can create objects and use them in C++, we first need to learn about classes.</a:t>
            </a:r>
            <a:b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94" name="Google Shape;494;p50"/>
          <p:cNvPicPr preferRelativeResize="0"/>
          <p:nvPr/>
        </p:nvPicPr>
        <p:blipFill rotWithShape="1">
          <a:blip r:embed="rId1"/>
          <a:srcRect/>
          <a:stretch>
            <a:fillRect/>
          </a:stretch>
        </p:blipFill>
        <p:spPr>
          <a:xfrm>
            <a:off x="1752600" y="3733800"/>
            <a:ext cx="5338762" cy="2971800"/>
          </a:xfrm>
          <a:prstGeom prst="rect">
            <a:avLst/>
          </a:prstGeom>
          <a:noFill/>
          <a:ln>
            <a:noFill/>
          </a:ln>
        </p:spPr>
      </p:pic>
      <p:sp>
        <p:nvSpPr>
          <p:cNvPr id="495" name="Google Shape;495;p50"/>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99" name="Shape 499"/>
        <p:cNvGrpSpPr/>
        <p:nvPr/>
      </p:nvGrpSpPr>
      <p:grpSpPr>
        <a:xfrm>
          <a:off x="0" y="0"/>
          <a:ext cx="0" cy="0"/>
          <a:chOff x="0" y="0"/>
          <a:chExt cx="0" cy="0"/>
        </a:xfrm>
      </p:grpSpPr>
      <p:pic>
        <p:nvPicPr>
          <p:cNvPr id="500" name="Google Shape;500;p51"/>
          <p:cNvPicPr preferRelativeResize="0"/>
          <p:nvPr/>
        </p:nvPicPr>
        <p:blipFill rotWithShape="1">
          <a:blip r:embed="rId1"/>
          <a:srcRect/>
          <a:stretch>
            <a:fillRect/>
          </a:stretch>
        </p:blipFill>
        <p:spPr>
          <a:xfrm>
            <a:off x="3585873" y="3512127"/>
            <a:ext cx="5135304" cy="2819400"/>
          </a:xfrm>
          <a:prstGeom prst="roundRect">
            <a:avLst>
              <a:gd name="adj" fmla="val 8594"/>
            </a:avLst>
          </a:prstGeom>
          <a:solidFill>
            <a:srgbClr val="ECECEC"/>
          </a:solidFill>
          <a:ln>
            <a:noFill/>
          </a:ln>
          <a:effectLst>
            <a:reflection stA="38000" endPos="28000" dist="5000" dir="5400000" sy="-100000" algn="bl" rotWithShape="0"/>
          </a:effectLst>
        </p:spPr>
      </p:pic>
      <p:pic>
        <p:nvPicPr>
          <p:cNvPr id="501" name="Google Shape;501;p51"/>
          <p:cNvPicPr preferRelativeResize="0"/>
          <p:nvPr/>
        </p:nvPicPr>
        <p:blipFill rotWithShape="1">
          <a:blip r:embed="rId2"/>
          <a:srcRect/>
          <a:stretch>
            <a:fillRect/>
          </a:stretch>
        </p:blipFill>
        <p:spPr>
          <a:xfrm>
            <a:off x="492125" y="1219200"/>
            <a:ext cx="6188075" cy="1978025"/>
          </a:xfrm>
          <a:prstGeom prst="rect">
            <a:avLst/>
          </a:prstGeom>
          <a:noFill/>
          <a:ln>
            <a:noFill/>
          </a:ln>
        </p:spPr>
      </p:pic>
      <p:sp>
        <p:nvSpPr>
          <p:cNvPr id="502" name="Google Shape;502;p5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3" name="Google Shape;503;p51"/>
          <p:cNvSpPr txBox="1"/>
          <p:nvPr>
            <p:ph type="title"/>
          </p:nvPr>
        </p:nvSpPr>
        <p:spPr>
          <a:xfrm>
            <a:off x="519112" y="242887"/>
            <a:ext cx="8105775" cy="976312"/>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800"/>
              <a:buNone/>
            </a:pPr>
            <a:b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4000" b="0" i="0" u="none">
                <a:solidFill>
                  <a:srgbClr val="000000"/>
                </a:solidFill>
                <a:latin typeface="Calibri" panose="020F0502020204030204"/>
                <a:ea typeface="Calibri" panose="020F0502020204030204"/>
                <a:cs typeface="Calibri" panose="020F0502020204030204"/>
                <a:sym typeface="Calibri" panose="020F0502020204030204"/>
              </a:rPr>
              <a:t> </a:t>
            </a:r>
            <a:r>
              <a:rPr lang="en-US" sz="4000" b="1" i="0" u="none">
                <a:solidFill>
                  <a:srgbClr val="333333"/>
                </a:solidFill>
                <a:latin typeface="Calibri" panose="020F0502020204030204"/>
                <a:ea typeface="Calibri" panose="020F0502020204030204"/>
                <a:cs typeface="Calibri" panose="020F0502020204030204"/>
                <a:sym typeface="Calibri" panose="020F0502020204030204"/>
              </a:rPr>
              <a:t>Class</a:t>
            </a:r>
            <a:r>
              <a:rPr lang="en-US" sz="4000" b="0" i="0" u="none">
                <a:solidFill>
                  <a:srgbClr val="000000"/>
                </a:solidFill>
                <a:latin typeface="Calibri" panose="020F0502020204030204"/>
                <a:ea typeface="Calibri" panose="020F0502020204030204"/>
                <a:cs typeface="Calibri" panose="020F0502020204030204"/>
                <a:sym typeface="Calibri" panose="020F0502020204030204"/>
              </a:rPr>
              <a:t> </a:t>
            </a:r>
            <a:r>
              <a:rPr lang="en-US" sz="4000" b="1" i="0" u="none">
                <a:solidFill>
                  <a:srgbClr val="333333"/>
                </a:solidFill>
                <a:latin typeface="Calibri" panose="020F0502020204030204"/>
                <a:ea typeface="Calibri" panose="020F0502020204030204"/>
                <a:cs typeface="Calibri" panose="020F0502020204030204"/>
                <a:sym typeface="Calibri" panose="020F0502020204030204"/>
              </a:rPr>
              <a:t>and objects</a:t>
            </a:r>
            <a:endParaRPr lang="en-US" sz="4000" b="1" i="0" u="none">
              <a:solidFill>
                <a:srgbClr val="333333"/>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507" name="Shape 507"/>
        <p:cNvGrpSpPr/>
        <p:nvPr/>
      </p:nvGrpSpPr>
      <p:grpSpPr>
        <a:xfrm>
          <a:off x="0" y="0"/>
          <a:ext cx="0" cy="0"/>
          <a:chOff x="0" y="0"/>
          <a:chExt cx="0" cy="0"/>
        </a:xfrm>
      </p:grpSpPr>
      <p:sp>
        <p:nvSpPr>
          <p:cNvPr id="508" name="Google Shape;508;p52"/>
          <p:cNvSpPr txBox="1"/>
          <p:nvPr>
            <p:ph type="title"/>
          </p:nvPr>
        </p:nvSpPr>
        <p:spPr>
          <a:xfrm>
            <a:off x="457200" y="5334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Class</a:t>
            </a:r>
            <a:br>
              <a:rPr lang="en-US" sz="4000" b="1" i="0" u="none">
                <a:solidFill>
                  <a:schemeClr val="dk1"/>
                </a:solidFill>
                <a:latin typeface="Calibri" panose="020F0502020204030204"/>
                <a:ea typeface="Calibri" panose="020F0502020204030204"/>
                <a:cs typeface="Calibri" panose="020F0502020204030204"/>
                <a:sym typeface="Calibri" panose="020F0502020204030204"/>
              </a:rPr>
            </a:b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9" name="Google Shape;509;p52"/>
          <p:cNvSpPr txBox="1"/>
          <p:nvPr>
            <p:ph type="body" idx="1"/>
          </p:nvPr>
        </p:nvSpPr>
        <p:spPr>
          <a:xfrm>
            <a:off x="304800" y="1089025"/>
            <a:ext cx="8458200" cy="4930775"/>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class </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is a blueprint for the object. We can think of a class as a sketch (prototype) of a house. It contains all the details about the floors, doors, windows, etc. Based on these descriptions we build the house. House is the object.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class in C++ is the building block, that leads to Object-Oriented programming. It is a user-defined data type, which holds its own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data members </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and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member functions</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which can be accessed and used by creating an instance of that class..</a:t>
            </a:r>
            <a:b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For Example: Consider the Class of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Cars</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There may be many cars with different names and brand but all of them will share some common properties like all of them will have </a:t>
            </a:r>
            <a:r>
              <a:rPr lang="en-US" sz="2400" b="0" i="1" u="none">
                <a:solidFill>
                  <a:srgbClr val="000000"/>
                </a:solidFill>
                <a:latin typeface="Times New Roman" panose="02020603050405020304"/>
                <a:ea typeface="Times New Roman" panose="02020603050405020304"/>
                <a:cs typeface="Times New Roman" panose="02020603050405020304"/>
                <a:sym typeface="Times New Roman" panose="02020603050405020304"/>
              </a:rPr>
              <a:t>4 wheels</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b="0" i="1"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Speed Limit</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b="0" i="1"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cost </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etc.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0" name="Google Shape;510;p52"/>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514" name="Shape 514"/>
        <p:cNvGrpSpPr/>
        <p:nvPr/>
      </p:nvGrpSpPr>
      <p:grpSpPr>
        <a:xfrm>
          <a:off x="0" y="0"/>
          <a:ext cx="0" cy="0"/>
          <a:chOff x="0" y="0"/>
          <a:chExt cx="0" cy="0"/>
        </a:xfrm>
      </p:grpSpPr>
      <p:sp>
        <p:nvSpPr>
          <p:cNvPr id="515" name="Google Shape;515;p53"/>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Class specification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53"/>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7" name="Google Shape;517;p53"/>
          <p:cNvSpPr txBox="1"/>
          <p:nvPr>
            <p:ph type="body" idx="1"/>
          </p:nvPr>
        </p:nvSpPr>
        <p:spPr>
          <a:xfrm>
            <a:off x="457200" y="1295400"/>
            <a:ext cx="8105775" cy="4713287"/>
          </a:xfrm>
          <a:prstGeom prst="rect">
            <a:avLst/>
          </a:prstGeom>
          <a:noFill/>
          <a:ln>
            <a:noFill/>
          </a:ln>
        </p:spPr>
        <p:txBody>
          <a:bodyPr spcFirstLastPara="1" wrap="square" lIns="0" tIns="157400" rIns="0" bIns="0" anchor="t" anchorCtr="0">
            <a:noAutofit/>
          </a:bodyPr>
          <a:lstStyle/>
          <a:p>
            <a:pPr marL="0" marR="0" lvl="0" indent="0" algn="just" rtl="0">
              <a:lnSpc>
                <a:spcPct val="97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Generally, a class specification has two parts: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1. Class declaration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2. Class function definition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declaration specifies the type and scope of both data and member functions of class. Where as definition specifies the executable code of the function.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521" name="Shape 521"/>
        <p:cNvGrpSpPr/>
        <p:nvPr/>
      </p:nvGrpSpPr>
      <p:grpSpPr>
        <a:xfrm>
          <a:off x="0" y="0"/>
          <a:ext cx="0" cy="0"/>
          <a:chOff x="0" y="0"/>
          <a:chExt cx="0" cy="0"/>
        </a:xfrm>
      </p:grpSpPr>
      <p:sp>
        <p:nvSpPr>
          <p:cNvPr id="522" name="Google Shape;522;p54"/>
          <p:cNvSpPr txBox="1"/>
          <p:nvPr>
            <p:ph type="title"/>
          </p:nvPr>
        </p:nvSpPr>
        <p:spPr>
          <a:xfrm>
            <a:off x="457200" y="5334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Characteristics of a class</a:t>
            </a:r>
            <a:br>
              <a:rPr lang="en-US" sz="4000" b="1" i="0" u="none">
                <a:solidFill>
                  <a:srgbClr val="000000"/>
                </a:solidFill>
                <a:latin typeface="Calibri" panose="020F0502020204030204"/>
                <a:ea typeface="Calibri" panose="020F0502020204030204"/>
                <a:cs typeface="Calibri" panose="020F0502020204030204"/>
                <a:sym typeface="Calibri" panose="020F0502020204030204"/>
              </a:rPr>
            </a:b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54"/>
          <p:cNvSpPr txBox="1"/>
          <p:nvPr>
            <p:ph type="body" idx="1"/>
          </p:nvPr>
        </p:nvSpPr>
        <p:spPr>
          <a:xfrm>
            <a:off x="457200" y="1371600"/>
            <a:ext cx="8105775" cy="49530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keyword class specifies abstract data type of type class name.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body of a class is enclosed with in braces and terminated by a semicolon.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functions and variables with in the class are collectively called as members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members that have been declared as private can be accessed only from within the class.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definition is only a template and does not create any memory space for a class.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By default all the members are of type private .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4" name="Google Shape;524;p54"/>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Class Declaration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55"/>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31" name="Google Shape;531;p55" descr="IMG_256"/>
          <p:cNvPicPr preferRelativeResize="0"/>
          <p:nvPr>
            <p:ph type="body" idx="1"/>
          </p:nvPr>
        </p:nvPicPr>
        <p:blipFill rotWithShape="1">
          <a:blip r:embed="rId1"/>
          <a:srcRect/>
          <a:stretch>
            <a:fillRect/>
          </a:stretch>
        </p:blipFill>
        <p:spPr>
          <a:xfrm>
            <a:off x="1905000" y="1143000"/>
            <a:ext cx="5291137" cy="4800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535" name="Shape 535"/>
        <p:cNvGrpSpPr/>
        <p:nvPr/>
      </p:nvGrpSpPr>
      <p:grpSpPr>
        <a:xfrm>
          <a:off x="0" y="0"/>
          <a:ext cx="0" cy="0"/>
          <a:chOff x="0" y="0"/>
          <a:chExt cx="0" cy="0"/>
        </a:xfrm>
      </p:grpSpPr>
      <p:sp>
        <p:nvSpPr>
          <p:cNvPr id="536" name="Google Shape;536;p56"/>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br>
              <a:rPr lang="en-US" sz="4000" b="1" i="0" u="none">
                <a:solidFill>
                  <a:srgbClr val="000000"/>
                </a:solidFill>
                <a:latin typeface="Calibri" panose="020F0502020204030204"/>
                <a:ea typeface="Calibri" panose="020F0502020204030204"/>
                <a:cs typeface="Calibri" panose="020F0502020204030204"/>
                <a:sym typeface="Calibri" panose="020F0502020204030204"/>
              </a:rPr>
            </a:br>
            <a:r>
              <a:rPr lang="en-US" sz="4000" b="1" i="0" u="none">
                <a:solidFill>
                  <a:srgbClr val="000000"/>
                </a:solidFill>
                <a:latin typeface="Calibri" panose="020F0502020204030204"/>
                <a:ea typeface="Calibri" panose="020F0502020204030204"/>
                <a:cs typeface="Calibri" panose="020F0502020204030204"/>
                <a:sym typeface="Calibri" panose="020F0502020204030204"/>
              </a:rPr>
              <a:t>Scope resolution operator</a:t>
            </a:r>
            <a:br>
              <a:rPr lang="en-US" sz="4000" b="0" i="0" u="none">
                <a:solidFill>
                  <a:srgbClr val="000000"/>
                </a:solidFill>
                <a:latin typeface="Calibri" panose="020F0502020204030204"/>
                <a:ea typeface="Calibri" panose="020F0502020204030204"/>
                <a:cs typeface="Calibri" panose="020F0502020204030204"/>
                <a:sym typeface="Calibri" panose="020F0502020204030204"/>
              </a:rPr>
            </a:br>
            <a:endParaRPr lang="en-US" sz="4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56"/>
          <p:cNvSpPr txBox="1"/>
          <p:nvPr>
            <p:ph type="body" idx="1"/>
          </p:nvPr>
        </p:nvSpPr>
        <p:spPr>
          <a:xfrm>
            <a:off x="457200" y="990600"/>
            <a:ext cx="8105775" cy="5867400"/>
          </a:xfrm>
          <a:prstGeom prst="rect">
            <a:avLst/>
          </a:prstGeom>
          <a:noFill/>
          <a:ln>
            <a:noFill/>
          </a:ln>
        </p:spPr>
        <p:txBody>
          <a:bodyPr spcFirstLastPara="1" wrap="square" lIns="0" tIns="157400" rIns="0" bIns="0" anchor="t" anchorCtr="0">
            <a:noAutofit/>
          </a:bodyPr>
          <a:lstStyle/>
          <a:p>
            <a:pPr marL="309245" marR="0" lvl="0" indent="-309245" algn="l" rtl="0">
              <a:lnSpc>
                <a:spcPct val="100000"/>
              </a:lnSpc>
              <a:spcBef>
                <a:spcPts val="0"/>
              </a:spcBef>
              <a:spcAft>
                <a:spcPts val="0"/>
              </a:spcAft>
              <a:buClr>
                <a:srgbClr val="000000"/>
              </a:buClr>
              <a:buSzPts val="2000"/>
              <a:buFont typeface="Times New Roman" panose="02020603050405020304"/>
              <a:buChar char="•"/>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Scope resolution operator (::)  is used to define a function outside a class or when we want to use a global variable but also has a local variable with the same name.</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Example</a:t>
            </a: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 &lt;iostream&gt;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char c = 'a';     // global variable</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main()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char c = 'b';   //local variable</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 &lt;&lt; "Local  variable: " &lt;&lt; c &lt;&lt; "\n";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 &lt;&lt; "Global variable: " &lt;&lt; ::c &lt;&lt; "\n";  //using scope resolution operator</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 0;</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100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82880" algn="l" rtl="0">
              <a:lnSpc>
                <a:spcPct val="97000"/>
              </a:lnSpc>
              <a:spcBef>
                <a:spcPts val="1200"/>
              </a:spcBef>
              <a:spcAft>
                <a:spcPts val="0"/>
              </a:spcAft>
              <a:buClr>
                <a:srgbClr val="000000"/>
              </a:buClr>
              <a:buSzPts val="2000"/>
              <a:buFont typeface="Times New Roman" panose="02020603050405020304"/>
              <a:buNone/>
            </a:pPr>
            <a:endParaRPr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8" name="Google Shape;538;p5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542" name="Shape 542"/>
        <p:cNvGrpSpPr/>
        <p:nvPr/>
      </p:nvGrpSpPr>
      <p:grpSpPr>
        <a:xfrm>
          <a:off x="0" y="0"/>
          <a:ext cx="0" cy="0"/>
          <a:chOff x="0" y="0"/>
          <a:chExt cx="0" cy="0"/>
        </a:xfrm>
      </p:grpSpPr>
      <p:sp>
        <p:nvSpPr>
          <p:cNvPr id="543" name="Google Shape;543;p57"/>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Methods definition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4" name="Google Shape;544;p57"/>
          <p:cNvSpPr txBox="1"/>
          <p:nvPr>
            <p:ph type="body" idx="1"/>
          </p:nvPr>
        </p:nvSpPr>
        <p:spPr>
          <a:xfrm>
            <a:off x="457200" y="1295400"/>
            <a:ext cx="8534400" cy="4713287"/>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member function of the class can be defined in two different ways: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AutoNum type="arabicParenR"/>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Inside the class definition</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The member functions are simple defined inside the class only i.e the body of the function resides inside the range of class only.</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Outside the class definition: </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by using scope resolution operator, which specifies that the scope of the function is restricted to the class class_name.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Syntax:- </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class_name:: function_name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5" name="Google Shape;545;p57"/>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549" name="Shape 549"/>
        <p:cNvGrpSpPr/>
        <p:nvPr/>
      </p:nvGrpSpPr>
      <p:grpSpPr>
        <a:xfrm>
          <a:off x="0" y="0"/>
          <a:ext cx="0" cy="0"/>
          <a:chOff x="0" y="0"/>
          <a:chExt cx="0" cy="0"/>
        </a:xfrm>
      </p:grpSpPr>
      <p:sp>
        <p:nvSpPr>
          <p:cNvPr id="550" name="Google Shape;550;p58"/>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Inside the class definition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1" name="Google Shape;551;p58"/>
          <p:cNvSpPr txBox="1"/>
          <p:nvPr>
            <p:ph type="body" idx="1"/>
          </p:nvPr>
        </p:nvSpPr>
        <p:spPr>
          <a:xfrm>
            <a:off x="457200" y="1066800"/>
            <a:ext cx="3983037" cy="5791200"/>
          </a:xfrm>
          <a:prstGeom prst="rect">
            <a:avLst/>
          </a:prstGeom>
          <a:noFill/>
          <a:ln>
            <a:noFill/>
          </a:ln>
        </p:spPr>
        <p:txBody>
          <a:bodyPr spcFirstLastPara="1" wrap="square" lIns="0" tIns="157400" rIns="0" bIns="0" anchor="t" anchorCtr="0">
            <a:noAutofit/>
          </a:bodyPr>
          <a:lstStyle/>
          <a:p>
            <a:pPr marL="309245" marR="0" lvl="0" indent="-309245" algn="l" rtl="0">
              <a:lnSpc>
                <a:spcPct val="97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Eg</a:t>
            </a: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class abc</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private:</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rollno;</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char name[20];</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public:</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getdata()</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cout&lt;&lt;“name=“;</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cin&gt;&gt;name;</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endParaRPr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82880" algn="l" rtl="0">
              <a:lnSpc>
                <a:spcPct val="97000"/>
              </a:lnSpc>
              <a:spcBef>
                <a:spcPts val="1200"/>
              </a:spcBef>
              <a:spcAft>
                <a:spcPts val="0"/>
              </a:spcAft>
              <a:buClr>
                <a:srgbClr val="000000"/>
              </a:buClr>
              <a:buSzPts val="2000"/>
              <a:buFont typeface="Times New Roman" panose="02020603050405020304"/>
              <a:buNone/>
            </a:pPr>
            <a:endParaRPr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2" name="Google Shape;552;p58"/>
          <p:cNvSpPr txBox="1"/>
          <p:nvPr>
            <p:ph type="body" idx="2"/>
          </p:nvPr>
        </p:nvSpPr>
        <p:spPr>
          <a:xfrm>
            <a:off x="4578350" y="1604962"/>
            <a:ext cx="3984625" cy="4403725"/>
          </a:xfrm>
          <a:prstGeom prst="rect">
            <a:avLst/>
          </a:prstGeom>
          <a:noFill/>
          <a:ln>
            <a:noFill/>
          </a:ln>
        </p:spPr>
        <p:txBody>
          <a:bodyPr spcFirstLastPara="1" wrap="square" lIns="0" tIns="157400" rIns="0" bIns="0" anchor="t" anchorCtr="0">
            <a:noAutofit/>
          </a:bodyPr>
          <a:lstStyle/>
          <a:p>
            <a:pPr marL="309245" marR="0" lvl="0" indent="-309245"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cout&lt;&lt;“rollno=“;</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cin&gt;&gt;rollno;</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display()</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cout&lt;&lt;“name=“&lt;&lt;name;</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cout&lt;&lt;“rollno=“&lt;&lt;rollno;</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3" name="Google Shape;553;p58"/>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p59"/>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Outside the class definition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9" name="Google Shape;559;p59"/>
          <p:cNvSpPr txBox="1"/>
          <p:nvPr>
            <p:ph type="body" idx="1"/>
          </p:nvPr>
        </p:nvSpPr>
        <p:spPr>
          <a:xfrm>
            <a:off x="457200" y="784225"/>
            <a:ext cx="3983037" cy="5692775"/>
          </a:xfrm>
          <a:prstGeom prst="rect">
            <a:avLst/>
          </a:prstGeom>
          <a:noFill/>
          <a:ln>
            <a:noFill/>
          </a:ln>
        </p:spPr>
        <p:txBody>
          <a:bodyPr spcFirstLastPara="1" wrap="square" lIns="0" tIns="157400" rIns="0" bIns="0" anchor="t" anchorCtr="0">
            <a:noAutofit/>
          </a:bodyPr>
          <a:lstStyle/>
          <a:p>
            <a:pPr marL="309245" marR="0" lvl="0" indent="-309245" algn="l" rtl="0">
              <a:lnSpc>
                <a:spcPct val="97000"/>
              </a:lnSpc>
              <a:spcBef>
                <a:spcPts val="0"/>
              </a:spcBef>
              <a:spcAft>
                <a:spcPts val="0"/>
              </a:spcAft>
              <a:buClr>
                <a:srgbClr val="000000"/>
              </a:buClr>
              <a:buSzPts val="2000"/>
              <a:buFont typeface="Times New Roman" panose="02020603050405020304"/>
              <a:buNone/>
            </a:pPr>
            <a:r>
              <a:rPr lang="en-US" sz="2000" b="1" i="0" u="sng">
                <a:solidFill>
                  <a:srgbClr val="000000"/>
                </a:solidFill>
                <a:latin typeface="Times New Roman" panose="02020603050405020304"/>
                <a:ea typeface="Times New Roman" panose="02020603050405020304"/>
                <a:cs typeface="Times New Roman" panose="02020603050405020304"/>
                <a:sym typeface="Times New Roman" panose="02020603050405020304"/>
              </a:rPr>
              <a:t> Example:</a:t>
            </a:r>
            <a:endParaRPr lang="en-US" sz="2000" b="1" i="0" u="sng">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abc</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private: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rollno;</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char name[20];</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public:</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getdata();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display();</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abc :: getdata()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cout&lt;&lt;“name=“;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0" name="Google Shape;560;p59"/>
          <p:cNvSpPr txBox="1"/>
          <p:nvPr>
            <p:ph type="body" idx="2"/>
          </p:nvPr>
        </p:nvSpPr>
        <p:spPr>
          <a:xfrm>
            <a:off x="4578350" y="990600"/>
            <a:ext cx="3984625" cy="5018087"/>
          </a:xfrm>
          <a:prstGeom prst="rect">
            <a:avLst/>
          </a:prstGeom>
          <a:noFill/>
          <a:ln>
            <a:noFill/>
          </a:ln>
        </p:spPr>
        <p:txBody>
          <a:bodyPr spcFirstLastPara="1" wrap="square" lIns="0" tIns="157400" rIns="0" bIns="0" anchor="t" anchorCtr="0">
            <a:noAutofit/>
          </a:bodyPr>
          <a:lstStyle/>
          <a:p>
            <a:pPr marL="309245" marR="0" lvl="0" indent="-309245"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cin&gt;&gt;name;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cout&lt;&lt;“rollno=“;</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cin&gt;&gt;rollno;</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abc :: display()</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cout&lt;&lt;“name and rollno=“;</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cout&lt;&lt;name&lt;&lt;rollno;</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1" name="Google Shape;561;p59"/>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6"/>
          <p:cNvSpPr txBox="1"/>
          <p:nvPr>
            <p:ph type="title"/>
          </p:nvPr>
        </p:nvSpPr>
        <p:spPr>
          <a:xfrm>
            <a:off x="457200" y="533400"/>
            <a:ext cx="8229600" cy="10668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Structure of Procedural Oriented Programming </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6" descr="procedure programming - programmingknow"/>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77" name="Google Shape;177;p6"/>
          <p:cNvPicPr preferRelativeResize="0"/>
          <p:nvPr/>
        </p:nvPicPr>
        <p:blipFill rotWithShape="1">
          <a:blip r:embed="rId1"/>
          <a:srcRect/>
          <a:stretch>
            <a:fillRect/>
          </a:stretch>
        </p:blipFill>
        <p:spPr>
          <a:xfrm>
            <a:off x="366712" y="1752600"/>
            <a:ext cx="8410575" cy="4776787"/>
          </a:xfrm>
          <a:prstGeom prst="rect">
            <a:avLst/>
          </a:prstGeom>
          <a:noFill/>
          <a:ln>
            <a:noFill/>
          </a:ln>
        </p:spPr>
      </p:pic>
      <p:sp>
        <p:nvSpPr>
          <p:cNvPr id="178" name="Google Shape;178;p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565" name="Shape 565"/>
        <p:cNvGrpSpPr/>
        <p:nvPr/>
      </p:nvGrpSpPr>
      <p:grpSpPr>
        <a:xfrm>
          <a:off x="0" y="0"/>
          <a:ext cx="0" cy="0"/>
          <a:chOff x="0" y="0"/>
          <a:chExt cx="0" cy="0"/>
        </a:xfrm>
      </p:grpSpPr>
      <p:sp>
        <p:nvSpPr>
          <p:cNvPr id="566" name="Google Shape;566;p60"/>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Example </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7" name="Google Shape;567;p60"/>
          <p:cNvSpPr txBox="1"/>
          <p:nvPr>
            <p:ph type="body" idx="1"/>
          </p:nvPr>
        </p:nvSpPr>
        <p:spPr>
          <a:xfrm>
            <a:off x="304800" y="914400"/>
            <a:ext cx="4267200" cy="5943600"/>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#include&lt;iostream&gt;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item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number;</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float cost;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public:</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getdata(int a, float b);</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putdata(void)</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cout&lt;&lt;"number:"&lt;&lt;number&lt;&lt;"\n";</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cout&lt;&lt;"cost:"&lt;&lt;cost&lt;&lt;"\n";</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2000"/>
              <a:buFont typeface="Times New Roman" panose="02020603050405020304"/>
              <a:buNone/>
            </a:pPr>
            <a:endParaRPr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82880" algn="l" rtl="0">
              <a:lnSpc>
                <a:spcPct val="97000"/>
              </a:lnSpc>
              <a:spcBef>
                <a:spcPts val="0"/>
              </a:spcBef>
              <a:spcAft>
                <a:spcPts val="0"/>
              </a:spcAft>
              <a:buClr>
                <a:srgbClr val="000000"/>
              </a:buClr>
              <a:buSzPts val="2000"/>
              <a:buFont typeface="Times New Roman" panose="02020603050405020304"/>
              <a:buNone/>
            </a:pPr>
            <a:endParaRPr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8" name="Google Shape;568;p60"/>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9" name="Google Shape;569;p60"/>
          <p:cNvSpPr txBox="1"/>
          <p:nvPr/>
        </p:nvSpPr>
        <p:spPr>
          <a:xfrm>
            <a:off x="4572000" y="1003300"/>
            <a:ext cx="4572000" cy="5078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void item :: getdata(int a, float b)</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number=a;</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cost=b;</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main()</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item x;</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cout&lt;&lt;"\n object x"&lt;&lt;"\n";</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x.getdata(100, 299.95);</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x.putdata();</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item y;</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cout&lt;&lt;"\n object y"&lt;&lt;"\n";</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y.getdata(200, 175.50);</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y.putdata();</a:t>
            </a:r>
            <a:r>
              <a:rPr lang="en-US" sz="1800" b="1" i="0" u="none">
                <a:solidFill>
                  <a:schemeClr val="dk1"/>
                </a:solidFill>
                <a:latin typeface="Arial" panose="020B0604020202020204"/>
                <a:ea typeface="Arial" panose="020B0604020202020204"/>
                <a:cs typeface="Arial" panose="020B0604020202020204"/>
                <a:sym typeface="Arial" panose="020B0604020202020204"/>
              </a:rPr>
              <a:t> </a:t>
            </a:r>
            <a:endParaRPr lang="en-US" sz="1800" b="1"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return 0;</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70" name="Google Shape;570;p60"/>
          <p:cNvPicPr preferRelativeResize="0"/>
          <p:nvPr/>
        </p:nvPicPr>
        <p:blipFill rotWithShape="1">
          <a:blip r:embed="rId1"/>
          <a:srcRect/>
          <a:stretch>
            <a:fillRect/>
          </a:stretch>
        </p:blipFill>
        <p:spPr>
          <a:xfrm>
            <a:off x="7391400" y="4876800"/>
            <a:ext cx="1528762" cy="933450"/>
          </a:xfrm>
          <a:prstGeom prst="rect">
            <a:avLst/>
          </a:prstGeom>
          <a:noFill/>
          <a:ln>
            <a:noFill/>
          </a:ln>
        </p:spPr>
      </p:pic>
      <p:sp>
        <p:nvSpPr>
          <p:cNvPr id="571" name="Google Shape;571;p60"/>
          <p:cNvSpPr txBox="1"/>
          <p:nvPr/>
        </p:nvSpPr>
        <p:spPr>
          <a:xfrm>
            <a:off x="7412037" y="4191000"/>
            <a:ext cx="10175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1" i="0" u="none">
                <a:solidFill>
                  <a:schemeClr val="dk1"/>
                </a:solidFill>
                <a:latin typeface="Arial" panose="020B0604020202020204"/>
                <a:ea typeface="Arial" panose="020B0604020202020204"/>
                <a:cs typeface="Arial" panose="020B0604020202020204"/>
                <a:sym typeface="Arial" panose="020B0604020202020204"/>
              </a:rPr>
              <a:t>Output:</a:t>
            </a:r>
            <a:endParaRPr lang="en-US" sz="1800" b="1"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575" name="Shape 575"/>
        <p:cNvGrpSpPr/>
        <p:nvPr/>
      </p:nvGrpSpPr>
      <p:grpSpPr>
        <a:xfrm>
          <a:off x="0" y="0"/>
          <a:ext cx="0" cy="0"/>
          <a:chOff x="0" y="0"/>
          <a:chExt cx="0" cy="0"/>
        </a:xfrm>
      </p:grpSpPr>
      <p:sp>
        <p:nvSpPr>
          <p:cNvPr id="576" name="Google Shape;576;p61"/>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What does your class can hold?</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 data</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B. functions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 both a &amp; b</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D. none of the mentioned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7" name="Google Shape;577;p6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8" name="Google Shape;578;p61"/>
          <p:cNvSpPr txBox="1"/>
          <p:nvPr>
            <p:ph type="title"/>
          </p:nvPr>
        </p:nvSpPr>
        <p:spPr>
          <a:xfrm>
            <a:off x="457200" y="5334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MCQ</a:t>
            </a: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582" name="Shape 582"/>
        <p:cNvGrpSpPr/>
        <p:nvPr/>
      </p:nvGrpSpPr>
      <p:grpSpPr>
        <a:xfrm>
          <a:off x="0" y="0"/>
          <a:ext cx="0" cy="0"/>
          <a:chOff x="0" y="0"/>
          <a:chExt cx="0" cy="0"/>
        </a:xfrm>
      </p:grpSpPr>
      <p:sp>
        <p:nvSpPr>
          <p:cNvPr id="583" name="Google Shape;583;p62"/>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What does your class can hold?</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 data</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B. functions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 both a &amp; b</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D. none of the mentioned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4" name="Google Shape;584;p62"/>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5" name="Google Shape;585;p62"/>
          <p:cNvSpPr txBox="1"/>
          <p:nvPr>
            <p:ph type="title"/>
          </p:nvPr>
        </p:nvSpPr>
        <p:spPr>
          <a:xfrm>
            <a:off x="457200" y="5334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Solution</a:t>
            </a: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589" name="Shape 589"/>
        <p:cNvGrpSpPr/>
        <p:nvPr/>
      </p:nvGrpSpPr>
      <p:grpSpPr>
        <a:xfrm>
          <a:off x="0" y="0"/>
          <a:ext cx="0" cy="0"/>
          <a:chOff x="0" y="0"/>
          <a:chExt cx="0" cy="0"/>
        </a:xfrm>
      </p:grpSpPr>
      <p:sp>
        <p:nvSpPr>
          <p:cNvPr id="590" name="Google Shape;590;p63"/>
          <p:cNvSpPr txBox="1"/>
          <p:nvPr>
            <p:ph type="title"/>
          </p:nvPr>
        </p:nvSpPr>
        <p:spPr>
          <a:xfrm>
            <a:off x="457200" y="4572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Creating class objects</a:t>
            </a:r>
            <a:br>
              <a:rPr lang="en-US" sz="4000" b="0" i="0" u="none">
                <a:solidFill>
                  <a:srgbClr val="000000"/>
                </a:solidFill>
                <a:latin typeface="Calibri" panose="020F0502020204030204"/>
                <a:ea typeface="Calibri" panose="020F0502020204030204"/>
                <a:cs typeface="Calibri" panose="020F0502020204030204"/>
                <a:sym typeface="Calibri" panose="020F0502020204030204"/>
              </a:rPr>
            </a:br>
            <a:endParaRPr lang="en-US" sz="4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1" name="Google Shape;591;p63"/>
          <p:cNvSpPr txBox="1"/>
          <p:nvPr>
            <p:ph type="body" idx="1"/>
          </p:nvPr>
        </p:nvSpPr>
        <p:spPr>
          <a:xfrm>
            <a:off x="457200" y="1066800"/>
            <a:ext cx="8105775" cy="53340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Once a class has been declared, we can create variables of that type by using the class name.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For example: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item x;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Creates a variable x of type item. In C++, the class variables are known as </a:t>
            </a:r>
            <a:r>
              <a:rPr lang="en-US" sz="2400" b="1" i="0" u="sng">
                <a:solidFill>
                  <a:srgbClr val="000000"/>
                </a:solidFill>
                <a:latin typeface="Times New Roman" panose="02020603050405020304"/>
                <a:ea typeface="Times New Roman" panose="02020603050405020304"/>
                <a:cs typeface="Times New Roman" panose="02020603050405020304"/>
                <a:sym typeface="Times New Roman" panose="02020603050405020304"/>
              </a:rPr>
              <a:t>objects.</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Therefore, x is called an object of item. We may also declare more than one object in one statement. Example: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item x,y,z;</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The declaration of an object is similar to that of a variable of any basic type. The necessary memory space is allocated to an object at this stage.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2" name="Google Shape;592;p63"/>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596" name="Shape 596"/>
        <p:cNvGrpSpPr/>
        <p:nvPr/>
      </p:nvGrpSpPr>
      <p:grpSpPr>
        <a:xfrm>
          <a:off x="0" y="0"/>
          <a:ext cx="0" cy="0"/>
          <a:chOff x="0" y="0"/>
          <a:chExt cx="0" cy="0"/>
        </a:xfrm>
      </p:grpSpPr>
      <p:sp>
        <p:nvSpPr>
          <p:cNvPr id="597" name="Google Shape;597;p64"/>
          <p:cNvSpPr txBox="1"/>
          <p:nvPr>
            <p:ph type="title"/>
          </p:nvPr>
        </p:nvSpPr>
        <p:spPr>
          <a:xfrm>
            <a:off x="381000" y="5334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Creating class objects</a:t>
            </a:r>
            <a:br>
              <a:rPr lang="en-US" sz="4000" b="0" i="0" u="none">
                <a:solidFill>
                  <a:srgbClr val="000000"/>
                </a:solidFill>
                <a:latin typeface="Calibri" panose="020F0502020204030204"/>
                <a:ea typeface="Calibri" panose="020F0502020204030204"/>
                <a:cs typeface="Calibri" panose="020F0502020204030204"/>
                <a:sym typeface="Calibri" panose="020F0502020204030204"/>
              </a:rPr>
            </a:br>
            <a:endParaRPr lang="en-US" sz="4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64"/>
          <p:cNvSpPr txBox="1"/>
          <p:nvPr>
            <p:ph type="body" idx="1"/>
          </p:nvPr>
        </p:nvSpPr>
        <p:spPr>
          <a:xfrm>
            <a:off x="457200" y="1295400"/>
            <a:ext cx="8105775" cy="54102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Objects can also be created when a class is defined by placing their names immediately after the closing brace, as we do in the case of structures. For example: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class item</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x,y,z;</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Would create the objects x,y and z of type item. This practice is seldom followed because we would like to declare the objects close to the place where they are used and not at the time of class definition.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156845" algn="just"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9" name="Google Shape;599;p64"/>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603" name="Shape 603"/>
        <p:cNvGrpSpPr/>
        <p:nvPr/>
      </p:nvGrpSpPr>
      <p:grpSpPr>
        <a:xfrm>
          <a:off x="0" y="0"/>
          <a:ext cx="0" cy="0"/>
          <a:chOff x="0" y="0"/>
          <a:chExt cx="0" cy="0"/>
        </a:xfrm>
      </p:grpSpPr>
      <p:sp>
        <p:nvSpPr>
          <p:cNvPr id="604" name="Google Shape;604;p65"/>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More points</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65"/>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Size of the empty class in C++ is 1 byte(Reason: Unique address identification for objects)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Memory allocation for objects: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06" name="Google Shape;606;p65"/>
          <p:cNvPicPr preferRelativeResize="0"/>
          <p:nvPr/>
        </p:nvPicPr>
        <p:blipFill rotWithShape="1">
          <a:blip r:embed="rId1"/>
          <a:srcRect/>
          <a:stretch>
            <a:fillRect/>
          </a:stretch>
        </p:blipFill>
        <p:spPr>
          <a:xfrm>
            <a:off x="304800" y="3079750"/>
            <a:ext cx="7620000" cy="3505200"/>
          </a:xfrm>
          <a:prstGeom prst="rect">
            <a:avLst/>
          </a:prstGeom>
          <a:noFill/>
          <a:ln>
            <a:noFill/>
          </a:ln>
        </p:spPr>
      </p:pic>
      <p:sp>
        <p:nvSpPr>
          <p:cNvPr id="607" name="Google Shape;607;p65"/>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611" name="Shape 611"/>
        <p:cNvGrpSpPr/>
        <p:nvPr/>
      </p:nvGrpSpPr>
      <p:grpSpPr>
        <a:xfrm>
          <a:off x="0" y="0"/>
          <a:ext cx="0" cy="0"/>
          <a:chOff x="0" y="0"/>
          <a:chExt cx="0" cy="0"/>
        </a:xfrm>
      </p:grpSpPr>
      <p:sp>
        <p:nvSpPr>
          <p:cNvPr id="612" name="Google Shape;612;p66"/>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Memory allocation for objects</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66"/>
          <p:cNvSpPr txBox="1"/>
          <p:nvPr/>
        </p:nvSpPr>
        <p:spPr>
          <a:xfrm>
            <a:off x="152400" y="1295400"/>
            <a:ext cx="8763000" cy="4713287"/>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Actually, the member functions are created and placed in the memory space only once when they are defined as a part of a class specification.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Since all the objects belonging to that class use the same member functions, no separate space is allocated for member functions when the objects are created.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Only space for member variables is allocated separately for each object.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Separate memory locations for the objects are essential, because the member variables will hold different data values for different objects.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4" name="Google Shape;614;p6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618" name="Shape 618"/>
        <p:cNvGrpSpPr/>
        <p:nvPr/>
      </p:nvGrpSpPr>
      <p:grpSpPr>
        <a:xfrm>
          <a:off x="0" y="0"/>
          <a:ext cx="0" cy="0"/>
          <a:chOff x="0" y="0"/>
          <a:chExt cx="0" cy="0"/>
        </a:xfrm>
      </p:grpSpPr>
      <p:sp>
        <p:nvSpPr>
          <p:cNvPr id="619" name="Google Shape;619;p67"/>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Accessing a Data Member</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67"/>
          <p:cNvSpPr txBox="1"/>
          <p:nvPr>
            <p:ph type="body" idx="1"/>
          </p:nvPr>
        </p:nvSpPr>
        <p:spPr>
          <a:xfrm>
            <a:off x="457200" y="1095375"/>
            <a:ext cx="8105775" cy="1571625"/>
          </a:xfrm>
          <a:prstGeom prst="rect">
            <a:avLst/>
          </a:prstGeom>
          <a:noFill/>
          <a:ln>
            <a:noFill/>
          </a:ln>
        </p:spPr>
        <p:txBody>
          <a:bodyPr spcFirstLastPara="1" wrap="square" lIns="0" tIns="157400" rIns="0" bIns="0" anchor="t" anchorCtr="0">
            <a:noAutofit/>
          </a:bodyPr>
          <a:lstStyle/>
          <a:p>
            <a:pPr marL="0" marR="0" lvl="0" indent="0" algn="just" rtl="0">
              <a:lnSpc>
                <a:spcPct val="97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Accessing a data member depends solely on the access control of that data member. If its public, then the data member can be easily accessed using the direct member access (.) operator with the object of that class.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21" name="Google Shape;621;p67"/>
          <p:cNvSpPr txBox="1"/>
          <p:nvPr/>
        </p:nvSpPr>
        <p:spPr>
          <a:xfrm>
            <a:off x="2438400" y="2836862"/>
            <a:ext cx="2133600" cy="3970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class A</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public:</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x;</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Void func();</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}obj1;</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main()</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 obj2;</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obj1.x=10;</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obj2.x=20;</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obj1.func();</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22" name="Google Shape;622;p67"/>
          <p:cNvSpPr/>
          <p:nvPr/>
        </p:nvSpPr>
        <p:spPr>
          <a:xfrm>
            <a:off x="4195762" y="4129087"/>
            <a:ext cx="4110037" cy="519112"/>
          </a:xfrm>
          <a:prstGeom prst="ellipse">
            <a:avLst/>
          </a:prstGeom>
          <a:solidFill>
            <a:srgbClr val="B64A80"/>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panose="020B0604020202020204"/>
              <a:buNone/>
            </a:pPr>
            <a:r>
              <a:rPr lang="en-US" sz="1400" b="0" i="0" u="none">
                <a:solidFill>
                  <a:schemeClr val="lt1"/>
                </a:solidFill>
                <a:latin typeface="Arial" panose="020B0604020202020204"/>
                <a:ea typeface="Arial" panose="020B0604020202020204"/>
                <a:cs typeface="Arial" panose="020B0604020202020204"/>
                <a:sym typeface="Arial" panose="020B0604020202020204"/>
              </a:rPr>
              <a:t>1</a:t>
            </a:r>
            <a:r>
              <a:rPr lang="en-US" sz="1400" b="0" i="0" u="none" baseline="30000">
                <a:solidFill>
                  <a:schemeClr val="lt1"/>
                </a:solidFill>
                <a:latin typeface="Arial" panose="020B0604020202020204"/>
                <a:ea typeface="Arial" panose="020B0604020202020204"/>
                <a:cs typeface="Arial" panose="020B0604020202020204"/>
                <a:sym typeface="Arial" panose="020B0604020202020204"/>
              </a:rPr>
              <a:t>st</a:t>
            </a:r>
            <a:r>
              <a:rPr lang="en-US" sz="1400" b="0" i="0" u="none">
                <a:solidFill>
                  <a:schemeClr val="lt1"/>
                </a:solidFill>
                <a:latin typeface="Arial" panose="020B0604020202020204"/>
                <a:ea typeface="Arial" panose="020B0604020202020204"/>
                <a:cs typeface="Arial" panose="020B0604020202020204"/>
                <a:sym typeface="Arial" panose="020B0604020202020204"/>
              </a:rPr>
              <a:t> Method to declare object</a:t>
            </a:r>
            <a:endParaRPr lang="en-US" sz="1400" b="0" i="0" u="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623" name="Google Shape;623;p67"/>
          <p:cNvCxnSpPr/>
          <p:nvPr/>
        </p:nvCxnSpPr>
        <p:spPr>
          <a:xfrm>
            <a:off x="3276600" y="4387850"/>
            <a:ext cx="762000" cy="0"/>
          </a:xfrm>
          <a:prstGeom prst="straightConnector1">
            <a:avLst/>
          </a:prstGeom>
          <a:noFill/>
          <a:ln w="9525" cap="flat" cmpd="sng">
            <a:solidFill>
              <a:schemeClr val="dk1"/>
            </a:solidFill>
            <a:prstDash val="solid"/>
            <a:miter lim="800000"/>
            <a:headEnd type="none" w="med" len="med"/>
            <a:tailEnd type="triangle" w="med" len="med"/>
          </a:ln>
        </p:spPr>
      </p:cxnSp>
      <p:sp>
        <p:nvSpPr>
          <p:cNvPr id="624" name="Google Shape;624;p67"/>
          <p:cNvSpPr/>
          <p:nvPr/>
        </p:nvSpPr>
        <p:spPr>
          <a:xfrm>
            <a:off x="4267200" y="4918075"/>
            <a:ext cx="4110037" cy="519112"/>
          </a:xfrm>
          <a:prstGeom prst="ellipse">
            <a:avLst/>
          </a:prstGeom>
          <a:solidFill>
            <a:srgbClr val="B64A80"/>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panose="020B0604020202020204"/>
              <a:buNone/>
            </a:pPr>
            <a:r>
              <a:rPr lang="en-US" sz="1400" b="0" i="0" u="none">
                <a:solidFill>
                  <a:schemeClr val="lt1"/>
                </a:solidFill>
                <a:latin typeface="Arial" panose="020B0604020202020204"/>
                <a:ea typeface="Arial" panose="020B0604020202020204"/>
                <a:cs typeface="Arial" panose="020B0604020202020204"/>
                <a:sym typeface="Arial" panose="020B0604020202020204"/>
              </a:rPr>
              <a:t>2</a:t>
            </a:r>
            <a:r>
              <a:rPr lang="en-US" sz="1400" b="0" i="0" u="none" baseline="30000">
                <a:solidFill>
                  <a:schemeClr val="lt1"/>
                </a:solidFill>
                <a:latin typeface="Arial" panose="020B0604020202020204"/>
                <a:ea typeface="Arial" panose="020B0604020202020204"/>
                <a:cs typeface="Arial" panose="020B0604020202020204"/>
                <a:sym typeface="Arial" panose="020B0604020202020204"/>
              </a:rPr>
              <a:t>nd</a:t>
            </a:r>
            <a:r>
              <a:rPr lang="en-US" sz="1400" b="0" i="0" u="none">
                <a:solidFill>
                  <a:schemeClr val="lt1"/>
                </a:solidFill>
                <a:latin typeface="Arial" panose="020B0604020202020204"/>
                <a:ea typeface="Arial" panose="020B0604020202020204"/>
                <a:cs typeface="Arial" panose="020B0604020202020204"/>
                <a:sym typeface="Arial" panose="020B0604020202020204"/>
              </a:rPr>
              <a:t> Method to declare object</a:t>
            </a:r>
            <a:endParaRPr lang="en-US" sz="1400" b="0" i="0" u="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625" name="Google Shape;625;p67"/>
          <p:cNvCxnSpPr/>
          <p:nvPr/>
        </p:nvCxnSpPr>
        <p:spPr>
          <a:xfrm>
            <a:off x="3433762" y="5176837"/>
            <a:ext cx="762000" cy="0"/>
          </a:xfrm>
          <a:prstGeom prst="straightConnector1">
            <a:avLst/>
          </a:prstGeom>
          <a:noFill/>
          <a:ln w="9525" cap="flat" cmpd="sng">
            <a:solidFill>
              <a:schemeClr val="dk1"/>
            </a:solidFill>
            <a:prstDash val="solid"/>
            <a:miter lim="800000"/>
            <a:headEnd type="none" w="med" len="med"/>
            <a:tailEnd type="triangle" w="med" len="med"/>
          </a:ln>
        </p:spPr>
      </p:cxnSp>
      <p:sp>
        <p:nvSpPr>
          <p:cNvPr id="626" name="Google Shape;626;p67"/>
          <p:cNvSpPr/>
          <p:nvPr/>
        </p:nvSpPr>
        <p:spPr>
          <a:xfrm>
            <a:off x="4195762" y="3289300"/>
            <a:ext cx="4110037" cy="620712"/>
          </a:xfrm>
          <a:prstGeom prst="ellipse">
            <a:avLst/>
          </a:prstGeom>
          <a:solidFill>
            <a:srgbClr val="B64A80"/>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panose="020B0604020202020204"/>
              <a:buNone/>
            </a:pPr>
            <a:r>
              <a:rPr lang="en-US" sz="1400" b="0" i="0" u="none">
                <a:solidFill>
                  <a:schemeClr val="lt1"/>
                </a:solidFill>
                <a:latin typeface="Arial" panose="020B0604020202020204"/>
                <a:ea typeface="Arial" panose="020B0604020202020204"/>
                <a:cs typeface="Arial" panose="020B0604020202020204"/>
                <a:sym typeface="Arial" panose="020B0604020202020204"/>
              </a:rPr>
              <a:t>Access Specifier : will discuss in the next slide</a:t>
            </a:r>
            <a:endParaRPr lang="en-US" sz="1400" b="0" i="0" u="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627" name="Google Shape;627;p67"/>
          <p:cNvCxnSpPr/>
          <p:nvPr/>
        </p:nvCxnSpPr>
        <p:spPr>
          <a:xfrm>
            <a:off x="3276600" y="3598862"/>
            <a:ext cx="762000" cy="0"/>
          </a:xfrm>
          <a:prstGeom prst="straightConnector1">
            <a:avLst/>
          </a:prstGeom>
          <a:noFill/>
          <a:ln w="9525" cap="flat" cmpd="sng">
            <a:solidFill>
              <a:schemeClr val="dk1"/>
            </a:solidFill>
            <a:prstDash val="solid"/>
            <a:miter lim="800000"/>
            <a:headEnd type="none" w="med" len="med"/>
            <a:tailEnd type="triangle" w="med" len="med"/>
          </a:ln>
        </p:spPr>
      </p:cxnSp>
      <p:sp>
        <p:nvSpPr>
          <p:cNvPr id="628" name="Google Shape;628;p67"/>
          <p:cNvSpPr/>
          <p:nvPr/>
        </p:nvSpPr>
        <p:spPr>
          <a:xfrm>
            <a:off x="4267200" y="5545137"/>
            <a:ext cx="4191000" cy="896937"/>
          </a:xfrm>
          <a:prstGeom prst="ellipse">
            <a:avLst/>
          </a:prstGeom>
          <a:solidFill>
            <a:srgbClr val="B64A80"/>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Arial" panose="020B0604020202020204"/>
              <a:buNone/>
            </a:pPr>
            <a:r>
              <a:rPr lang="en-US" sz="1200" b="1" i="0" u="none">
                <a:solidFill>
                  <a:schemeClr val="lt1"/>
                </a:solidFill>
                <a:latin typeface="Arial" panose="020B0604020202020204"/>
                <a:ea typeface="Arial" panose="020B0604020202020204"/>
                <a:cs typeface="Arial" panose="020B0604020202020204"/>
                <a:sym typeface="Arial" panose="020B0604020202020204"/>
              </a:rPr>
              <a:t>Obj_name.Var1</a:t>
            </a:r>
            <a:endParaRPr lang="en-US" sz="1200" b="1" i="0" u="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1200"/>
              <a:buFont typeface="Arial" panose="020B0604020202020204"/>
              <a:buNone/>
            </a:pPr>
            <a:r>
              <a:rPr lang="en-US" sz="1200" b="1" i="0" u="none">
                <a:solidFill>
                  <a:schemeClr val="lt1"/>
                </a:solidFill>
                <a:latin typeface="Arial" panose="020B0604020202020204"/>
                <a:ea typeface="Arial" panose="020B0604020202020204"/>
                <a:cs typeface="Arial" panose="020B0604020202020204"/>
                <a:sym typeface="Arial" panose="020B0604020202020204"/>
              </a:rPr>
              <a:t>Obj_name.function()</a:t>
            </a:r>
            <a:endParaRPr lang="en-US" sz="1200" b="1" i="0" u="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1200"/>
              <a:buFont typeface="Arial" panose="020B0604020202020204"/>
              <a:buNone/>
            </a:pPr>
            <a:r>
              <a:rPr lang="en-US" sz="1200" b="1" i="0" u="none">
                <a:solidFill>
                  <a:schemeClr val="lt1"/>
                </a:solidFill>
                <a:latin typeface="Arial" panose="020B0604020202020204"/>
                <a:ea typeface="Arial" panose="020B0604020202020204"/>
                <a:cs typeface="Arial" panose="020B0604020202020204"/>
                <a:sym typeface="Arial" panose="020B0604020202020204"/>
              </a:rPr>
              <a:t>Accessing data members using obj</a:t>
            </a:r>
            <a:endParaRPr lang="en-US" sz="1200" b="1" i="0" u="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629" name="Google Shape;629;p67"/>
          <p:cNvCxnSpPr/>
          <p:nvPr/>
        </p:nvCxnSpPr>
        <p:spPr>
          <a:xfrm>
            <a:off x="3886200" y="5545137"/>
            <a:ext cx="457200" cy="322200"/>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630" name="Google Shape;630;p67"/>
          <p:cNvCxnSpPr/>
          <p:nvPr/>
        </p:nvCxnSpPr>
        <p:spPr>
          <a:xfrm>
            <a:off x="3886200" y="5437187"/>
            <a:ext cx="0" cy="703262"/>
          </a:xfrm>
          <a:prstGeom prst="straightConnector1">
            <a:avLst/>
          </a:prstGeom>
          <a:noFill/>
          <a:ln w="9525" cap="flat" cmpd="sng">
            <a:solidFill>
              <a:schemeClr val="dk1"/>
            </a:solidFill>
            <a:prstDash val="solid"/>
            <a:miter lim="800000"/>
            <a:headEnd type="none" w="med" len="med"/>
            <a:tailEnd type="none" w="med" len="med"/>
          </a:ln>
        </p:spPr>
      </p:cxnSp>
      <p:sp>
        <p:nvSpPr>
          <p:cNvPr id="631" name="Google Shape;631;p67"/>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635" name="Shape 635"/>
        <p:cNvGrpSpPr/>
        <p:nvPr/>
      </p:nvGrpSpPr>
      <p:grpSpPr>
        <a:xfrm>
          <a:off x="0" y="0"/>
          <a:ext cx="0" cy="0"/>
          <a:chOff x="0" y="0"/>
          <a:chExt cx="0" cy="0"/>
        </a:xfrm>
      </p:grpSpPr>
      <p:sp>
        <p:nvSpPr>
          <p:cNvPr id="636" name="Google Shape;636;p68"/>
          <p:cNvSpPr txBox="1"/>
          <p:nvPr>
            <p:ph type="title"/>
          </p:nvPr>
        </p:nvSpPr>
        <p:spPr>
          <a:xfrm>
            <a:off x="457200" y="4572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Access specifiers</a:t>
            </a:r>
            <a:br>
              <a:rPr lang="en-US" sz="4000" b="0" i="0" u="none">
                <a:solidFill>
                  <a:srgbClr val="000000"/>
                </a:solidFill>
                <a:latin typeface="Calibri" panose="020F0502020204030204"/>
                <a:ea typeface="Calibri" panose="020F0502020204030204"/>
                <a:cs typeface="Calibri" panose="020F0502020204030204"/>
                <a:sym typeface="Calibri" panose="020F0502020204030204"/>
              </a:rPr>
            </a:br>
            <a:endParaRPr lang="en-US" sz="4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68"/>
          <p:cNvSpPr txBox="1"/>
          <p:nvPr>
            <p:ph type="body" idx="1"/>
          </p:nvPr>
        </p:nvSpPr>
        <p:spPr>
          <a:xfrm>
            <a:off x="457200" y="1295400"/>
            <a:ext cx="8105775" cy="4713287"/>
          </a:xfrm>
          <a:prstGeom prst="rect">
            <a:avLst/>
          </a:prstGeom>
          <a:noFill/>
          <a:ln>
            <a:noFill/>
          </a:ln>
        </p:spPr>
        <p:txBody>
          <a:bodyPr spcFirstLastPara="1" wrap="square" lIns="0" tIns="157400" rIns="0" bIns="0" anchor="t" anchorCtr="0">
            <a:noAutofit/>
          </a:bodyPr>
          <a:lstStyle/>
          <a:p>
            <a:pPr marL="0" marR="0" lvl="0" indent="0" algn="just" rtl="0">
              <a:lnSpc>
                <a:spcPct val="97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There are 3 access specifiers for a class in C++. </a:t>
            </a: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These access specifiers define how the members of the class can be accessed.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Of course, any member of a class is accessible within that class. There are three types of access specifiers, they are: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97000"/>
              </a:lnSpc>
              <a:spcBef>
                <a:spcPts val="1200"/>
              </a:spcBef>
              <a:spcAft>
                <a:spcPts val="0"/>
              </a:spcAft>
              <a:buClr>
                <a:srgbClr val="000000"/>
              </a:buClr>
              <a:buSzPts val="2400"/>
              <a:buFont typeface="Times New Roman" panose="02020603050405020304"/>
              <a:buAutoNum type="arabi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Public</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97000"/>
              </a:lnSpc>
              <a:spcBef>
                <a:spcPts val="1200"/>
              </a:spcBef>
              <a:spcAft>
                <a:spcPts val="0"/>
              </a:spcAft>
              <a:buClr>
                <a:srgbClr val="000000"/>
              </a:buClr>
              <a:buSzPts val="2400"/>
              <a:buFont typeface="Times New Roman" panose="02020603050405020304"/>
              <a:buAutoNum type="arabi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Private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97000"/>
              </a:lnSpc>
              <a:spcBef>
                <a:spcPts val="1200"/>
              </a:spcBef>
              <a:spcAft>
                <a:spcPts val="0"/>
              </a:spcAft>
              <a:buClr>
                <a:srgbClr val="000000"/>
              </a:buClr>
              <a:buSzPts val="2400"/>
              <a:buFont typeface="Times New Roman" panose="02020603050405020304"/>
              <a:buAutoNum type="arabicPeriod"/>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Protected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38" name="Google Shape;638;p68"/>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642" name="Shape 642"/>
        <p:cNvGrpSpPr/>
        <p:nvPr/>
      </p:nvGrpSpPr>
      <p:grpSpPr>
        <a:xfrm>
          <a:off x="0" y="0"/>
          <a:ext cx="0" cy="0"/>
          <a:chOff x="0" y="0"/>
          <a:chExt cx="0" cy="0"/>
        </a:xfrm>
      </p:grpSpPr>
      <p:sp>
        <p:nvSpPr>
          <p:cNvPr id="643" name="Google Shape;643;p69"/>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Public</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69"/>
          <p:cNvSpPr txBox="1"/>
          <p:nvPr>
            <p:ph type="body" idx="1"/>
          </p:nvPr>
        </p:nvSpPr>
        <p:spPr>
          <a:xfrm>
            <a:off x="457200" y="1604962"/>
            <a:ext cx="8105775" cy="4719637"/>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Any member declared under this specifier is accessible from outside the class, by using the object of the class. The public members of a class get inherited completely to the child classes.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Syntax:</a:t>
            </a: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definition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public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declarations or definitions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5" name="Google Shape;645;p69"/>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7"/>
          <p:cNvSpPr txBox="1"/>
          <p:nvPr>
            <p:ph type="title"/>
          </p:nvPr>
        </p:nvSpPr>
        <p:spPr>
          <a:xfrm>
            <a:off x="0" y="457200"/>
            <a:ext cx="9144000" cy="12192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Relationships of data and function in Procedural Programming</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84" name="Google Shape;184;p7"/>
          <p:cNvPicPr preferRelativeResize="0"/>
          <p:nvPr/>
        </p:nvPicPr>
        <p:blipFill rotWithShape="1">
          <a:blip r:embed="rId1"/>
          <a:srcRect/>
          <a:stretch>
            <a:fillRect/>
          </a:stretch>
        </p:blipFill>
        <p:spPr>
          <a:xfrm>
            <a:off x="914400" y="1905000"/>
            <a:ext cx="7239000" cy="3352800"/>
          </a:xfrm>
          <a:prstGeom prst="rect">
            <a:avLst/>
          </a:prstGeom>
          <a:noFill/>
          <a:ln>
            <a:noFill/>
          </a:ln>
        </p:spPr>
      </p:pic>
      <p:sp>
        <p:nvSpPr>
          <p:cNvPr id="185" name="Google Shape;185;p7"/>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649" name="Shape 649"/>
        <p:cNvGrpSpPr/>
        <p:nvPr/>
      </p:nvGrpSpPr>
      <p:grpSpPr>
        <a:xfrm>
          <a:off x="0" y="0"/>
          <a:ext cx="0" cy="0"/>
          <a:chOff x="0" y="0"/>
          <a:chExt cx="0" cy="0"/>
        </a:xfrm>
      </p:grpSpPr>
      <p:sp>
        <p:nvSpPr>
          <p:cNvPr id="650" name="Google Shape;650;p70"/>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Example</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1" name="Google Shape;651;p70"/>
          <p:cNvSpPr txBox="1"/>
          <p:nvPr>
            <p:ph type="body" idx="1"/>
          </p:nvPr>
        </p:nvSpPr>
        <p:spPr>
          <a:xfrm>
            <a:off x="457200" y="1066800"/>
            <a:ext cx="8105775" cy="5791200"/>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#include&lt;iostream&gt;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public:</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int 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main()</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 ob1;</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ob1.a=10;</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cout&lt;&lt;ob1.a&lt;&lt;"\n";</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95580" algn="l" rtl="0">
              <a:lnSpc>
                <a:spcPct val="97000"/>
              </a:lnSpc>
              <a:spcBef>
                <a:spcPts val="1200"/>
              </a:spcBef>
              <a:spcAft>
                <a:spcPts val="0"/>
              </a:spcAft>
              <a:buClr>
                <a:srgbClr val="000000"/>
              </a:buClr>
              <a:buSzPts val="1800"/>
              <a:buFont typeface="Times New Roman" panose="02020603050405020304"/>
              <a:buNone/>
            </a:pPr>
            <a:endParaRPr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52" name="Google Shape;652;p70"/>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656" name="Shape 656"/>
        <p:cNvGrpSpPr/>
        <p:nvPr/>
      </p:nvGrpSpPr>
      <p:grpSpPr>
        <a:xfrm>
          <a:off x="0" y="0"/>
          <a:ext cx="0" cy="0"/>
          <a:chOff x="0" y="0"/>
          <a:chExt cx="0" cy="0"/>
        </a:xfrm>
      </p:grpSpPr>
      <p:sp>
        <p:nvSpPr>
          <p:cNvPr id="657" name="Google Shape;657;p71"/>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Private</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71"/>
          <p:cNvSpPr txBox="1"/>
          <p:nvPr>
            <p:ph type="body" idx="1"/>
          </p:nvPr>
        </p:nvSpPr>
        <p:spPr>
          <a:xfrm>
            <a:off x="457200" y="1219200"/>
            <a:ext cx="8105775" cy="51816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Any member declared under this specifier is Not Accessible from Outside the Class. The Private members are accessible to only the Member Functions and Friend Functions in the class. The Private members of a Class Never get Inherited to the Child Classes.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Syntax:</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definition</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private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declarations or definitions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59" name="Google Shape;659;p7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663" name="Shape 663"/>
        <p:cNvGrpSpPr/>
        <p:nvPr/>
      </p:nvGrpSpPr>
      <p:grpSpPr>
        <a:xfrm>
          <a:off x="0" y="0"/>
          <a:ext cx="0" cy="0"/>
          <a:chOff x="0" y="0"/>
          <a:chExt cx="0" cy="0"/>
        </a:xfrm>
      </p:grpSpPr>
      <p:sp>
        <p:nvSpPr>
          <p:cNvPr id="664" name="Google Shape;664;p72"/>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Example</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72"/>
          <p:cNvSpPr txBox="1"/>
          <p:nvPr>
            <p:ph type="body" idx="1"/>
          </p:nvPr>
        </p:nvSpPr>
        <p:spPr>
          <a:xfrm>
            <a:off x="457200" y="990600"/>
            <a:ext cx="3657600" cy="5018087"/>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#include&lt;iostream&gt;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private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int 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public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void fill (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   cin &gt;&gt; a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cout&lt;&lt;a;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95580" algn="l" rtl="0">
              <a:lnSpc>
                <a:spcPct val="97000"/>
              </a:lnSpc>
              <a:spcBef>
                <a:spcPts val="1200"/>
              </a:spcBef>
              <a:spcAft>
                <a:spcPts val="0"/>
              </a:spcAft>
              <a:buClr>
                <a:srgbClr val="000000"/>
              </a:buClr>
              <a:buSzPts val="1800"/>
              <a:buFont typeface="Times New Roman" panose="02020603050405020304"/>
              <a:buNone/>
            </a:pPr>
            <a:endParaRPr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66" name="Google Shape;666;p72"/>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67" name="Google Shape;667;p72"/>
          <p:cNvSpPr txBox="1"/>
          <p:nvPr/>
        </p:nvSpPr>
        <p:spPr>
          <a:xfrm>
            <a:off x="3886200" y="1752600"/>
            <a:ext cx="4572000" cy="2862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main()</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	int c;</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	A  oba ;</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 </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	oba . a = 10 ; //  invalid as  ‘ a ‘ is private member.</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	oba . fill ( ) ; //  valid as  fill ( )  is a public member.</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 </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671" name="Shape 671"/>
        <p:cNvGrpSpPr/>
        <p:nvPr/>
      </p:nvGrpSpPr>
      <p:grpSpPr>
        <a:xfrm>
          <a:off x="0" y="0"/>
          <a:ext cx="0" cy="0"/>
          <a:chOff x="0" y="0"/>
          <a:chExt cx="0" cy="0"/>
        </a:xfrm>
      </p:grpSpPr>
      <p:sp>
        <p:nvSpPr>
          <p:cNvPr id="672" name="Google Shape;672;p73"/>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Protected</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3" name="Google Shape;673;p73"/>
          <p:cNvSpPr txBox="1"/>
          <p:nvPr>
            <p:ph type="body" idx="1"/>
          </p:nvPr>
        </p:nvSpPr>
        <p:spPr>
          <a:xfrm>
            <a:off x="381000" y="1143000"/>
            <a:ext cx="8105775" cy="5410200"/>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000"/>
              <a:buFont typeface="Times New Roman" panose="02020603050405020304"/>
              <a:buChar char="•"/>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Any member declared under this specifier is not accessible from outside the class, by using the object of the class.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000"/>
              <a:buFont typeface="Times New Roman" panose="02020603050405020304"/>
              <a:buChar char="•"/>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protected members of a class get inherited completely to the child classes and they maintain their protected visibility in the child class.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000"/>
              <a:buFont typeface="Times New Roman" panose="02020603050405020304"/>
              <a:buChar char="•"/>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protected members are accessible to only the member functions and friend functions in the class.</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Syntax:</a:t>
            </a:r>
            <a:endParaRPr lang="en-US"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definition</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protected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declarations or definitions</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000"/>
              <a:buFont typeface="Times New Roman" panose="02020603050405020304"/>
              <a:buNone/>
            </a:pPr>
            <a:r>
              <a:rPr lang="en-US"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Example will discuss after MTT</a:t>
            </a:r>
            <a:endParaRPr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82880" algn="l" rtl="0">
              <a:lnSpc>
                <a:spcPct val="97000"/>
              </a:lnSpc>
              <a:spcBef>
                <a:spcPts val="1200"/>
              </a:spcBef>
              <a:spcAft>
                <a:spcPts val="0"/>
              </a:spcAft>
              <a:buClr>
                <a:srgbClr val="000000"/>
              </a:buClr>
              <a:buSzPts val="2000"/>
              <a:buFont typeface="Times New Roman" panose="02020603050405020304"/>
              <a:buNone/>
            </a:pPr>
            <a:endParaRPr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74" name="Google Shape;674;p73"/>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678" name="Shape 678"/>
        <p:cNvGrpSpPr/>
        <p:nvPr/>
      </p:nvGrpSpPr>
      <p:grpSpPr>
        <a:xfrm>
          <a:off x="0" y="0"/>
          <a:ext cx="0" cy="0"/>
          <a:chOff x="0" y="0"/>
          <a:chExt cx="0" cy="0"/>
        </a:xfrm>
      </p:grpSpPr>
      <p:sp>
        <p:nvSpPr>
          <p:cNvPr id="679" name="Google Shape;679;p74"/>
          <p:cNvSpPr txBox="1"/>
          <p:nvPr/>
        </p:nvSpPr>
        <p:spPr>
          <a:xfrm>
            <a:off x="381000" y="846137"/>
            <a:ext cx="4572000" cy="56943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 program to demonstrate </a:t>
            </a:r>
            <a:r>
              <a:rPr lang="en-US" sz="1400" b="1" i="0" u="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public</a:t>
            </a: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access modifier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Arial" panose="020B0604020202020204"/>
              <a:buNone/>
            </a:pPr>
            <a:endParaRPr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#include &lt;iostream&gt;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using namespace std;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Arial" panose="020B0604020202020204"/>
              <a:buNone/>
            </a:pPr>
            <a:endParaRPr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class definition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class Circle {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public: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double radius;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double compute_area()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return 3.14 * radius * radius;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main()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Circle obj;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accessing public data member outside class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obj.radius = 5.5;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Arial" panose="020B0604020202020204"/>
              <a:buNone/>
            </a:pPr>
            <a:endParaRPr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 &lt;&lt; "Radius is: " &lt;&lt; obj.radius &lt;&lt; "\n";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 &lt;&lt; "Area is: " &lt;&lt; obj.compute_area();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return 0;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80" name="Google Shape;680;p74"/>
          <p:cNvSpPr txBox="1"/>
          <p:nvPr/>
        </p:nvSpPr>
        <p:spPr>
          <a:xfrm>
            <a:off x="5105400" y="846137"/>
            <a:ext cx="4191000" cy="5908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 program to demonstrate </a:t>
            </a:r>
            <a:r>
              <a:rPr lang="en-US" sz="1400" b="1" i="0" u="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private </a:t>
            </a:r>
            <a:endParaRPr lang="en-US" sz="1400" b="1" i="0" u="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access modifier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Arial" panose="020B0604020202020204"/>
              <a:buNone/>
            </a:pPr>
            <a:endParaRPr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#include &lt;iostream&gt;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using namespace std;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class Circle {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private: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double radius;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public: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void compute_area(double r)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radius = r;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double area = 3.14 * radius * radius;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 &lt;&lt; "Radius is: " &lt;&lt; radius &lt;&lt; endl;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 &lt;&lt; "Area is: " &lt;&lt; area;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main()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Circle obj;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obj.radius = 5.5;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400" b="1" i="0" u="none">
                <a:solidFill>
                  <a:srgbClr val="FF0000"/>
                </a:solidFill>
                <a:latin typeface="Times New Roman" panose="02020603050405020304"/>
                <a:ea typeface="Times New Roman" panose="02020603050405020304"/>
                <a:cs typeface="Times New Roman" panose="02020603050405020304"/>
                <a:sym typeface="Times New Roman" panose="02020603050405020304"/>
              </a:rPr>
              <a:t>Error trying to access private data member </a:t>
            </a:r>
            <a:endParaRPr lang="en-US" sz="1400" b="1"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FF0000"/>
              </a:buClr>
              <a:buSzPts val="1400"/>
              <a:buFont typeface="Times New Roman" panose="02020603050405020304"/>
              <a:buNone/>
            </a:pPr>
            <a:r>
              <a:rPr lang="en-US" sz="1400" b="1" i="0" u="none">
                <a:solidFill>
                  <a:srgbClr val="FF0000"/>
                </a:solidFill>
                <a:latin typeface="Times New Roman" panose="02020603050405020304"/>
                <a:ea typeface="Times New Roman" panose="02020603050405020304"/>
                <a:cs typeface="Times New Roman" panose="02020603050405020304"/>
                <a:sym typeface="Times New Roman" panose="02020603050405020304"/>
              </a:rPr>
              <a:t>	// directly outside the class </a:t>
            </a:r>
            <a:endParaRPr lang="en-US" sz="1400" b="1"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obj.compute_area(1.5);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return 0;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81" name="Google Shape;681;p74"/>
          <p:cNvSpPr txBox="1"/>
          <p:nvPr/>
        </p:nvSpPr>
        <p:spPr>
          <a:xfrm>
            <a:off x="381000" y="0"/>
            <a:ext cx="65024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Arial" panose="020B0604020202020204"/>
              <a:buNone/>
            </a:pPr>
            <a:r>
              <a:rPr lang="en-US" sz="4000" b="1" i="0" u="none">
                <a:solidFill>
                  <a:schemeClr val="dk1"/>
                </a:solidFill>
                <a:latin typeface="Arial" panose="020B0604020202020204"/>
                <a:ea typeface="Arial" panose="020B0604020202020204"/>
                <a:cs typeface="Arial" panose="020B0604020202020204"/>
                <a:sym typeface="Arial" panose="020B0604020202020204"/>
              </a:rPr>
              <a:t>Area of a circle</a:t>
            </a:r>
            <a:endParaRPr lang="en-US" sz="4000" b="1"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82" name="Google Shape;682;p74"/>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7" name="Google Shape;687;p75"/>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default access level assigned to members of a class is ___________</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a)Private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b)Public</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c)Protected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d)Needs to be assigned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88" name="Google Shape;688;p75"/>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89" name="Google Shape;689;p75"/>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MCQ</a:t>
            </a: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693" name="Shape 693"/>
        <p:cNvGrpSpPr/>
        <p:nvPr/>
      </p:nvGrpSpPr>
      <p:grpSpPr>
        <a:xfrm>
          <a:off x="0" y="0"/>
          <a:ext cx="0" cy="0"/>
          <a:chOff x="0" y="0"/>
          <a:chExt cx="0" cy="0"/>
        </a:xfrm>
      </p:grpSpPr>
      <p:sp>
        <p:nvSpPr>
          <p:cNvPr id="694" name="Google Shape;694;p76"/>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Solution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76"/>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default access level assigned to members of a class is ___________</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a)Private</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b)Public</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c)Protected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12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d)Needs to be assigned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96" name="Google Shape;696;p7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700" name="Shape 700"/>
        <p:cNvGrpSpPr/>
        <p:nvPr/>
      </p:nvGrpSpPr>
      <p:grpSpPr>
        <a:xfrm>
          <a:off x="0" y="0"/>
          <a:ext cx="0" cy="0"/>
          <a:chOff x="0" y="0"/>
          <a:chExt cx="0" cy="0"/>
        </a:xfrm>
      </p:grpSpPr>
      <p:sp>
        <p:nvSpPr>
          <p:cNvPr id="701" name="Google Shape;701;p77"/>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115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We cannot use __________ members outside the class</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Public</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 private</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 Protected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 Local</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0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02" name="Google Shape;702;p77"/>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03" name="Google Shape;703;p77"/>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MCQ</a:t>
            </a: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707" name="Shape 707"/>
        <p:cNvGrpSpPr/>
        <p:nvPr/>
      </p:nvGrpSpPr>
      <p:grpSpPr>
        <a:xfrm>
          <a:off x="0" y="0"/>
          <a:ext cx="0" cy="0"/>
          <a:chOff x="0" y="0"/>
          <a:chExt cx="0" cy="0"/>
        </a:xfrm>
      </p:grpSpPr>
      <p:sp>
        <p:nvSpPr>
          <p:cNvPr id="708" name="Google Shape;708;p78"/>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Solution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78"/>
          <p:cNvSpPr txBox="1"/>
          <p:nvPr>
            <p:ph type="body" idx="1"/>
          </p:nvPr>
        </p:nvSpPr>
        <p:spPr>
          <a:xfrm>
            <a:off x="457200" y="1600200"/>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115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We cannot use __________ members outside the class</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Public</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 private</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 Protected</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100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 Local</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0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10" name="Google Shape;710;p78"/>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714" name="Shape 714"/>
        <p:cNvGrpSpPr/>
        <p:nvPr/>
      </p:nvGrpSpPr>
      <p:grpSpPr>
        <a:xfrm>
          <a:off x="0" y="0"/>
          <a:ext cx="0" cy="0"/>
          <a:chOff x="0" y="0"/>
          <a:chExt cx="0" cy="0"/>
        </a:xfrm>
      </p:grpSpPr>
      <p:graphicFrame>
        <p:nvGraphicFramePr>
          <p:cNvPr id="715" name="Google Shape;715;p79"/>
          <p:cNvGraphicFramePr/>
          <p:nvPr/>
        </p:nvGraphicFramePr>
        <p:xfrm>
          <a:off x="457200" y="1143000"/>
          <a:ext cx="8229600" cy="5257775"/>
        </p:xfrm>
        <a:graphic>
          <a:graphicData uri="http://schemas.openxmlformats.org/drawingml/2006/table">
            <a:tbl>
              <a:tblPr>
                <a:noFill/>
                <a:tableStyleId>{54D8ACB0-D973-4EB6-88BA-C8FC56AFC83F}</a:tableStyleId>
              </a:tblPr>
              <a:tblGrid>
                <a:gridCol w="4114800"/>
                <a:gridCol w="4114800"/>
              </a:tblGrid>
              <a:tr h="403225">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PUBLIC</a:t>
                      </a:r>
                      <a:endPar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38425" marR="38425" marT="38425" marB="38425" anchor="ctr">
                    <a:lnB w="9525" cap="flat" cmpd="sng">
                      <a:solidFill>
                        <a:srgbClr val="EDEDED"/>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PRIVATE</a:t>
                      </a:r>
                      <a:endPar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38425" marR="38425" marT="38425" marB="38425" anchor="ctr">
                    <a:lnB w="9525" cap="flat" cmpd="sng">
                      <a:solidFill>
                        <a:srgbClr val="EDEDED"/>
                      </a:solidFill>
                      <a:prstDash val="solid"/>
                      <a:round/>
                      <a:headEnd type="none" w="sm" len="sm"/>
                      <a:tailEnd type="none" w="sm" len="sm"/>
                    </a:lnB>
                    <a:solidFill>
                      <a:srgbClr val="FFFFFF"/>
                    </a:solidFill>
                  </a:tcPr>
                </a:tc>
              </a:tr>
              <a:tr h="392100">
                <a:tc>
                  <a:txBody>
                    <a:bodyPr/>
                    <a:lstStyle/>
                    <a:p>
                      <a:pPr marL="0" marR="0" lvl="0" indent="0" algn="l" rtl="0">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7250" marR="67250" marT="33625" marB="33625" anchor="ct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7250" marR="67250" marT="33625" marB="33625" anchor="ct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r>
              <a:tr h="1135050">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All the class members declared under public will be available to everyone.</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7250" marR="67250" marT="33625" marB="33625" anchor="ct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class members declared as private can be accessed only by the functions inside the class.</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7250" marR="67250" marT="33625" marB="33625" anchor="ct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r>
              <a:tr h="1346200">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 members and member functions declared public can be accessed by other classes too.</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7250" marR="67250" marT="33625" marB="33625" anchor="ct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Only the member functions or the friend functions are allowed to </a:t>
                      </a: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access the private data members of a class.</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7250" marR="67250" marT="33625" marB="33625" anchor="ct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r>
              <a:tr h="1981200">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public members of a class can be accessed from anywhere in the program using the direct member access operator (.) with the object of that class.</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7250" marR="67250" marT="33625" marB="33625" anchor="ctr">
                    <a:lnT w="9525" cap="flat" cmpd="sng">
                      <a:solidFill>
                        <a:srgbClr val="EDEDED"/>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They are not allowed to be accessed directly by any object or function </a:t>
                      </a: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outside the class.</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7250" marR="67250" marT="33625" marB="33625" anchor="ctr">
                    <a:lnT w="9525" cap="flat" cmpd="sng">
                      <a:solidFill>
                        <a:srgbClr val="EDEDED"/>
                      </a:solidFill>
                      <a:prstDash val="solid"/>
                      <a:round/>
                      <a:headEnd type="none" w="sm" len="sm"/>
                      <a:tailEnd type="none" w="sm" len="sm"/>
                    </a:lnT>
                    <a:solidFill>
                      <a:srgbClr val="FFFFFF"/>
                    </a:solidFill>
                  </a:tcPr>
                </a:tc>
              </a:tr>
            </a:tbl>
          </a:graphicData>
        </a:graphic>
      </p:graphicFrame>
      <p:cxnSp>
        <p:nvCxnSpPr>
          <p:cNvPr id="716" name="Google Shape;716;p79"/>
          <p:cNvCxnSpPr/>
          <p:nvPr/>
        </p:nvCxnSpPr>
        <p:spPr>
          <a:xfrm>
            <a:off x="4495800" y="1031875"/>
            <a:ext cx="0" cy="5562600"/>
          </a:xfrm>
          <a:prstGeom prst="straightConnector1">
            <a:avLst/>
          </a:prstGeom>
          <a:noFill/>
          <a:ln w="9525" cap="flat" cmpd="sng">
            <a:solidFill>
              <a:schemeClr val="dk1"/>
            </a:solidFill>
            <a:prstDash val="solid"/>
            <a:miter lim="800000"/>
            <a:headEnd type="none" w="med" len="med"/>
            <a:tailEnd type="none" w="med" len="med"/>
          </a:ln>
        </p:spPr>
      </p:cxnSp>
      <p:cxnSp>
        <p:nvCxnSpPr>
          <p:cNvPr id="717" name="Google Shape;717;p79"/>
          <p:cNvCxnSpPr/>
          <p:nvPr/>
        </p:nvCxnSpPr>
        <p:spPr>
          <a:xfrm>
            <a:off x="1752600" y="2971800"/>
            <a:ext cx="5562600" cy="0"/>
          </a:xfrm>
          <a:prstGeom prst="straightConnector1">
            <a:avLst/>
          </a:prstGeom>
          <a:noFill/>
          <a:ln w="9525" cap="flat" cmpd="sng">
            <a:solidFill>
              <a:schemeClr val="dk1"/>
            </a:solidFill>
            <a:prstDash val="solid"/>
            <a:miter lim="800000"/>
            <a:headEnd type="none" w="med" len="med"/>
            <a:tailEnd type="none" w="med" len="med"/>
          </a:ln>
        </p:spPr>
      </p:cxnSp>
      <p:cxnSp>
        <p:nvCxnSpPr>
          <p:cNvPr id="718" name="Google Shape;718;p79"/>
          <p:cNvCxnSpPr/>
          <p:nvPr/>
        </p:nvCxnSpPr>
        <p:spPr>
          <a:xfrm>
            <a:off x="1752600" y="4495800"/>
            <a:ext cx="5562600" cy="0"/>
          </a:xfrm>
          <a:prstGeom prst="straightConnector1">
            <a:avLst/>
          </a:prstGeom>
          <a:noFill/>
          <a:ln w="9525" cap="flat" cmpd="sng">
            <a:solidFill>
              <a:srgbClr val="2E2ECB"/>
            </a:solidFill>
            <a:prstDash val="solid"/>
            <a:miter lim="800000"/>
            <a:headEnd type="none" w="med" len="med"/>
            <a:tailEnd type="none" w="med" len="med"/>
          </a:ln>
        </p:spPr>
      </p:cxnSp>
      <p:cxnSp>
        <p:nvCxnSpPr>
          <p:cNvPr id="719" name="Google Shape;719;p79"/>
          <p:cNvCxnSpPr/>
          <p:nvPr/>
        </p:nvCxnSpPr>
        <p:spPr>
          <a:xfrm>
            <a:off x="1790700" y="1676400"/>
            <a:ext cx="5562600" cy="0"/>
          </a:xfrm>
          <a:prstGeom prst="straightConnector1">
            <a:avLst/>
          </a:prstGeom>
          <a:noFill/>
          <a:ln w="9525" cap="flat" cmpd="sng">
            <a:solidFill>
              <a:schemeClr val="dk1"/>
            </a:solidFill>
            <a:prstDash val="solid"/>
            <a:miter lim="800000"/>
            <a:headEnd type="none" w="med" len="med"/>
            <a:tailEnd type="none" w="med" len="med"/>
          </a:ln>
        </p:spPr>
      </p:cxnSp>
      <p:sp>
        <p:nvSpPr>
          <p:cNvPr id="720" name="Google Shape;720;p79"/>
          <p:cNvSpPr/>
          <p:nvPr/>
        </p:nvSpPr>
        <p:spPr>
          <a:xfrm>
            <a:off x="7467600" y="2514600"/>
            <a:ext cx="1600200" cy="619125"/>
          </a:xfrm>
          <a:prstGeom prst="ellipse">
            <a:avLst/>
          </a:prstGeom>
          <a:solidFill>
            <a:srgbClr val="B64A80"/>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panose="020B0604020202020204"/>
              <a:buNone/>
            </a:pPr>
            <a:r>
              <a:rPr lang="en-US" sz="1400" b="0" i="0" u="none">
                <a:solidFill>
                  <a:schemeClr val="lt1"/>
                </a:solidFill>
                <a:latin typeface="Arial" panose="020B0604020202020204"/>
                <a:ea typeface="Arial" panose="020B0604020202020204"/>
                <a:cs typeface="Arial" panose="020B0604020202020204"/>
                <a:sym typeface="Arial" panose="020B0604020202020204"/>
              </a:rPr>
              <a:t> will discuss it later</a:t>
            </a:r>
            <a:endParaRPr lang="en-US" sz="1400" b="0" i="0" u="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721" name="Google Shape;721;p79"/>
          <p:cNvCxnSpPr/>
          <p:nvPr/>
        </p:nvCxnSpPr>
        <p:spPr>
          <a:xfrm rot="10800000" flipH="1">
            <a:off x="8229600" y="3133725"/>
            <a:ext cx="76200" cy="295275"/>
          </a:xfrm>
          <a:prstGeom prst="straightConnector1">
            <a:avLst/>
          </a:prstGeom>
          <a:noFill/>
          <a:ln w="9525" cap="flat" cmpd="sng">
            <a:solidFill>
              <a:schemeClr val="dk1"/>
            </a:solidFill>
            <a:prstDash val="solid"/>
            <a:miter lim="800000"/>
            <a:headEnd type="none" w="med" len="med"/>
            <a:tailEnd type="triangle" w="med" len="med"/>
          </a:ln>
        </p:spPr>
      </p:cxnSp>
      <p:sp>
        <p:nvSpPr>
          <p:cNvPr id="722" name="Google Shape;722;p79"/>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23" name="Google Shape;723;p79"/>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Public Vs. Private</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8"/>
          <p:cNvSpPr txBox="1"/>
          <p:nvPr>
            <p:ph type="title"/>
          </p:nvPr>
        </p:nvSpPr>
        <p:spPr>
          <a:xfrm>
            <a:off x="533400" y="5334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What is Object Oriented Programming (OOP)?</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8"/>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309245" marR="0" lvl="0" indent="-309245" algn="just" rtl="0">
              <a:lnSpc>
                <a:spcPct val="97000"/>
              </a:lnSpc>
              <a:spcBef>
                <a:spcPts val="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major motivating factor in the invention of object oriented approach is to remove some of the flaws encountered in the procedural approach.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OOP treats </a:t>
            </a:r>
            <a:r>
              <a:rPr lang="en-US" sz="2400" b="1" i="0" u="sng">
                <a:solidFill>
                  <a:schemeClr val="dk1"/>
                </a:solidFill>
                <a:latin typeface="Times New Roman" panose="02020603050405020304"/>
                <a:ea typeface="Times New Roman" panose="02020603050405020304"/>
                <a:cs typeface="Times New Roman" panose="02020603050405020304"/>
                <a:sym typeface="Times New Roman" panose="02020603050405020304"/>
              </a:rPr>
              <a:t>data as a critical element</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 the program development and does not allow it to flow freely around the system. It </a:t>
            </a:r>
            <a:r>
              <a:rPr lang="en-US" sz="2400" b="1" i="0" u="sng">
                <a:solidFill>
                  <a:srgbClr val="000000"/>
                </a:solidFill>
                <a:latin typeface="Times New Roman" panose="02020603050405020304"/>
                <a:ea typeface="Times New Roman" panose="02020603050405020304"/>
                <a:cs typeface="Times New Roman" panose="02020603050405020304"/>
                <a:sym typeface="Times New Roman" panose="02020603050405020304"/>
              </a:rPr>
              <a:t>ties data more closely to the functions</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that operate on it, and protects it from accidental modification from outside functions.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just" rtl="0">
              <a:lnSpc>
                <a:spcPct val="97000"/>
              </a:lnSpc>
              <a:spcBef>
                <a:spcPts val="1200"/>
              </a:spcBef>
              <a:spcAft>
                <a:spcPts val="0"/>
              </a:spcAft>
              <a:buClr>
                <a:srgbClr val="000000"/>
              </a:buClr>
              <a:buSzPts val="2400"/>
              <a:buFont typeface="Times New Roman" panose="02020603050405020304"/>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OOP allows decomposition of a problem into a number of entities called </a:t>
            </a:r>
            <a:r>
              <a:rPr lang="en-US" sz="2400" b="1" i="0" u="sng">
                <a:solidFill>
                  <a:schemeClr val="dk1"/>
                </a:solidFill>
                <a:latin typeface="Times New Roman" panose="02020603050405020304"/>
                <a:ea typeface="Times New Roman" panose="02020603050405020304"/>
                <a:cs typeface="Times New Roman" panose="02020603050405020304"/>
                <a:sym typeface="Times New Roman" panose="02020603050405020304"/>
              </a:rPr>
              <a:t>objects</a:t>
            </a: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and then builds data and functions around these objects.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120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p8"/>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727" name="Shape 727"/>
        <p:cNvGrpSpPr/>
        <p:nvPr/>
      </p:nvGrpSpPr>
      <p:grpSpPr>
        <a:xfrm>
          <a:off x="0" y="0"/>
          <a:ext cx="0" cy="0"/>
          <a:chOff x="0" y="0"/>
          <a:chExt cx="0" cy="0"/>
        </a:xfrm>
      </p:grpSpPr>
      <p:sp>
        <p:nvSpPr>
          <p:cNvPr id="728" name="Google Shape;728;p80"/>
          <p:cNvSpPr txBox="1"/>
          <p:nvPr>
            <p:ph type="body" idx="1"/>
          </p:nvPr>
        </p:nvSpPr>
        <p:spPr>
          <a:xfrm>
            <a:off x="304800" y="1143000"/>
            <a:ext cx="5867400" cy="5486400"/>
          </a:xfrm>
          <a:prstGeom prst="rect">
            <a:avLst/>
          </a:prstGeom>
          <a:noFill/>
          <a:ln>
            <a:noFill/>
          </a:ln>
        </p:spPr>
        <p:txBody>
          <a:bodyPr spcFirstLastPara="1" wrap="square" lIns="0" tIns="157400" rIns="0" bIns="0" anchor="t" anchorCtr="0">
            <a:noAutofit/>
          </a:bodyPr>
          <a:lstStyle/>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Find output:</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Circle { </a:t>
            </a:r>
            <a:endParaRPr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int radius;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float compute_area()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radius=1;</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 3.14 * radius * radius;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main()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Circle obj;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 &lt;&lt; "Area is: " &lt;&lt; obj.compute_area();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 0;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29" name="Google Shape;729;p80"/>
          <p:cNvSpPr txBox="1"/>
          <p:nvPr/>
        </p:nvSpPr>
        <p:spPr>
          <a:xfrm>
            <a:off x="6507162" y="2133600"/>
            <a:ext cx="1981200"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a: 3.140000</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b: 3.14</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c: no output</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d: error</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30" name="Google Shape;730;p80"/>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31" name="Google Shape;731;p80"/>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chemeClr val="dk1"/>
                </a:solidFill>
                <a:latin typeface="Calibri" panose="020F0502020204030204"/>
                <a:ea typeface="Calibri" panose="020F0502020204030204"/>
                <a:cs typeface="Calibri" panose="020F0502020204030204"/>
                <a:sym typeface="Calibri" panose="020F0502020204030204"/>
              </a:rPr>
              <a:t>MCQ</a:t>
            </a:r>
            <a:endParaRPr lang="en-US" sz="4000" b="1"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735" name="Shape 735"/>
        <p:cNvGrpSpPr/>
        <p:nvPr/>
      </p:nvGrpSpPr>
      <p:grpSpPr>
        <a:xfrm>
          <a:off x="0" y="0"/>
          <a:ext cx="0" cy="0"/>
          <a:chOff x="0" y="0"/>
          <a:chExt cx="0" cy="0"/>
        </a:xfrm>
      </p:grpSpPr>
      <p:sp>
        <p:nvSpPr>
          <p:cNvPr id="736" name="Google Shape;736;p81"/>
          <p:cNvSpPr txBox="1"/>
          <p:nvPr>
            <p:ph type="body" idx="1"/>
          </p:nvPr>
        </p:nvSpPr>
        <p:spPr>
          <a:xfrm>
            <a:off x="304800" y="838200"/>
            <a:ext cx="5867400" cy="5638800"/>
          </a:xfrm>
          <a:prstGeom prst="rect">
            <a:avLst/>
          </a:prstGeom>
          <a:noFill/>
          <a:ln>
            <a:noFill/>
          </a:ln>
        </p:spPr>
        <p:txBody>
          <a:bodyPr spcFirstLastPara="1" wrap="square" lIns="0" tIns="157400" rIns="0" bIns="0" anchor="t" anchorCtr="0">
            <a:noAutofit/>
          </a:bodyPr>
          <a:lstStyle/>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Find output:</a:t>
            </a:r>
            <a:endPar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Circle { </a:t>
            </a:r>
            <a:endParaRPr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int radius;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float compute_area()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radius=1;</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 3.14 * radius * radius;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main()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Circle obj;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 &lt;&lt; "Area is: " &lt;&lt; obj.compute_area();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 0;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57480" algn="l" rtl="0">
              <a:lnSpc>
                <a:spcPct val="97000"/>
              </a:lnSpc>
              <a:spcBef>
                <a:spcPts val="0"/>
              </a:spcBef>
              <a:spcAft>
                <a:spcPts val="0"/>
              </a:spcAft>
              <a:buClr>
                <a:srgbClr val="000000"/>
              </a:buClr>
              <a:buSzPts val="2400"/>
              <a:buFont typeface="Times New Roman" panose="02020603050405020304"/>
              <a:buNone/>
            </a:pPr>
            <a:endParaRPr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37" name="Google Shape;737;p81"/>
          <p:cNvSpPr txBox="1"/>
          <p:nvPr/>
        </p:nvSpPr>
        <p:spPr>
          <a:xfrm>
            <a:off x="6507162" y="2133600"/>
            <a:ext cx="1981200" cy="2586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a: 3.140000</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b: 3.14</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c: no output</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d: </a:t>
            </a:r>
            <a:r>
              <a:rPr lang="en-US" sz="1800" b="1" i="0" u="none">
                <a:solidFill>
                  <a:schemeClr val="dk1"/>
                </a:solidFill>
                <a:latin typeface="Arial" panose="020B0604020202020204"/>
                <a:ea typeface="Arial" panose="020B0604020202020204"/>
                <a:cs typeface="Arial" panose="020B0604020202020204"/>
                <a:sym typeface="Arial" panose="020B0604020202020204"/>
              </a:rPr>
              <a:t>error</a:t>
            </a:r>
            <a:endParaRPr lang="en-US" sz="1800" b="1"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endParaRPr sz="1800" b="1"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accent2"/>
              </a:buClr>
              <a:buSzPts val="1800"/>
              <a:buFont typeface="Arial" panose="020B0604020202020204"/>
              <a:buNone/>
            </a:pPr>
            <a:r>
              <a:rPr lang="en-US" sz="1800" b="1" i="0" u="none">
                <a:solidFill>
                  <a:schemeClr val="accent2"/>
                </a:solidFill>
                <a:latin typeface="Arial" panose="020B0604020202020204"/>
                <a:ea typeface="Arial" panose="020B0604020202020204"/>
                <a:cs typeface="Arial" panose="020B0604020202020204"/>
                <a:sym typeface="Arial" panose="020B0604020202020204"/>
              </a:rPr>
              <a:t>Note: Pvt. member can’t access outside the class</a:t>
            </a:r>
            <a:endParaRPr lang="en-US" sz="1800" b="1"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738" name="Google Shape;738;p8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39" name="Google Shape;739;p81"/>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Solution</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743" name="Shape 743"/>
        <p:cNvGrpSpPr/>
        <p:nvPr/>
      </p:nvGrpSpPr>
      <p:grpSpPr>
        <a:xfrm>
          <a:off x="0" y="0"/>
          <a:ext cx="0" cy="0"/>
          <a:chOff x="0" y="0"/>
          <a:chExt cx="0" cy="0"/>
        </a:xfrm>
      </p:grpSpPr>
      <p:sp>
        <p:nvSpPr>
          <p:cNvPr id="744" name="Google Shape;744;p82"/>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r>
              <a:rPr lang="en-US" sz="3200" b="1" i="0" u="none">
                <a:solidFill>
                  <a:srgbClr val="000000"/>
                </a:solidFill>
                <a:latin typeface="Calibri" panose="020F0502020204030204"/>
                <a:ea typeface="Calibri" panose="020F0502020204030204"/>
                <a:cs typeface="Calibri" panose="020F0502020204030204"/>
                <a:sym typeface="Calibri" panose="020F0502020204030204"/>
              </a:rPr>
              <a:t>Program 1: Basic_class_object</a:t>
            </a:r>
            <a:endParaRPr lang="en-US" sz="32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82"/>
          <p:cNvSpPr txBox="1"/>
          <p:nvPr>
            <p:ph type="body" idx="1"/>
          </p:nvPr>
        </p:nvSpPr>
        <p:spPr>
          <a:xfrm>
            <a:off x="457200" y="1604962"/>
            <a:ext cx="4648200" cy="4403725"/>
          </a:xfrm>
          <a:prstGeom prst="rect">
            <a:avLst/>
          </a:prstGeom>
          <a:noFill/>
          <a:ln>
            <a:noFill/>
          </a:ln>
        </p:spPr>
        <p:txBody>
          <a:bodyPr spcFirstLastPara="1" wrap="square" lIns="0" tIns="157400" rIns="0" bIns="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#include&lt;iostream&gt;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abc</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int x,y;</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public:</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R="0" lvl="1" indent="0" algn="l" rtl="0">
              <a:lnSpc>
                <a:spcPct val="100000"/>
              </a:lnSpc>
              <a:spcBef>
                <a:spcPts val="0"/>
              </a:spcBef>
              <a:spcAft>
                <a:spcPts val="0"/>
              </a:spcAft>
              <a:buClr>
                <a:srgbClr val="000000"/>
              </a:buClr>
              <a:buSzPts val="1800"/>
              <a:buFont typeface="Times New Roman" panose="02020603050405020304"/>
              <a:buNone/>
            </a:pPr>
            <a:r>
              <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void getdata()</a:t>
            </a:r>
            <a:endPar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R="0" lvl="1" indent="0" algn="l" rtl="0">
              <a:lnSpc>
                <a:spcPct val="100000"/>
              </a:lnSpc>
              <a:spcBef>
                <a:spcPts val="0"/>
              </a:spcBef>
              <a:spcAft>
                <a:spcPts val="0"/>
              </a:spcAft>
              <a:buClr>
                <a:srgbClr val="000000"/>
              </a:buClr>
              <a:buSzPts val="1800"/>
              <a:buFont typeface="Times New Roman" panose="02020603050405020304"/>
              <a:buNone/>
            </a:pPr>
            <a:r>
              <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R="0" lvl="1" indent="0" algn="l" rtl="0">
              <a:lnSpc>
                <a:spcPct val="100000"/>
              </a:lnSpc>
              <a:spcBef>
                <a:spcPts val="0"/>
              </a:spcBef>
              <a:spcAft>
                <a:spcPts val="0"/>
              </a:spcAft>
              <a:buClr>
                <a:srgbClr val="000000"/>
              </a:buClr>
              <a:buSzPts val="1800"/>
              <a:buFont typeface="Times New Roman" panose="02020603050405020304"/>
              <a:buNone/>
            </a:pPr>
            <a:r>
              <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cout&lt;&lt;"Enter the values of x and y:"&lt;&lt;endl;</a:t>
            </a:r>
            <a:endPar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R="0" lvl="1" indent="0" algn="l" rtl="0">
              <a:lnSpc>
                <a:spcPct val="100000"/>
              </a:lnSpc>
              <a:spcBef>
                <a:spcPts val="0"/>
              </a:spcBef>
              <a:spcAft>
                <a:spcPts val="0"/>
              </a:spcAft>
              <a:buClr>
                <a:srgbClr val="000000"/>
              </a:buClr>
              <a:buSzPts val="1800"/>
              <a:buFont typeface="Times New Roman" panose="02020603050405020304"/>
              <a:buNone/>
            </a:pPr>
            <a:r>
              <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cin&gt;&gt;x&gt;&gt;y;</a:t>
            </a:r>
            <a:endPar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R="0" lvl="1" indent="0" algn="l" rtl="0">
              <a:lnSpc>
                <a:spcPct val="100000"/>
              </a:lnSpc>
              <a:spcBef>
                <a:spcPts val="0"/>
              </a:spcBef>
              <a:spcAft>
                <a:spcPts val="0"/>
              </a:spcAft>
              <a:buClr>
                <a:srgbClr val="000000"/>
              </a:buClr>
              <a:buSzPts val="1800"/>
              <a:buFont typeface="Times New Roman" panose="02020603050405020304"/>
              <a:buNone/>
            </a:pPr>
            <a:r>
              <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75"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46" name="Google Shape;746;p82"/>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47" name="Google Shape;747;p82"/>
          <p:cNvSpPr txBox="1"/>
          <p:nvPr/>
        </p:nvSpPr>
        <p:spPr>
          <a:xfrm>
            <a:off x="5029200" y="1371600"/>
            <a:ext cx="3962400" cy="48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void sum()</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int z;</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z=x+y;</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cout&lt;&lt;"The sum is:"&lt;&lt;z;</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Arial" panose="020B0604020202020204"/>
              <a:buNone/>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Arial" panose="020B0604020202020204"/>
              <a:buNone/>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Arial" panose="020B0604020202020204"/>
              <a:buNone/>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main()</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abc obj1;</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obj1.getdata();</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obj1.sum();</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751" name="Shape 751"/>
        <p:cNvGrpSpPr/>
        <p:nvPr/>
      </p:nvGrpSpPr>
      <p:grpSpPr>
        <a:xfrm>
          <a:off x="0" y="0"/>
          <a:ext cx="0" cy="0"/>
          <a:chOff x="0" y="0"/>
          <a:chExt cx="0" cy="0"/>
        </a:xfrm>
      </p:grpSpPr>
      <p:sp>
        <p:nvSpPr>
          <p:cNvPr id="752" name="Google Shape;752;p83"/>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r>
              <a:rPr lang="en-US" sz="3200" b="1" i="0" u="none">
                <a:solidFill>
                  <a:srgbClr val="000000"/>
                </a:solidFill>
                <a:latin typeface="Calibri" panose="020F0502020204030204"/>
                <a:ea typeface="Calibri" panose="020F0502020204030204"/>
                <a:cs typeface="Calibri" panose="020F0502020204030204"/>
                <a:sym typeface="Calibri" panose="020F0502020204030204"/>
              </a:rPr>
              <a:t>Program 2: Basic_class_object</a:t>
            </a:r>
            <a:endParaRPr lang="en-US" sz="32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83"/>
          <p:cNvSpPr txBox="1"/>
          <p:nvPr>
            <p:ph type="body" idx="1"/>
          </p:nvPr>
        </p:nvSpPr>
        <p:spPr>
          <a:xfrm>
            <a:off x="228600" y="990600"/>
            <a:ext cx="4114800" cy="5867400"/>
          </a:xfrm>
          <a:prstGeom prst="rect">
            <a:avLst/>
          </a:prstGeom>
          <a:noFill/>
          <a:ln>
            <a:noFill/>
          </a:ln>
        </p:spPr>
        <p:txBody>
          <a:bodyPr spcFirstLastPara="1" wrap="square" lIns="0" tIns="157400" rIns="0" bIns="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#include&lt;iostream&gt;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item</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number;</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float cost;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public:</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void getdata(int a,float b)</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number=a;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cost=b;</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//Defining member function inside class definition</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void putdata(void)</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cout&lt;&lt;"Number:"&lt;&lt;number&lt;&lt;"\n";</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cout&lt;&lt;"Cost:"&lt;&lt;cost&lt;&lt;"\n";</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endParaRPr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54" name="Google Shape;754;p83"/>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55" name="Google Shape;755;p83"/>
          <p:cNvSpPr txBox="1"/>
          <p:nvPr/>
        </p:nvSpPr>
        <p:spPr>
          <a:xfrm>
            <a:off x="4495800" y="1143000"/>
            <a:ext cx="4572000" cy="3970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main()</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item x;</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cout&lt;&lt;"\nObject x="&lt;&lt;"\n";</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x.getdata(100,299.95);</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x.putdata();</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Arial" panose="020B0604020202020204"/>
              <a:buNone/>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item y;</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cout&lt;&lt;"\nobject y="&lt;&lt;"\n";</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y.getdata(200,175.50);</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y.putdata();</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return 0;</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759" name="Shape 759"/>
        <p:cNvGrpSpPr/>
        <p:nvPr/>
      </p:nvGrpSpPr>
      <p:grpSpPr>
        <a:xfrm>
          <a:off x="0" y="0"/>
          <a:ext cx="0" cy="0"/>
          <a:chOff x="0" y="0"/>
          <a:chExt cx="0" cy="0"/>
        </a:xfrm>
      </p:grpSpPr>
      <p:sp>
        <p:nvSpPr>
          <p:cNvPr id="760" name="Google Shape;760;p84"/>
          <p:cNvSpPr txBox="1"/>
          <p:nvPr>
            <p:ph type="title"/>
          </p:nvPr>
        </p:nvSpPr>
        <p:spPr>
          <a:xfrm>
            <a:off x="457200" y="3810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600"/>
              <a:buNone/>
            </a:pPr>
            <a:r>
              <a:rPr lang="en-US" sz="3600" b="1" i="0" u="none">
                <a:solidFill>
                  <a:srgbClr val="000000"/>
                </a:solidFill>
                <a:latin typeface="Calibri" panose="020F0502020204030204"/>
                <a:ea typeface="Calibri" panose="020F0502020204030204"/>
                <a:cs typeface="Calibri" panose="020F0502020204030204"/>
                <a:sym typeface="Calibri" panose="020F0502020204030204"/>
              </a:rPr>
              <a:t>Program 3: Arithmetic operations using class</a:t>
            </a:r>
            <a:endParaRPr lang="en-US" sz="36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1" name="Google Shape;761;p84"/>
          <p:cNvSpPr txBox="1"/>
          <p:nvPr>
            <p:ph type="body" idx="1"/>
          </p:nvPr>
        </p:nvSpPr>
        <p:spPr>
          <a:xfrm>
            <a:off x="158750" y="1344612"/>
            <a:ext cx="4724400" cy="5105400"/>
          </a:xfrm>
          <a:prstGeom prst="rect">
            <a:avLst/>
          </a:prstGeom>
          <a:noFill/>
          <a:ln>
            <a:noFill/>
          </a:ln>
        </p:spPr>
        <p:txBody>
          <a:bodyPr spcFirstLastPara="1" wrap="square" lIns="0" tIns="157400" rIns="0" bIns="0" anchor="t" anchorCtr="0">
            <a:noAutofit/>
          </a:bodyPr>
          <a:lstStyle/>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#include&lt;iostream&gt;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arithmetic</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x,y;</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public:</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getdata()</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cout&lt;&lt;"Enter the value of x and y:"&lt;&lt;endl;</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cin&gt;&gt;x&gt;&gt;y;</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sum()</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z;</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z=x+y;</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cout&lt;&lt;"Sum is:"&lt;&lt;z;</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82880" algn="l" rtl="0">
              <a:lnSpc>
                <a:spcPct val="97000"/>
              </a:lnSpc>
              <a:spcBef>
                <a:spcPts val="0"/>
              </a:spcBef>
              <a:spcAft>
                <a:spcPts val="0"/>
              </a:spcAft>
              <a:buClr>
                <a:srgbClr val="000000"/>
              </a:buClr>
              <a:buSzPts val="2000"/>
              <a:buFont typeface="Times New Roman" panose="02020603050405020304"/>
              <a:buNone/>
            </a:pPr>
            <a:endParaRPr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62" name="Google Shape;762;p84"/>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63" name="Google Shape;763;p84"/>
          <p:cNvSpPr txBox="1"/>
          <p:nvPr/>
        </p:nvSpPr>
        <p:spPr>
          <a:xfrm>
            <a:off x="4876800" y="1219200"/>
            <a:ext cx="4114800" cy="535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void divide()</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z;</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z=x/y;</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cout&lt;&lt;"Division is:"&lt;&lt;z;</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void multiply()</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z;</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z=x*y;</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cout&lt;&lt;"Multiplication is:"&lt;&lt;z;</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void subtract()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 z;</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z=x-y;</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cout&lt;&lt;"Subtraction result is:"&lt;&lt;z;</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68" name="Google Shape;768;p85"/>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r>
              <a:rPr lang="en-US" sz="3200" b="1" i="0" u="none">
                <a:solidFill>
                  <a:srgbClr val="000000"/>
                </a:solidFill>
                <a:latin typeface="Calibri" panose="020F0502020204030204"/>
                <a:ea typeface="Calibri" panose="020F0502020204030204"/>
                <a:cs typeface="Calibri" panose="020F0502020204030204"/>
                <a:sym typeface="Calibri" panose="020F0502020204030204"/>
              </a:rPr>
              <a:t>Program 3: Arithmetic operations using class</a:t>
            </a:r>
            <a:endParaRPr lang="en-US" sz="32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9" name="Google Shape;769;p85"/>
          <p:cNvSpPr txBox="1"/>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main()</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arithmetic obj1;</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obj1.getdata();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obj1.sum();</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obj1.subtract();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obj1.multiply();</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obj1.divide();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7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95580" algn="l" rtl="0">
              <a:lnSpc>
                <a:spcPct val="97000"/>
              </a:lnSpc>
              <a:spcBef>
                <a:spcPts val="0"/>
              </a:spcBef>
              <a:spcAft>
                <a:spcPts val="0"/>
              </a:spcAft>
              <a:buClr>
                <a:srgbClr val="000000"/>
              </a:buClr>
              <a:buSzPts val="1800"/>
              <a:buFont typeface="Times New Roman" panose="02020603050405020304"/>
              <a:buNone/>
            </a:pPr>
            <a:endParaRPr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70" name="Google Shape;770;p85"/>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774" name="Shape 774"/>
        <p:cNvGrpSpPr/>
        <p:nvPr/>
      </p:nvGrpSpPr>
      <p:grpSpPr>
        <a:xfrm>
          <a:off x="0" y="0"/>
          <a:ext cx="0" cy="0"/>
          <a:chOff x="0" y="0"/>
          <a:chExt cx="0" cy="0"/>
        </a:xfrm>
      </p:grpSpPr>
      <p:sp>
        <p:nvSpPr>
          <p:cNvPr id="775" name="Google Shape;775;p86"/>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r>
              <a:rPr lang="en-US" sz="3200" b="1" i="0" u="none">
                <a:solidFill>
                  <a:srgbClr val="000000"/>
                </a:solidFill>
                <a:latin typeface="Calibri" panose="020F0502020204030204"/>
                <a:ea typeface="Calibri" panose="020F0502020204030204"/>
                <a:cs typeface="Calibri" panose="020F0502020204030204"/>
                <a:sym typeface="Calibri" panose="020F0502020204030204"/>
              </a:rPr>
              <a:t>Program 4: </a:t>
            </a:r>
            <a:br>
              <a:rPr lang="en-US" sz="3200" b="1" i="0" u="none">
                <a:solidFill>
                  <a:srgbClr val="000000"/>
                </a:solidFill>
                <a:latin typeface="Calibri" panose="020F0502020204030204"/>
                <a:ea typeface="Calibri" panose="020F0502020204030204"/>
                <a:cs typeface="Calibri" panose="020F0502020204030204"/>
                <a:sym typeface="Calibri" panose="020F0502020204030204"/>
              </a:rPr>
            </a:br>
            <a:r>
              <a:rPr lang="en-US" sz="3200" b="1" i="0" u="none">
                <a:solidFill>
                  <a:srgbClr val="000000"/>
                </a:solidFill>
                <a:latin typeface="Calibri" panose="020F0502020204030204"/>
                <a:ea typeface="Calibri" panose="020F0502020204030204"/>
                <a:cs typeface="Calibri" panose="020F0502020204030204"/>
                <a:sym typeface="Calibri" panose="020F0502020204030204"/>
              </a:rPr>
              <a:t>Array of objects</a:t>
            </a:r>
            <a:endParaRPr lang="en-US" sz="32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6" name="Google Shape;776;p86"/>
          <p:cNvSpPr txBox="1"/>
          <p:nvPr>
            <p:ph type="body" idx="1"/>
          </p:nvPr>
        </p:nvSpPr>
        <p:spPr>
          <a:xfrm>
            <a:off x="457200" y="1219200"/>
            <a:ext cx="4648200" cy="5334000"/>
          </a:xfrm>
          <a:prstGeom prst="rect">
            <a:avLst/>
          </a:prstGeom>
          <a:noFill/>
          <a:ln>
            <a:noFill/>
          </a:ln>
        </p:spPr>
        <p:txBody>
          <a:bodyPr spcFirstLastPara="1" wrap="square" lIns="0" tIns="157400" rIns="0" bIns="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#include&lt;iostream&gt;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#include&lt;conio.h&gt;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namespace std;</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employee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char name[50];</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int age;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public:</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void getdata(void);</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void putdata(void);</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void employee::getdata(void)</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cout&lt;&lt;"\n Enter the name of employee:";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cin&gt;&gt;name;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cout&lt;&lt;"\n Enter the age of employee:";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cin&gt;&gt;age;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77" name="Google Shape;777;p8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78" name="Google Shape;778;p86"/>
          <p:cNvSpPr txBox="1"/>
          <p:nvPr/>
        </p:nvSpPr>
        <p:spPr>
          <a:xfrm>
            <a:off x="4586287" y="1795462"/>
            <a:ext cx="4572000" cy="1754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void employee::putdata(void)</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	cout&lt;&lt;"\n Entered name is:"&lt;&lt;name;</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	cout&lt;&lt;"\n Entered age is:"&lt;&lt;age;</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782" name="Shape 782"/>
        <p:cNvGrpSpPr/>
        <p:nvPr/>
      </p:nvGrpSpPr>
      <p:grpSpPr>
        <a:xfrm>
          <a:off x="0" y="0"/>
          <a:ext cx="0" cy="0"/>
          <a:chOff x="0" y="0"/>
          <a:chExt cx="0" cy="0"/>
        </a:xfrm>
      </p:grpSpPr>
      <p:sp>
        <p:nvSpPr>
          <p:cNvPr id="783" name="Google Shape;783;p87"/>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r>
              <a:rPr lang="en-US" sz="3200" b="1" i="0" u="none">
                <a:solidFill>
                  <a:srgbClr val="000000"/>
                </a:solidFill>
                <a:latin typeface="Calibri" panose="020F0502020204030204"/>
                <a:ea typeface="Calibri" panose="020F0502020204030204"/>
                <a:cs typeface="Calibri" panose="020F0502020204030204"/>
                <a:sym typeface="Calibri" panose="020F0502020204030204"/>
              </a:rPr>
              <a:t>Program 4: </a:t>
            </a:r>
            <a:br>
              <a:rPr lang="en-US" sz="3200" b="1" i="0" u="none">
                <a:solidFill>
                  <a:srgbClr val="000000"/>
                </a:solidFill>
                <a:latin typeface="Calibri" panose="020F0502020204030204"/>
                <a:ea typeface="Calibri" panose="020F0502020204030204"/>
                <a:cs typeface="Calibri" panose="020F0502020204030204"/>
                <a:sym typeface="Calibri" panose="020F0502020204030204"/>
              </a:rPr>
            </a:br>
            <a:r>
              <a:rPr lang="en-US" sz="3200" b="1" i="0" u="none">
                <a:solidFill>
                  <a:srgbClr val="000000"/>
                </a:solidFill>
                <a:latin typeface="Calibri" panose="020F0502020204030204"/>
                <a:ea typeface="Calibri" panose="020F0502020204030204"/>
                <a:cs typeface="Calibri" panose="020F0502020204030204"/>
                <a:sym typeface="Calibri" panose="020F0502020204030204"/>
              </a:rPr>
              <a:t>Array of objects</a:t>
            </a:r>
            <a:endParaRPr lang="en-US" sz="32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4" name="Google Shape;784;p87"/>
          <p:cNvSpPr txBox="1"/>
          <p:nvPr>
            <p:ph type="body" idx="1"/>
          </p:nvPr>
        </p:nvSpPr>
        <p:spPr>
          <a:xfrm>
            <a:off x="457200" y="1371600"/>
            <a:ext cx="8105775" cy="5029200"/>
          </a:xfrm>
          <a:prstGeom prst="rect">
            <a:avLst/>
          </a:prstGeom>
          <a:noFill/>
          <a:ln>
            <a:noFill/>
          </a:ln>
        </p:spPr>
        <p:txBody>
          <a:bodyPr spcFirstLastPara="1" wrap="square" lIns="0" tIns="157400" rIns="0" bIns="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const int size=3;</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 main()</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employee emp[size];</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int i;</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for(i=0;i&lt;3;i++)</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cout&lt;&lt;"\n Enter details of employee number"&lt;&lt;i+1;</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emp[i].getdata();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for(i=0;i&lt;3;i++)</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cout&lt;&lt;"\nDetails of the employee number"&lt;&lt;i+1;</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emp[i].putdata();</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getch();</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 0;</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endParaRPr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880" marR="0" lvl="0" indent="-195580" algn="l" rtl="0">
              <a:lnSpc>
                <a:spcPct val="97000"/>
              </a:lnSpc>
              <a:spcBef>
                <a:spcPts val="0"/>
              </a:spcBef>
              <a:spcAft>
                <a:spcPts val="0"/>
              </a:spcAft>
              <a:buClr>
                <a:srgbClr val="000000"/>
              </a:buClr>
              <a:buSzPts val="1800"/>
              <a:buFont typeface="Times New Roman" panose="02020603050405020304"/>
              <a:buNone/>
            </a:pPr>
            <a:endParaRPr sz="18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85" name="Google Shape;785;p87"/>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789" name="Shape 789"/>
        <p:cNvGrpSpPr/>
        <p:nvPr/>
      </p:nvGrpSpPr>
      <p:grpSpPr>
        <a:xfrm>
          <a:off x="0" y="0"/>
          <a:ext cx="0" cy="0"/>
          <a:chOff x="0" y="0"/>
          <a:chExt cx="0" cy="0"/>
        </a:xfrm>
      </p:grpSpPr>
      <p:sp>
        <p:nvSpPr>
          <p:cNvPr id="790" name="Google Shape;790;p88"/>
          <p:cNvSpPr txBox="1"/>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3200"/>
              <a:buNone/>
            </a:pPr>
            <a:r>
              <a:rPr lang="en-US" sz="3200" b="1" i="0" u="none">
                <a:solidFill>
                  <a:srgbClr val="000000"/>
                </a:solidFill>
                <a:latin typeface="Arial" panose="020B0604020202020204"/>
                <a:ea typeface="Arial" panose="020B0604020202020204"/>
                <a:cs typeface="Arial" panose="020B0604020202020204"/>
                <a:sym typeface="Arial" panose="020B0604020202020204"/>
              </a:rPr>
              <a:t>C++ practicing examples</a:t>
            </a:r>
            <a:endParaRPr lang="en-US" sz="3200" b="1"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1" name="Google Shape;791;p88"/>
          <p:cNvSpPr txBox="1"/>
          <p:nvPr>
            <p:ph type="body" idx="1"/>
          </p:nvPr>
        </p:nvSpPr>
        <p:spPr>
          <a:xfrm>
            <a:off x="152400" y="1604962"/>
            <a:ext cx="8915400" cy="4403725"/>
          </a:xfrm>
          <a:prstGeom prst="rect">
            <a:avLst/>
          </a:prstGeom>
          <a:noFill/>
          <a:ln>
            <a:noFill/>
          </a:ln>
        </p:spPr>
        <p:txBody>
          <a:bodyPr spcFirstLastPara="1" wrap="square" lIns="0" tIns="157400" rIns="0" bIns="0" anchor="t" anchorCtr="0">
            <a:noAutofit/>
          </a:bodyPr>
          <a:lstStyle/>
          <a:p>
            <a:pPr marL="309245" marR="0" lvl="0" indent="-309245" algn="l" rtl="0">
              <a:lnSpc>
                <a:spcPct val="97000"/>
              </a:lnSpc>
              <a:spcBef>
                <a:spcPts val="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to represent the details of a student</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to represent the details of two students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9245" marR="0" lvl="0" indent="-309245" algn="l" rtl="0">
              <a:lnSpc>
                <a:spcPct val="97000"/>
              </a:lnSpc>
              <a:spcBef>
                <a:spcPts val="1200"/>
              </a:spcBef>
              <a:spcAft>
                <a:spcPts val="0"/>
              </a:spcAft>
              <a:buClr>
                <a:srgbClr val="000000"/>
              </a:buClr>
              <a:buSzPts val="2400"/>
              <a:buFont typeface="Noto Sans Symbols"/>
              <a:buChar char="⮚"/>
            </a:pPr>
            <a:r>
              <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Class to represent the ‘n’ student details.</a:t>
            </a:r>
            <a:endParaRPr lang="en-US" sz="2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92" name="Google Shape;792;p88"/>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9"/>
          <p:cNvSpPr txBox="1"/>
          <p:nvPr>
            <p:ph type="title"/>
          </p:nvPr>
        </p:nvSpPr>
        <p:spPr>
          <a:xfrm>
            <a:off x="442912" y="5334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000000"/>
                </a:solidFill>
                <a:latin typeface="Calibri" panose="020F0502020204030204"/>
                <a:ea typeface="Calibri" panose="020F0502020204030204"/>
                <a:cs typeface="Calibri" panose="020F0502020204030204"/>
                <a:sym typeface="Calibri" panose="020F0502020204030204"/>
              </a:rPr>
              <a:t>Organization of data and function in OOP</a:t>
            </a:r>
            <a:endParaRPr lang="en-US" sz="4000" b="1" i="0" u="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98" name="Google Shape;198;p9" descr="OOPs Concepts in Java | Realtime Example - Scientech Easy"/>
          <p:cNvPicPr preferRelativeResize="0"/>
          <p:nvPr/>
        </p:nvPicPr>
        <p:blipFill rotWithShape="1">
          <a:blip r:embed="rId1"/>
          <a:srcRect/>
          <a:stretch>
            <a:fillRect/>
          </a:stretch>
        </p:blipFill>
        <p:spPr>
          <a:xfrm>
            <a:off x="609600" y="1676400"/>
            <a:ext cx="7772400" cy="4419600"/>
          </a:xfrm>
          <a:prstGeom prst="rect">
            <a:avLst/>
          </a:prstGeom>
          <a:noFill/>
          <a:ln>
            <a:noFill/>
          </a:ln>
        </p:spPr>
      </p:pic>
      <p:sp>
        <p:nvSpPr>
          <p:cNvPr id="199" name="Google Shape;199;p9"/>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23716</Words>
  <Application>WPS Presentation</Application>
  <PresentationFormat/>
  <Paragraphs>1206</Paragraphs>
  <Slides>88</Slides>
  <Notes>0</Notes>
  <HiddenSlides>0</HiddenSlides>
  <MMClips>0</MMClips>
  <ScaleCrop>false</ScaleCrop>
  <HeadingPairs>
    <vt:vector size="6" baseType="variant">
      <vt:variant>
        <vt:lpstr>已用的字体</vt:lpstr>
      </vt:variant>
      <vt:variant>
        <vt:i4>13</vt:i4>
      </vt:variant>
      <vt:variant>
        <vt:lpstr>主题</vt:lpstr>
      </vt:variant>
      <vt:variant>
        <vt:i4>8</vt:i4>
      </vt:variant>
      <vt:variant>
        <vt:lpstr>幻灯片标题</vt:lpstr>
      </vt:variant>
      <vt:variant>
        <vt:i4>88</vt:i4>
      </vt:variant>
    </vt:vector>
  </HeadingPairs>
  <TitlesOfParts>
    <vt:vector size="109" baseType="lpstr">
      <vt:lpstr>Arial</vt:lpstr>
      <vt:lpstr>SimSun</vt:lpstr>
      <vt:lpstr>Wingdings</vt:lpstr>
      <vt:lpstr>Arial</vt:lpstr>
      <vt:lpstr>Times New Roman</vt:lpstr>
      <vt:lpstr>Calibri</vt:lpstr>
      <vt:lpstr>Arial Black</vt:lpstr>
      <vt:lpstr>Courier New</vt:lpstr>
      <vt:lpstr>Arial Rounded</vt:lpstr>
      <vt:lpstr>Microsoft YaHei</vt:lpstr>
      <vt:lpstr>Arial Unicode MS</vt:lpstr>
      <vt:lpstr>Noto Sans Symbols</vt:lpstr>
      <vt:lpstr>Segoe Print</vt:lpstr>
      <vt:lpstr>Theme1</vt:lpstr>
      <vt:lpstr>Lpu theme final with copyright</vt:lpstr>
      <vt:lpstr>1_Lpu theme final with copyright</vt:lpstr>
      <vt:lpstr>2_Lpu theme final with copyright</vt:lpstr>
      <vt:lpstr>3_Lpu theme final with copyright</vt:lpstr>
      <vt:lpstr>4_Lpu theme final with copyright</vt:lpstr>
      <vt:lpstr>5_Lpu theme final with copyright</vt:lpstr>
      <vt:lpstr>6_Lpu theme final with copyright</vt:lpstr>
      <vt:lpstr>Lecture 1-3</vt:lpstr>
      <vt:lpstr>Lecture 1-2: Outline </vt:lpstr>
      <vt:lpstr>Concepts and Basics of C++ Programming  </vt:lpstr>
      <vt:lpstr>  Introduction   </vt:lpstr>
      <vt:lpstr> What is Procedure Oriented Programming (POP)? </vt:lpstr>
      <vt:lpstr>Structure of Procedural Oriented Programming </vt:lpstr>
      <vt:lpstr>Relationships of data and function in Procedural Programming</vt:lpstr>
      <vt:lpstr>What is Object Oriented Programming (OOP)?</vt:lpstr>
      <vt:lpstr>Organization of data and function in OOP</vt:lpstr>
      <vt:lpstr>Differences between procedural and object oriented programming </vt:lpstr>
      <vt:lpstr>  Differences between procedural and object oriented programming </vt:lpstr>
      <vt:lpstr>  Differences between procedural and object oriented programming</vt:lpstr>
      <vt:lpstr>  Differences between procedural and object oriented programming</vt:lpstr>
      <vt:lpstr>  Differences between procedural and object oriented programming</vt:lpstr>
      <vt:lpstr>MCQ</vt:lpstr>
      <vt:lpstr>Solution</vt:lpstr>
      <vt:lpstr>Features of Input/output Streams </vt:lpstr>
      <vt:lpstr>Features of Input/Output Streams </vt:lpstr>
      <vt:lpstr>Basic Input/Output in C++</vt:lpstr>
      <vt:lpstr> Stream class hierarchy </vt:lpstr>
      <vt:lpstr>Stream class hierarchy</vt:lpstr>
      <vt:lpstr>Stream class hierarchy</vt:lpstr>
      <vt:lpstr> Header files available in C++ for Input – Output operation are: </vt:lpstr>
      <vt:lpstr>Stream Objects</vt:lpstr>
      <vt:lpstr>Reading and writing data using cin and cout </vt:lpstr>
      <vt:lpstr>Cout</vt:lpstr>
      <vt:lpstr>Example 1: To print the numbers and character variables</vt:lpstr>
      <vt:lpstr>Cin</vt:lpstr>
      <vt:lpstr>Example 2: Enter and Display Integer Value </vt:lpstr>
      <vt:lpstr> Cascading of Input/Output Operators </vt:lpstr>
      <vt:lpstr>MCQ 1</vt:lpstr>
      <vt:lpstr>Solution</vt:lpstr>
      <vt:lpstr>MCQ 2</vt:lpstr>
      <vt:lpstr>Solution</vt:lpstr>
      <vt:lpstr>MCQ 3</vt:lpstr>
      <vt:lpstr>Solution</vt:lpstr>
      <vt:lpstr>MCQ 4</vt:lpstr>
      <vt:lpstr>Solution</vt:lpstr>
      <vt:lpstr>MCQ 5</vt:lpstr>
      <vt:lpstr>Solution</vt:lpstr>
      <vt:lpstr>Structure of C++ Program</vt:lpstr>
      <vt:lpstr>Structure of C++ Program</vt:lpstr>
      <vt:lpstr>Structure of C++ Program</vt:lpstr>
      <vt:lpstr>Structure of C++ Program</vt:lpstr>
      <vt:lpstr>Program 1</vt:lpstr>
      <vt:lpstr>Using namespace std</vt:lpstr>
      <vt:lpstr>C++ practicing examples</vt:lpstr>
      <vt:lpstr>Lecture 3</vt:lpstr>
      <vt:lpstr>Lecture 3: Outline </vt:lpstr>
      <vt:lpstr>  Class and objects</vt:lpstr>
      <vt:lpstr>  Class and objects</vt:lpstr>
      <vt:lpstr>Class </vt:lpstr>
      <vt:lpstr>Class specification</vt:lpstr>
      <vt:lpstr>Characteristics of a class </vt:lpstr>
      <vt:lpstr>Class Declaration</vt:lpstr>
      <vt:lpstr> Scope resolution operator </vt:lpstr>
      <vt:lpstr>Methods definition</vt:lpstr>
      <vt:lpstr>Inside the class definition</vt:lpstr>
      <vt:lpstr>Outside the class definition</vt:lpstr>
      <vt:lpstr>Example </vt:lpstr>
      <vt:lpstr>MCQ</vt:lpstr>
      <vt:lpstr>Solution</vt:lpstr>
      <vt:lpstr>Creating class objects </vt:lpstr>
      <vt:lpstr>Creating class objects </vt:lpstr>
      <vt:lpstr>More points</vt:lpstr>
      <vt:lpstr>Memory allocation for objects</vt:lpstr>
      <vt:lpstr>Accessing a Data Member</vt:lpstr>
      <vt:lpstr>Access specifiers </vt:lpstr>
      <vt:lpstr>Public</vt:lpstr>
      <vt:lpstr>Example</vt:lpstr>
      <vt:lpstr>Private</vt:lpstr>
      <vt:lpstr>Example</vt:lpstr>
      <vt:lpstr>Protected</vt:lpstr>
      <vt:lpstr>PowerPoint 演示文稿</vt:lpstr>
      <vt:lpstr>MCQ</vt:lpstr>
      <vt:lpstr>Solution</vt:lpstr>
      <vt:lpstr>MCQ</vt:lpstr>
      <vt:lpstr>Solution</vt:lpstr>
      <vt:lpstr>Public Vs. Private</vt:lpstr>
      <vt:lpstr>MCQ</vt:lpstr>
      <vt:lpstr>Solution</vt:lpstr>
      <vt:lpstr>Program 1: Basic_class_object</vt:lpstr>
      <vt:lpstr>Program 2: Basic_class_object</vt:lpstr>
      <vt:lpstr>Program 3: Arithmetic operations using class</vt:lpstr>
      <vt:lpstr>Program 3: Arithmetic operations using class</vt:lpstr>
      <vt:lpstr>Program 4:  Array of objects</vt:lpstr>
      <vt:lpstr>Program 4:  Array of objects</vt:lpstr>
      <vt:lpstr>C++ practicing 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dc:title>
  <dc:creator>Shilpa</dc:creator>
  <cp:lastModifiedBy>sushe</cp:lastModifiedBy>
  <cp:revision>1</cp:revision>
  <dcterms:created xsi:type="dcterms:W3CDTF">2023-08-20T12:10:43Z</dcterms:created>
  <dcterms:modified xsi:type="dcterms:W3CDTF">2023-08-20T12:10:44Z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AE5DB06AFF5845E4B617D107FAF804E3</vt:lpwstr>
  </property>
  <property fmtid="{D5CDD505-2E9C-101B-9397-08002B2CF9AE}" pid="3" name="KSOProductBuildVer">
    <vt:lpwstr>1033-11.2.0.11219</vt:lpwstr>
  </property>
</Properties>
</file>