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65" r:id="rId4"/>
    <p:sldId id="278" r:id="rId5"/>
    <p:sldId id="266" r:id="rId6"/>
    <p:sldId id="268" r:id="rId7"/>
    <p:sldId id="269" r:id="rId8"/>
    <p:sldId id="270" r:id="rId9"/>
    <p:sldId id="271" r:id="rId10"/>
    <p:sldId id="275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147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9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4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Automated Prediction of Non Alcoholic Fatty Liver Disease using Machine Learning Algorithms 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16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findings of this project show that machine learning classification models especially the random forest model accurately predicts a non-alcoholic fatty liver disease patient.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ma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 us to find out some undiscovered factors majorly causing NAFLD.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may lead to greater insights for doctors to effectively identify NAFLD for novel diagnosis, and for preventive and therapeutic purposes to mitigate the global burden of NAFLD.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0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39C9-F367-4C57-AD8E-ABF06085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12EF-1D8F-49EB-B63E-4EE15F0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GUIDE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 MOUNICA 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 L GAYATHRI (17P31A0567)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B SAI MANOHAR(17P31A0585)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KUMAR SHA(17P31A0594)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LAHARI PRIYA(17P31A05A1)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7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33600"/>
            <a:ext cx="7704667" cy="333281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prevalence of obesity has lead the metabolic syndrome Non-Alcoholic Fatty Liver Disease (NAFLD) to be a serious health concern over the years.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Early prediction on liver disease using classification algorithm is an efficacious task that can help the doctors to diagnose the disease within a short period of time.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objective of this project is to identify the potential factors causing NAFLD by using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Naïve Bayes, Decision Tree classifier, Random Forest classifier algorithm.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9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0711F8-DA17-46D1-9C1F-9286780FA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690977"/>
            <a:ext cx="7399867" cy="21150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Non-Alcoholic Fatty Liver Disease or NAFLD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clinical complication, is associated with high morbidity and mortality.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has been using to predict liver disease that could assist physicians in classifying high-risk patients and make a novel diagnosis.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0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2FDB-9C85-436D-BA29-1E916326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3596-8DD6-456A-ACA8-1500A8B9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3" y="2640563"/>
            <a:ext cx="7744408" cy="3359253"/>
          </a:xfrm>
        </p:spPr>
        <p:txBody>
          <a:bodyPr/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Non-Alcoholic Fatty Liver Disease or NAFLD is a common and rising entity which leads to various liver disorders.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prevalence is increasing at a rapid rate due to the increasing levels of obesity, diabetic patients and hypertension.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disorders are where the liver damage is unrelated to alcohol consumption. </a:t>
            </a:r>
          </a:p>
          <a:p>
            <a:pPr algn="just"/>
            <a:r>
              <a:rPr lang="en-US" sz="1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aimed to develop a machine learning model to predict NAFLD that could assist physicians in classifying high-risk patients and make a novel diagnosis, prevent and manage NAFLD.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9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existing system electronic health records from the Optum Analytics to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(1) identify patients diagnosed with benign steatosis and NASH, and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(2) Train machine learning classifiers for NASH and healthy (non-NASH) populations to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 predict NASH disease status on patients diagnosed with NAFL.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5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we are trying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classification models to predict fatty liver disease accurately. However, the random forest model showed higher performance than other classification models. </a:t>
            </a: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random forest model in the clinical setting could help physicians to stratify fatty liver patients for primary prevention, surveillance, early treatment, and management.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performance of several methods including k-nearest neighbor, decision tree, random forest, and support vector machine will be compared in this work.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observed that metabolic syndrome, body mass index, triglyceride, total cholesterol, age, waist to hip ratio,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highdensity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lipoprotein cholesterol, low-density lipoprotein cholesterol might be the risk factors of NAFLD  and accuracy is compared for all algorithms.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3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preferred random forest &amp; other three methods because it is straightforward to interpret. Furthermore, we are trying to investigate several machine learning methods, including k-nearest neighbor, decision tree, and support vector machine to predict the incidence of NAFLD.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Compared to the literature reviews whose accuracy falls in the interval of 60% and 75%, our models obviously perform better.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0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Html,Css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JavaScript</a:t>
            </a:r>
          </a:p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Anaconda prompt</a:t>
            </a:r>
          </a:p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0" lvl="0" indent="0">
              <a:buNone/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3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br>
              <a:rPr lang="en-US" dirty="0"/>
            </a:br>
            <a:r>
              <a:rPr lang="en-US" dirty="0"/>
              <a:t>(example):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AC7EC4-F8B6-4E11-B4AA-96A68F913D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799"/>
            <a:ext cx="9076267" cy="411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9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</TotalTime>
  <Words>623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Symbol</vt:lpstr>
      <vt:lpstr>Times New Roman</vt:lpstr>
      <vt:lpstr>Parallax</vt:lpstr>
      <vt:lpstr>Automated Prediction of Non Alcoholic Fatty Liver Disease using Machine Learning Algorithms  </vt:lpstr>
      <vt:lpstr>Abstract</vt:lpstr>
      <vt:lpstr>INTRODUCTION</vt:lpstr>
      <vt:lpstr>Problem Statement </vt:lpstr>
      <vt:lpstr>EXISTING SYSTEM</vt:lpstr>
      <vt:lpstr>PROPOSED SYSTEM</vt:lpstr>
      <vt:lpstr>Advantages</vt:lpstr>
      <vt:lpstr>System Requirement</vt:lpstr>
      <vt:lpstr>Architecture diagram (example):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 Sites Features Classification using Machine learning</dc:title>
  <dc:creator>Shanthan Reddy</dc:creator>
  <cp:lastModifiedBy>dell</cp:lastModifiedBy>
  <cp:revision>59</cp:revision>
  <dcterms:created xsi:type="dcterms:W3CDTF">2006-08-16T00:00:00Z</dcterms:created>
  <dcterms:modified xsi:type="dcterms:W3CDTF">2024-10-21T03:20:53Z</dcterms:modified>
</cp:coreProperties>
</file>