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4911-3EA6-4710-AA08-5A68985FA9E4}" type="datetimeFigureOut">
              <a:rPr lang="en-IN" smtClean="0"/>
              <a:t>30-08-2015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7E3E-5521-4715-B734-7CA5491CD2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4911-3EA6-4710-AA08-5A68985FA9E4}" type="datetimeFigureOut">
              <a:rPr lang="en-IN" smtClean="0"/>
              <a:t>30-08-2015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7E3E-5521-4715-B734-7CA5491CD2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4911-3EA6-4710-AA08-5A68985FA9E4}" type="datetimeFigureOut">
              <a:rPr lang="en-IN" smtClean="0"/>
              <a:t>30-08-2015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7E3E-5521-4715-B734-7CA5491CD2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4911-3EA6-4710-AA08-5A68985FA9E4}" type="datetimeFigureOut">
              <a:rPr lang="en-IN" smtClean="0"/>
              <a:t>30-08-2015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7E3E-5521-4715-B734-7CA5491CD2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4911-3EA6-4710-AA08-5A68985FA9E4}" type="datetimeFigureOut">
              <a:rPr lang="en-IN" smtClean="0"/>
              <a:t>30-08-2015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7E3E-5521-4715-B734-7CA5491CD2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4911-3EA6-4710-AA08-5A68985FA9E4}" type="datetimeFigureOut">
              <a:rPr lang="en-IN" smtClean="0"/>
              <a:t>30-08-2015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7E3E-5521-4715-B734-7CA5491CD2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4911-3EA6-4710-AA08-5A68985FA9E4}" type="datetimeFigureOut">
              <a:rPr lang="en-IN" smtClean="0"/>
              <a:t>30-08-2015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7E3E-5521-4715-B734-7CA5491CD2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4911-3EA6-4710-AA08-5A68985FA9E4}" type="datetimeFigureOut">
              <a:rPr lang="en-IN" smtClean="0"/>
              <a:t>30-08-2015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7E3E-5521-4715-B734-7CA5491CD2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4911-3EA6-4710-AA08-5A68985FA9E4}" type="datetimeFigureOut">
              <a:rPr lang="en-IN" smtClean="0"/>
              <a:t>30-08-2015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7E3E-5521-4715-B734-7CA5491CD2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4911-3EA6-4710-AA08-5A68985FA9E4}" type="datetimeFigureOut">
              <a:rPr lang="en-IN" smtClean="0"/>
              <a:t>30-08-2015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7E3E-5521-4715-B734-7CA5491CD2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4911-3EA6-4710-AA08-5A68985FA9E4}" type="datetimeFigureOut">
              <a:rPr lang="en-IN" smtClean="0"/>
              <a:t>30-08-2015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7E3E-5521-4715-B734-7CA5491CD2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94911-3EA6-4710-AA08-5A68985FA9E4}" type="datetimeFigureOut">
              <a:rPr lang="en-IN" smtClean="0"/>
              <a:t>30-08-2015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C7E3E-5521-4715-B734-7CA5491CD2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for Rerouting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81128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Initialize network topology</a:t>
            </a:r>
          </a:p>
          <a:p>
            <a:pPr marL="514350" indent="-514350">
              <a:buAutoNum type="arabicPeriod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Set default controller</a:t>
            </a:r>
          </a:p>
          <a:p>
            <a:pPr marL="514350" indent="-514350">
              <a:buAutoNum type="arabicPeriod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Check the network connection</a:t>
            </a:r>
          </a:p>
          <a:p>
            <a:pPr marL="914400" lvl="1" indent="-51435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for switch=1 to range(N)</a:t>
            </a:r>
          </a:p>
          <a:p>
            <a:pPr marL="914400" lvl="1" indent="-51435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Exchange heartbeat(hello) messages</a:t>
            </a:r>
          </a:p>
          <a:p>
            <a:pPr marL="914400" lvl="1" indent="-51435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Detect the failed link, if a packet is dropped</a:t>
            </a:r>
          </a:p>
          <a:p>
            <a:pPr marL="914400" lvl="1" indent="-51435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Update the routing tables</a:t>
            </a:r>
          </a:p>
          <a:p>
            <a:pPr marL="914400" lvl="1" indent="-51435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Notify the controller	</a:t>
            </a:r>
          </a:p>
          <a:p>
            <a:pPr marL="514350" indent="-514350">
              <a:buAutoNum type="arabicPeriod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//handle link failures</a:t>
            </a:r>
          </a:p>
          <a:p>
            <a:pPr marL="514350" indent="-51435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In switch N  //N denotes the link failed switch</a:t>
            </a:r>
          </a:p>
          <a:p>
            <a:pPr marL="514350" indent="-51435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Store the dropped packet in the switch </a:t>
            </a:r>
          </a:p>
          <a:p>
            <a:pPr marL="514350" indent="-51435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Store the other packets that reach the Nth switch meanwhile</a:t>
            </a:r>
          </a:p>
          <a:p>
            <a:pPr marL="514350" indent="-51435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The stored packets are in compressed state</a:t>
            </a:r>
          </a:p>
          <a:p>
            <a:pPr marL="514350" indent="-514350">
              <a:buAutoNum type="arabicPeriod" startAt="5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for switch 1 to N</a:t>
            </a:r>
          </a:p>
          <a:p>
            <a:pPr marL="914400" lvl="1" indent="-51435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Invoke neighbour nodes</a:t>
            </a:r>
          </a:p>
          <a:p>
            <a:pPr marL="914400" lvl="1" indent="-51435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Check the routing table and trace the alternate path</a:t>
            </a:r>
          </a:p>
          <a:p>
            <a:pPr marL="914400" lvl="1" indent="-51435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the stored packets are sent to destination using fast rerouting</a:t>
            </a: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6. 	    Repeat the steps 4 and 5 for failure free topology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Work Flow Diagram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331640" y="1556792"/>
            <a:ext cx="2088232" cy="914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lt1"/>
                </a:solidFill>
              </a:rPr>
              <a:t>Feed in the network topology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03648" y="2924944"/>
            <a:ext cx="2160240" cy="79208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Test the links using hello messages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1475656" y="4293096"/>
            <a:ext cx="2232248" cy="93610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 case of failed link , store the packet in nearby switch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68144" y="3861048"/>
            <a:ext cx="2088232" cy="79208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Stored packets are sent using fast rerouting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96136" y="1772816"/>
            <a:ext cx="2448272" cy="108012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Future packets are sent via the alternate path till the link is restored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95936" y="5157192"/>
            <a:ext cx="2016224" cy="100811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Stored packets are compressed in state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39752" y="2420888"/>
            <a:ext cx="36004" cy="525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</p:cNvCxnSpPr>
          <p:nvPr/>
        </p:nvCxnSpPr>
        <p:spPr>
          <a:xfrm>
            <a:off x="2483768" y="3717032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2843808" y="5229200"/>
            <a:ext cx="1080120" cy="5760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endCxn id="7" idx="2"/>
          </p:cNvCxnSpPr>
          <p:nvPr/>
        </p:nvCxnSpPr>
        <p:spPr>
          <a:xfrm flipV="1">
            <a:off x="6012160" y="4653136"/>
            <a:ext cx="900100" cy="79208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0"/>
          </p:cNvCxnSpPr>
          <p:nvPr/>
        </p:nvCxnSpPr>
        <p:spPr>
          <a:xfrm flipH="1" flipV="1">
            <a:off x="6876256" y="2852936"/>
            <a:ext cx="36004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 failure Discovery </a:t>
            </a:r>
            <a:endParaRPr lang="en-IN" dirty="0"/>
          </a:p>
        </p:txBody>
      </p:sp>
      <p:pic>
        <p:nvPicPr>
          <p:cNvPr id="1026" name="Picture 2" descr="C:\Users\srive_000\Downloads\link failur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81981"/>
            <a:ext cx="7416823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 of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Detection of link failure.</a:t>
            </a:r>
          </a:p>
          <a:p>
            <a:r>
              <a:rPr lang="en-IN" dirty="0" smtClean="0"/>
              <a:t>Storing of dropped packets in compression state.</a:t>
            </a:r>
          </a:p>
          <a:p>
            <a:r>
              <a:rPr lang="en-IN" dirty="0" smtClean="0"/>
              <a:t>Handling the failed link</a:t>
            </a:r>
            <a:r>
              <a:rPr lang="en-IN" dirty="0"/>
              <a:t> </a:t>
            </a:r>
            <a:r>
              <a:rPr lang="en-IN" dirty="0" smtClean="0"/>
              <a:t>using the alternate back path.</a:t>
            </a:r>
          </a:p>
          <a:p>
            <a:r>
              <a:rPr lang="en-IN" dirty="0" smtClean="0"/>
              <a:t>Stored packets are sent using fast rerouting technique.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105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Algorithm for Rerouting</vt:lpstr>
      <vt:lpstr>Proposed Work Flow Diagram</vt:lpstr>
      <vt:lpstr>Link failure Discovery </vt:lpstr>
      <vt:lpstr>Modules of the Project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srive_000</dc:creator>
  <cp:lastModifiedBy>srive_000</cp:lastModifiedBy>
  <cp:revision>9</cp:revision>
  <dcterms:created xsi:type="dcterms:W3CDTF">2015-08-30T16:44:44Z</dcterms:created>
  <dcterms:modified xsi:type="dcterms:W3CDTF">2015-08-30T18:05:37Z</dcterms:modified>
</cp:coreProperties>
</file>