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5"/>
  </p:notesMasterIdLst>
  <p:sldIdLst>
    <p:sldId id="256" r:id="rId2"/>
    <p:sldId id="258" r:id="rId3"/>
    <p:sldId id="260" r:id="rId4"/>
    <p:sldId id="261" r:id="rId5"/>
    <p:sldId id="301" r:id="rId6"/>
    <p:sldId id="264" r:id="rId7"/>
    <p:sldId id="268" r:id="rId8"/>
    <p:sldId id="269" r:id="rId9"/>
    <p:sldId id="270" r:id="rId10"/>
    <p:sldId id="279" r:id="rId11"/>
    <p:sldId id="280" r:id="rId12"/>
    <p:sldId id="271" r:id="rId13"/>
    <p:sldId id="272" r:id="rId14"/>
    <p:sldId id="299" r:id="rId15"/>
    <p:sldId id="302" r:id="rId16"/>
    <p:sldId id="303" r:id="rId17"/>
    <p:sldId id="300" r:id="rId18"/>
    <p:sldId id="304" r:id="rId19"/>
    <p:sldId id="305" r:id="rId20"/>
    <p:sldId id="306" r:id="rId21"/>
    <p:sldId id="307" r:id="rId22"/>
    <p:sldId id="308" r:id="rId23"/>
    <p:sldId id="298" r:id="rId24"/>
  </p:sldIdLst>
  <p:sldSz cx="9144000" cy="5143500" type="screen16x9"/>
  <p:notesSz cx="6858000" cy="9144000"/>
  <p:embeddedFontLst>
    <p:embeddedFont>
      <p:font typeface="Source Code Pro" panose="020B0604020202020204" charset="0"/>
      <p:regular r:id="rId26"/>
      <p:bold r:id="rId27"/>
    </p:embeddedFont>
    <p:embeddedFont>
      <p:font typeface="Verdana" panose="020B0604030504040204" pitchFamily="34" charset="0"/>
      <p:regular r:id="rId28"/>
      <p:bold r:id="rId29"/>
      <p:italic r:id="rId30"/>
      <p:boldItalic r:id="rId31"/>
    </p:embeddedFont>
    <p:embeddedFont>
      <p:font typeface="Domine" panose="020B0604020202020204" charset="0"/>
      <p:regular r:id="rId32"/>
      <p:bold r:id="rId33"/>
    </p:embeddedFont>
    <p:embeddedFont>
      <p:font typeface="Questrial"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C9A57-04A4-488B-A53B-9776E53A9C2A}">
  <a:tblStyle styleId="{F84C9A57-04A4-488B-A53B-9776E53A9C2A}" styleName="Table_0">
    <a:wholeTbl>
      <a:tcTxStyle b="off" i="off">
        <a:font>
          <a:latin typeface="Century Gothic"/>
          <a:ea typeface="Century Gothic"/>
          <a:cs typeface="Century Gothic"/>
        </a:font>
        <a:schemeClr val="dk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chemeClr val="accent2"/>
              </a:solidFill>
              <a:prstDash val="solid"/>
              <a:round/>
              <a:headEnd type="none" w="med" len="med"/>
              <a:tailEnd type="none" w="med" len="med"/>
            </a:ln>
          </a:insideV>
        </a:tcBdr>
        <a:fill>
          <a:solidFill>
            <a:srgbClr val="FFFFFF">
              <a:alpha val="0"/>
            </a:srgbClr>
          </a:solidFill>
        </a:fill>
      </a:tcStyle>
    </a:wholeTbl>
    <a:band1H>
      <a:tcStyle>
        <a:tcBdr/>
        <a:fill>
          <a:solidFill>
            <a:schemeClr val="accent2">
              <a:alpha val="40000"/>
            </a:schemeClr>
          </a:solidFill>
        </a:fill>
      </a:tcStyle>
    </a:band1H>
    <a:band1V>
      <a:tcStyle>
        <a:tcBdr>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tcBdr>
        <a:fill>
          <a:solidFill>
            <a:schemeClr val="accent2">
              <a:alpha val="40000"/>
            </a:schemeClr>
          </a:solidFill>
        </a:fill>
      </a:tcStyle>
    </a:band1V>
    <a:la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lastCol>
    <a:firstCol>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chemeClr val="accent2"/>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tcStyle>
    </a:firstCol>
    <a:lastRow>
      <a:tcTxStyle b="on" i="off"/>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accent2"/>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lastRow>
    <a:firstRow>
      <a:tcTxStyle b="on" i="off">
        <a:font>
          <a:latin typeface="Century Gothic"/>
          <a:ea typeface="Century Gothic"/>
          <a:cs typeface="Century Gothic"/>
        </a:font>
        <a:schemeClr val="lt1"/>
      </a:tcTxStyle>
      <a:tcStyle>
        <a:tcBdr>
          <a:left>
            <a:ln w="9525" cap="flat" cmpd="sng">
              <a:solidFill>
                <a:schemeClr val="accent2"/>
              </a:solidFill>
              <a:prstDash val="solid"/>
              <a:round/>
              <a:headEnd type="none" w="med" len="med"/>
              <a:tailEnd type="none" w="med" len="med"/>
            </a:ln>
          </a:left>
          <a:right>
            <a:ln w="9525" cap="flat" cmpd="sng">
              <a:solidFill>
                <a:schemeClr val="accent2"/>
              </a:solidFill>
              <a:prstDash val="solid"/>
              <a:round/>
              <a:headEnd type="none" w="med" len="med"/>
              <a:tailEnd type="none" w="med" len="med"/>
            </a:ln>
          </a:right>
          <a:top>
            <a:ln w="9525" cap="flat" cmpd="sng">
              <a:solidFill>
                <a:schemeClr val="accent2"/>
              </a:solidFill>
              <a:prstDash val="solid"/>
              <a:round/>
              <a:headEnd type="none" w="med" len="med"/>
              <a:tailEnd type="none" w="med" len="med"/>
            </a:ln>
          </a:top>
          <a:bottom>
            <a:ln w="9525" cap="flat" cmpd="sng">
              <a:solidFill>
                <a:schemeClr val="l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chemeClr val="accent2"/>
          </a:solidFill>
        </a:fill>
      </a:tcStyle>
    </a:firstRow>
  </a:tblStyle>
  <a:tblStyle styleId="{71A805C8-92EC-4D9D-A21A-0F6D588CF45C}" styleName="Table_1">
    <a:wholeTbl>
      <a:tcTxStyle b="off" i="off">
        <a:font>
          <a:latin typeface="Century Gothic"/>
          <a:ea typeface="Century Gothic"/>
          <a:cs typeface="Century Gothic"/>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9525" cap="flat" cmpd="sng">
              <a:solidFill>
                <a:srgbClr val="000000">
                  <a:alpha val="0"/>
                </a:srgbClr>
              </a:solidFill>
              <a:prstDash val="solid"/>
              <a:round/>
              <a:headEnd type="none" w="med" len="med"/>
              <a:tailEnd type="none" w="med" len="med"/>
            </a:ln>
          </a:top>
          <a:bottom>
            <a:ln w="9525" cap="flat" cmpd="sng">
              <a:solidFill>
                <a:srgbClr val="000000">
                  <a:alpha val="0"/>
                </a:srgbClr>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E7ED"/>
          </a:solidFill>
        </a:fill>
      </a:tcStyle>
    </a:wholeTbl>
    <a:band1H>
      <a:tcStyle>
        <a:tcBdr/>
        <a:fill>
          <a:solidFill>
            <a:srgbClr val="FFCCDA"/>
          </a:solidFill>
        </a:fill>
      </a:tcStyle>
    </a:band1H>
    <a:band1V>
      <a:tcStyle>
        <a:tcBdr/>
        <a:fill>
          <a:solidFill>
            <a:srgbClr val="FFCCDA"/>
          </a:solidFill>
        </a:fill>
      </a:tcStyle>
    </a:band1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med" len="med"/>
              <a:tailEnd type="none" w="med" len="med"/>
            </a:ln>
          </a:top>
        </a:tcBdr>
        <a:fill>
          <a:solidFill>
            <a:srgbClr val="FFE7ED"/>
          </a:solidFill>
        </a:fill>
      </a:tcStyle>
    </a:lastRow>
    <a:firstRow>
      <a:tcTxStyle b="on" i="off">
        <a:font>
          <a:latin typeface="Century Gothic"/>
          <a:ea typeface="Century Gothic"/>
          <a:cs typeface="Century Gothic"/>
        </a:font>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showGuides="1">
      <p:cViewPr varScale="1">
        <p:scale>
          <a:sx n="93" d="100"/>
          <a:sy n="93" d="100"/>
        </p:scale>
        <p:origin x="690"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1pPr>
            <a:lvl2pPr marL="457200" marR="0" lvl="1"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2pPr>
            <a:lvl3pPr marL="914400" marR="0" lvl="2"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3pPr>
            <a:lvl4pPr marL="1371600" marR="0" lvl="3"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4pPr>
            <a:lvl5pPr marL="1828800" marR="0" lvl="4"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5pPr>
            <a:lvl6pPr marL="2286000" marR="0" lvl="5"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6pPr>
            <a:lvl7pPr marL="2743200" marR="0" lvl="6"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7pPr>
            <a:lvl8pPr marL="3200400" marR="0" lvl="7"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8pPr>
            <a:lvl9pPr marL="3657600" marR="0" lvl="8" indent="0" algn="l" rtl="0">
              <a:spcBef>
                <a:spcPts val="0"/>
              </a:spcBef>
              <a:buClr>
                <a:schemeClr val="dk1"/>
              </a:buClr>
              <a:buFont typeface="Arial"/>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2173638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0332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305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190379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66984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54101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1" name="Shape 1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472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3" name="Shape 17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873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99314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01401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350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704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7651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33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txBox="1">
            <a:spLocks noGrp="1"/>
          </p:cNvSpPr>
          <p:nvPr>
            <p:ph type="ctrTitle"/>
          </p:nvPr>
        </p:nvSpPr>
        <p:spPr>
          <a:xfrm>
            <a:off x="866216" y="1085850"/>
            <a:ext cx="6619244" cy="249718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54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9" name="Shape 19"/>
          <p:cNvSpPr txBox="1">
            <a:spLocks noGrp="1"/>
          </p:cNvSpPr>
          <p:nvPr>
            <p:ph type="subTitle" idx="1"/>
          </p:nvPr>
        </p:nvSpPr>
        <p:spPr>
          <a:xfrm>
            <a:off x="866216" y="3583035"/>
            <a:ext cx="6619244" cy="64606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ctr"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ctr"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20" name="Shape 20"/>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Shape 21"/>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FFFFFF"/>
              </a:buClr>
              <a:buSzPct val="25000"/>
              <a:buFont typeface="Arial"/>
              <a:buNone/>
            </a:pPr>
            <a:fld id="{00000000-1234-1234-1234-123412341234}" type="slidenum">
              <a:rPr lang="en" sz="1300" b="0" i="0" u="none" strike="noStrike" cap="none">
                <a:solidFill>
                  <a:srgbClr val="FFFFFF"/>
                </a:solidFill>
                <a:latin typeface="Arial"/>
                <a:ea typeface="Arial"/>
                <a:cs typeface="Arial"/>
                <a:sym typeface="Arial"/>
              </a:rPr>
              <a:t>‹#›</a:t>
            </a:fld>
            <a:endParaRPr lang="en" sz="1300"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865429" y="1390644"/>
            <a:ext cx="3819679" cy="1181106"/>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27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73" name="Shape 73"/>
          <p:cNvSpPr>
            <a:spLocks noGrp="1"/>
          </p:cNvSpPr>
          <p:nvPr>
            <p:ph type="pic" idx="2"/>
          </p:nvPr>
        </p:nvSpPr>
        <p:spPr>
          <a:xfrm>
            <a:off x="5212160" y="857250"/>
            <a:ext cx="2400300" cy="3429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74" name="Shape 74"/>
          <p:cNvSpPr txBox="1">
            <a:spLocks noGrp="1"/>
          </p:cNvSpPr>
          <p:nvPr>
            <p:ph type="body" idx="1"/>
          </p:nvPr>
        </p:nvSpPr>
        <p:spPr>
          <a:xfrm>
            <a:off x="866216" y="2743200"/>
            <a:ext cx="3813733" cy="10287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75" name="Shape 75"/>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6" name="Shape 76"/>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866216" y="3600439"/>
            <a:ext cx="6619242" cy="425053"/>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18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0" name="Shape 80"/>
          <p:cNvSpPr>
            <a:spLocks noGrp="1"/>
          </p:cNvSpPr>
          <p:nvPr>
            <p:ph type="pic" idx="2"/>
          </p:nvPr>
        </p:nvSpPr>
        <p:spPr>
          <a:xfrm>
            <a:off x="866216" y="514350"/>
            <a:ext cx="6619244" cy="27305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81" name="Shape 81"/>
          <p:cNvSpPr txBox="1">
            <a:spLocks noGrp="1"/>
          </p:cNvSpPr>
          <p:nvPr>
            <p:ph type="body" idx="1"/>
          </p:nvPr>
        </p:nvSpPr>
        <p:spPr>
          <a:xfrm>
            <a:off x="866216" y="4025494"/>
            <a:ext cx="6619241" cy="37028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82" name="Shape 8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3" name="Shape 8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866216" y="1085850"/>
            <a:ext cx="6619244" cy="1485899"/>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6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87" name="Shape 87"/>
          <p:cNvSpPr txBox="1">
            <a:spLocks noGrp="1"/>
          </p:cNvSpPr>
          <p:nvPr>
            <p:ph type="body" idx="1"/>
          </p:nvPr>
        </p:nvSpPr>
        <p:spPr>
          <a:xfrm>
            <a:off x="866216" y="2743200"/>
            <a:ext cx="6619244" cy="1771650"/>
          </a:xfrm>
          <a:prstGeom prst="rect">
            <a:avLst/>
          </a:prstGeom>
          <a:noFill/>
          <a:ln>
            <a:noFill/>
          </a:ln>
        </p:spPr>
        <p:txBody>
          <a:bodyPr lIns="91425" tIns="91425" rIns="91425" bIns="91425" anchor="ctr" anchorCtr="0"/>
          <a:lstStyle>
            <a:lvl1pPr marL="0" marR="0" lvl="0"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88" name="Shape 8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9" name="Shape 8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1181100" y="1085850"/>
            <a:ext cx="5999486" cy="1742531"/>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6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93" name="Shape 93"/>
          <p:cNvSpPr txBox="1">
            <a:spLocks noGrp="1"/>
          </p:cNvSpPr>
          <p:nvPr>
            <p:ph type="body" idx="1"/>
          </p:nvPr>
        </p:nvSpPr>
        <p:spPr>
          <a:xfrm>
            <a:off x="1447800" y="2828380"/>
            <a:ext cx="5459736" cy="256631"/>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small">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94" name="Shape 94"/>
          <p:cNvSpPr txBox="1">
            <a:spLocks noGrp="1"/>
          </p:cNvSpPr>
          <p:nvPr>
            <p:ph type="body" idx="2"/>
          </p:nvPr>
        </p:nvSpPr>
        <p:spPr>
          <a:xfrm>
            <a:off x="866216" y="3262992"/>
            <a:ext cx="6619244" cy="1257299"/>
          </a:xfrm>
          <a:prstGeom prst="rect">
            <a:avLst/>
          </a:prstGeom>
          <a:noFill/>
          <a:ln>
            <a:noFill/>
          </a:ln>
        </p:spPr>
        <p:txBody>
          <a:bodyPr lIns="91425" tIns="91425" rIns="91425" bIns="91425" anchor="ctr" anchorCtr="0"/>
          <a:lstStyle>
            <a:lvl1pPr marL="0" marR="0" lvl="0"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95" name="Shape 95"/>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Shape 96"/>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Shape 97"/>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
        <p:nvSpPr>
          <p:cNvPr id="98" name="Shape 98"/>
          <p:cNvSpPr txBox="1"/>
          <p:nvPr/>
        </p:nvSpPr>
        <p:spPr>
          <a:xfrm>
            <a:off x="673720" y="728439"/>
            <a:ext cx="601434" cy="150041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 sz="9150" b="0" i="0" u="none" strike="noStrike" cap="none">
                <a:solidFill>
                  <a:srgbClr val="86D1D8"/>
                </a:solidFill>
                <a:latin typeface="Arial"/>
                <a:ea typeface="Arial"/>
                <a:cs typeface="Arial"/>
                <a:sym typeface="Arial"/>
              </a:rPr>
              <a:t>“</a:t>
            </a:r>
          </a:p>
        </p:txBody>
      </p:sp>
      <p:sp>
        <p:nvSpPr>
          <p:cNvPr id="99" name="Shape 99"/>
          <p:cNvSpPr txBox="1"/>
          <p:nvPr/>
        </p:nvSpPr>
        <p:spPr>
          <a:xfrm>
            <a:off x="6997867" y="1960341"/>
            <a:ext cx="601434" cy="1500410"/>
          </a:xfrm>
          <a:prstGeom prst="rect">
            <a:avLst/>
          </a:prstGeom>
          <a:noFill/>
          <a:ln>
            <a:noFill/>
          </a:ln>
        </p:spPr>
        <p:txBody>
          <a:bodyPr lIns="91425" tIns="45700" rIns="91425" bIns="45700" anchor="t" anchorCtr="0">
            <a:noAutofit/>
          </a:bodyPr>
          <a:lstStyle/>
          <a:p>
            <a:pPr marL="0" marR="0" lvl="0" indent="0" algn="r" rtl="0">
              <a:lnSpc>
                <a:spcPct val="100000"/>
              </a:lnSpc>
              <a:spcBef>
                <a:spcPts val="0"/>
              </a:spcBef>
              <a:spcAft>
                <a:spcPts val="0"/>
              </a:spcAft>
              <a:buClr>
                <a:srgbClr val="86D1D8"/>
              </a:buClr>
              <a:buSzPct val="25000"/>
              <a:buFont typeface="Arial"/>
              <a:buNone/>
            </a:pPr>
            <a:r>
              <a:rPr lang="en" sz="9150" b="0" i="0" u="none" strike="noStrike" cap="none">
                <a:solidFill>
                  <a:srgbClr val="86D1D8"/>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Name Car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66216" y="2343150"/>
            <a:ext cx="6619244" cy="123988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0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2" name="Shape 102"/>
          <p:cNvSpPr txBox="1">
            <a:spLocks noGrp="1"/>
          </p:cNvSpPr>
          <p:nvPr>
            <p:ph type="body" idx="1"/>
          </p:nvPr>
        </p:nvSpPr>
        <p:spPr>
          <a:xfrm>
            <a:off x="866216" y="3583035"/>
            <a:ext cx="6619244" cy="6453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103" name="Shape 103"/>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4" name="Shape 104"/>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05" name="Shape 105"/>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Column">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08" name="Shape 108"/>
          <p:cNvSpPr txBox="1">
            <a:spLocks noGrp="1"/>
          </p:cNvSpPr>
          <p:nvPr>
            <p:ph type="body" idx="1"/>
          </p:nvPr>
        </p:nvSpPr>
        <p:spPr>
          <a:xfrm>
            <a:off x="474710" y="1485900"/>
            <a:ext cx="2210150"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09" name="Shape 109"/>
          <p:cNvSpPr txBox="1">
            <a:spLocks noGrp="1"/>
          </p:cNvSpPr>
          <p:nvPr>
            <p:ph type="body" idx="2"/>
          </p:nvPr>
        </p:nvSpPr>
        <p:spPr>
          <a:xfrm>
            <a:off x="489347" y="2000250"/>
            <a:ext cx="2195513"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10" name="Shape 110"/>
          <p:cNvSpPr txBox="1">
            <a:spLocks noGrp="1"/>
          </p:cNvSpPr>
          <p:nvPr>
            <p:ph type="body" idx="3"/>
          </p:nvPr>
        </p:nvSpPr>
        <p:spPr>
          <a:xfrm>
            <a:off x="2912744" y="1485900"/>
            <a:ext cx="2202181"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11" name="Shape 111"/>
          <p:cNvSpPr txBox="1">
            <a:spLocks noGrp="1"/>
          </p:cNvSpPr>
          <p:nvPr>
            <p:ph type="body" idx="4"/>
          </p:nvPr>
        </p:nvSpPr>
        <p:spPr>
          <a:xfrm>
            <a:off x="2904828" y="2000250"/>
            <a:ext cx="2210096"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12" name="Shape 112"/>
          <p:cNvSpPr txBox="1">
            <a:spLocks noGrp="1"/>
          </p:cNvSpPr>
          <p:nvPr>
            <p:ph type="body" idx="5"/>
          </p:nvPr>
        </p:nvSpPr>
        <p:spPr>
          <a:xfrm>
            <a:off x="5343525" y="1485900"/>
            <a:ext cx="2199085"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13" name="Shape 113"/>
          <p:cNvSpPr txBox="1">
            <a:spLocks noGrp="1"/>
          </p:cNvSpPr>
          <p:nvPr>
            <p:ph type="body" idx="6"/>
          </p:nvPr>
        </p:nvSpPr>
        <p:spPr>
          <a:xfrm>
            <a:off x="5343525" y="2000250"/>
            <a:ext cx="2199085" cy="2692004"/>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cxnSp>
        <p:nvCxnSpPr>
          <p:cNvPr id="114" name="Shape 114"/>
          <p:cNvCxnSpPr/>
          <p:nvPr/>
        </p:nvCxnSpPr>
        <p:spPr>
          <a:xfrm>
            <a:off x="2794607" y="1600200"/>
            <a:ext cx="0" cy="29717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15" name="Shape 115"/>
          <p:cNvCxnSpPr/>
          <p:nvPr/>
        </p:nvCxnSpPr>
        <p:spPr>
          <a:xfrm>
            <a:off x="5221669" y="1600200"/>
            <a:ext cx="0" cy="2975162"/>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16" name="Shape 116"/>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7" name="Shape 117"/>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18" name="Shape 118"/>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21" name="Shape 121"/>
          <p:cNvSpPr txBox="1">
            <a:spLocks noGrp="1"/>
          </p:cNvSpPr>
          <p:nvPr>
            <p:ph type="body" idx="1"/>
          </p:nvPr>
        </p:nvSpPr>
        <p:spPr>
          <a:xfrm>
            <a:off x="489347" y="3188211"/>
            <a:ext cx="2205037"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2" name="Shape 122"/>
          <p:cNvSpPr>
            <a:spLocks noGrp="1"/>
          </p:cNvSpPr>
          <p:nvPr>
            <p:ph type="pic" idx="2"/>
          </p:nvPr>
        </p:nvSpPr>
        <p:spPr>
          <a:xfrm>
            <a:off x="489347" y="1657350"/>
            <a:ext cx="2205037"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3" name="Shape 123"/>
          <p:cNvSpPr txBox="1">
            <a:spLocks noGrp="1"/>
          </p:cNvSpPr>
          <p:nvPr>
            <p:ph type="body" idx="3"/>
          </p:nvPr>
        </p:nvSpPr>
        <p:spPr>
          <a:xfrm>
            <a:off x="489347" y="3620408"/>
            <a:ext cx="2205037"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24" name="Shape 124"/>
          <p:cNvSpPr txBox="1">
            <a:spLocks noGrp="1"/>
          </p:cNvSpPr>
          <p:nvPr>
            <p:ph type="body" idx="4"/>
          </p:nvPr>
        </p:nvSpPr>
        <p:spPr>
          <a:xfrm>
            <a:off x="2917032" y="3188211"/>
            <a:ext cx="219789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5" name="Shape 125"/>
          <p:cNvSpPr>
            <a:spLocks noGrp="1"/>
          </p:cNvSpPr>
          <p:nvPr>
            <p:ph type="pic" idx="5"/>
          </p:nvPr>
        </p:nvSpPr>
        <p:spPr>
          <a:xfrm>
            <a:off x="2917031" y="1657350"/>
            <a:ext cx="2197893"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6" name="Shape 126"/>
          <p:cNvSpPr txBox="1">
            <a:spLocks noGrp="1"/>
          </p:cNvSpPr>
          <p:nvPr>
            <p:ph type="body" idx="6"/>
          </p:nvPr>
        </p:nvSpPr>
        <p:spPr>
          <a:xfrm>
            <a:off x="2916016" y="3620407"/>
            <a:ext cx="2200805"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127" name="Shape 127"/>
          <p:cNvSpPr txBox="1">
            <a:spLocks noGrp="1"/>
          </p:cNvSpPr>
          <p:nvPr>
            <p:ph type="body" idx="7"/>
          </p:nvPr>
        </p:nvSpPr>
        <p:spPr>
          <a:xfrm>
            <a:off x="5343525" y="3188211"/>
            <a:ext cx="2199085"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128" name="Shape 128"/>
          <p:cNvSpPr>
            <a:spLocks noGrp="1"/>
          </p:cNvSpPr>
          <p:nvPr>
            <p:ph type="pic" idx="8"/>
          </p:nvPr>
        </p:nvSpPr>
        <p:spPr>
          <a:xfrm>
            <a:off x="5343525" y="1657350"/>
            <a:ext cx="2199085" cy="1143000"/>
          </a:xfrm>
          <a:prstGeom prst="roundRect">
            <a:avLst>
              <a:gd name="adj" fmla="val 1858"/>
            </a:avLst>
          </a:prstGeom>
          <a:noFill/>
          <a:ln>
            <a:noFill/>
          </a:ln>
        </p:spPr>
        <p:txBody>
          <a:bodyPr lIns="91425" tIns="91425" rIns="91425" bIns="91425" anchor="t" anchorCtr="0"/>
          <a:lstStyle>
            <a:lvl1pPr marL="0" marR="0" lvl="0" indent="0" algn="ctr"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9pPr>
          </a:lstStyle>
          <a:p>
            <a:endParaRPr/>
          </a:p>
        </p:txBody>
      </p:sp>
      <p:sp>
        <p:nvSpPr>
          <p:cNvPr id="129" name="Shape 129"/>
          <p:cNvSpPr txBox="1">
            <a:spLocks noGrp="1"/>
          </p:cNvSpPr>
          <p:nvPr>
            <p:ph type="body" idx="9"/>
          </p:nvPr>
        </p:nvSpPr>
        <p:spPr>
          <a:xfrm>
            <a:off x="5343432" y="3620405"/>
            <a:ext cx="2201997" cy="494392"/>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cxnSp>
        <p:nvCxnSpPr>
          <p:cNvPr id="130" name="Shape 130"/>
          <p:cNvCxnSpPr/>
          <p:nvPr/>
        </p:nvCxnSpPr>
        <p:spPr>
          <a:xfrm>
            <a:off x="2794607" y="1600200"/>
            <a:ext cx="0" cy="2971799"/>
          </a:xfrm>
          <a:prstGeom prst="straightConnector1">
            <a:avLst/>
          </a:prstGeom>
          <a:noFill/>
          <a:ln w="12700" cap="flat" cmpd="sng">
            <a:solidFill>
              <a:srgbClr val="86D1D8">
                <a:alpha val="40000"/>
              </a:srgbClr>
            </a:solidFill>
            <a:prstDash val="solid"/>
            <a:round/>
            <a:headEnd type="none" w="med" len="med"/>
            <a:tailEnd type="none" w="med" len="med"/>
          </a:ln>
        </p:spPr>
      </p:cxnSp>
      <p:cxnSp>
        <p:nvCxnSpPr>
          <p:cNvPr id="131" name="Shape 131"/>
          <p:cNvCxnSpPr/>
          <p:nvPr/>
        </p:nvCxnSpPr>
        <p:spPr>
          <a:xfrm>
            <a:off x="5221669" y="1600200"/>
            <a:ext cx="0" cy="2975162"/>
          </a:xfrm>
          <a:prstGeom prst="straightConnector1">
            <a:avLst/>
          </a:prstGeom>
          <a:noFill/>
          <a:ln w="12700" cap="flat" cmpd="sng">
            <a:solidFill>
              <a:srgbClr val="86D1D8">
                <a:alpha val="40000"/>
              </a:srgbClr>
            </a:solidFill>
            <a:prstDash val="solid"/>
            <a:round/>
            <a:headEnd type="none" w="med" len="med"/>
            <a:tailEnd type="none" w="med" len="med"/>
          </a:ln>
        </p:spPr>
      </p:cxnSp>
      <p:sp>
        <p:nvSpPr>
          <p:cNvPr id="132" name="Shape 13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3" name="Shape 13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4" name="Shape 13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7" name="Shape 137"/>
          <p:cNvSpPr txBox="1">
            <a:spLocks noGrp="1"/>
          </p:cNvSpPr>
          <p:nvPr>
            <p:ph type="body" idx="1"/>
          </p:nvPr>
        </p:nvSpPr>
        <p:spPr>
          <a:xfrm rot="5400000">
            <a:off x="2609131" y="-241958"/>
            <a:ext cx="3146610" cy="6709906"/>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38" name="Shape 13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39" name="Shape 13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0" name="Shape 14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rot="5400000">
            <a:off x="4700587" y="1850231"/>
            <a:ext cx="4369593" cy="1314451"/>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43" name="Shape 143"/>
          <p:cNvSpPr txBox="1">
            <a:spLocks noGrp="1"/>
          </p:cNvSpPr>
          <p:nvPr>
            <p:ph type="body" idx="1"/>
          </p:nvPr>
        </p:nvSpPr>
        <p:spPr>
          <a:xfrm rot="5400000">
            <a:off x="1259682" y="-104773"/>
            <a:ext cx="4026693" cy="5567361"/>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44" name="Shape 144"/>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5" name="Shape 145"/>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Shape 146"/>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lstStyle>
            <a:lvl1pPr marL="484632" marR="0" lvl="0" indent="-2031" algn="l" rtl="0">
              <a:spcBef>
                <a:spcPts val="0"/>
              </a:spcBef>
              <a:buClr>
                <a:srgbClr val="FF599C"/>
              </a:buClr>
              <a:buFont typeface="Questrial"/>
              <a:buNone/>
              <a:defRPr sz="4200" b="0" i="0" u="none" strike="noStrike" cap="none">
                <a:solidFill>
                  <a:srgbClr val="FF599C"/>
                </a:solidFill>
                <a:latin typeface="Questrial"/>
                <a:ea typeface="Questrial"/>
                <a:cs typeface="Questrial"/>
                <a:sym typeface="Questrial"/>
              </a:defRPr>
            </a:lvl1pPr>
            <a:lvl2pPr marL="0" marR="0" lvl="1" indent="0" algn="l" rtl="0">
              <a:spcBef>
                <a:spcPts val="0"/>
              </a:spcBef>
              <a:buClr>
                <a:schemeClr val="lt2"/>
              </a:buClr>
              <a:buFont typeface="Arial"/>
              <a:buNone/>
              <a:defRPr sz="1800" b="0" i="0" u="none" strike="noStrike" cap="none">
                <a:solidFill>
                  <a:schemeClr val="lt2"/>
                </a:solidFill>
              </a:defRPr>
            </a:lvl2pPr>
            <a:lvl3pPr marL="0" marR="0" lvl="2" indent="0" algn="l" rtl="0">
              <a:spcBef>
                <a:spcPts val="0"/>
              </a:spcBef>
              <a:buClr>
                <a:schemeClr val="lt2"/>
              </a:buClr>
              <a:buFont typeface="Arial"/>
              <a:buNone/>
              <a:defRPr sz="1800" b="0" i="0" u="none" strike="noStrike" cap="none">
                <a:solidFill>
                  <a:schemeClr val="lt2"/>
                </a:solidFill>
              </a:defRPr>
            </a:lvl3pPr>
            <a:lvl4pPr marL="0" marR="0" lvl="3" indent="0" algn="l" rtl="0">
              <a:spcBef>
                <a:spcPts val="0"/>
              </a:spcBef>
              <a:buClr>
                <a:schemeClr val="lt2"/>
              </a:buClr>
              <a:buFont typeface="Arial"/>
              <a:buNone/>
              <a:defRPr sz="1800" b="0" i="0" u="none" strike="noStrike" cap="none">
                <a:solidFill>
                  <a:schemeClr val="lt2"/>
                </a:solidFill>
              </a:defRPr>
            </a:lvl4pPr>
            <a:lvl5pPr marL="0" marR="0" lvl="4" indent="0" algn="l" rtl="0">
              <a:spcBef>
                <a:spcPts val="0"/>
              </a:spcBef>
              <a:buClr>
                <a:schemeClr val="lt2"/>
              </a:buClr>
              <a:buFont typeface="Arial"/>
              <a:buNone/>
              <a:defRPr sz="1800" b="0" i="0" u="none" strike="noStrike" cap="none">
                <a:solidFill>
                  <a:schemeClr val="lt2"/>
                </a:solidFill>
              </a:defRPr>
            </a:lvl5pPr>
            <a:lvl6pPr marL="0" marR="0" lvl="5" indent="0" algn="l" rtl="0">
              <a:spcBef>
                <a:spcPts val="0"/>
              </a:spcBef>
              <a:buClr>
                <a:schemeClr val="lt2"/>
              </a:buClr>
              <a:buFont typeface="Arial"/>
              <a:buNone/>
              <a:defRPr sz="1800" b="0" i="0" u="none" strike="noStrike" cap="none">
                <a:solidFill>
                  <a:schemeClr val="lt2"/>
                </a:solidFill>
              </a:defRPr>
            </a:lvl6pPr>
            <a:lvl7pPr marL="0" marR="0" lvl="6" indent="0" algn="l" rtl="0">
              <a:spcBef>
                <a:spcPts val="0"/>
              </a:spcBef>
              <a:buClr>
                <a:schemeClr val="lt2"/>
              </a:buClr>
              <a:buFont typeface="Arial"/>
              <a:buNone/>
              <a:defRPr sz="1800" b="0" i="0" u="none" strike="noStrike" cap="none">
                <a:solidFill>
                  <a:schemeClr val="lt2"/>
                </a:solidFill>
              </a:defRPr>
            </a:lvl7pPr>
            <a:lvl8pPr marL="0" marR="0" lvl="7" indent="0" algn="l" rtl="0">
              <a:spcBef>
                <a:spcPts val="0"/>
              </a:spcBef>
              <a:buClr>
                <a:schemeClr val="lt2"/>
              </a:buClr>
              <a:buFont typeface="Arial"/>
              <a:buNone/>
              <a:defRPr sz="1800" b="0" i="0" u="none" strike="noStrike" cap="none">
                <a:solidFill>
                  <a:schemeClr val="lt2"/>
                </a:solidFill>
              </a:defRPr>
            </a:lvl8pPr>
            <a:lvl9pPr marL="0" marR="0" lvl="8" indent="0" algn="l" rtl="0">
              <a:spcBef>
                <a:spcPts val="0"/>
              </a:spcBef>
              <a:buClr>
                <a:schemeClr val="lt2"/>
              </a:buClr>
              <a:buFont typeface="Arial"/>
              <a:buNone/>
              <a:defRPr sz="1800" b="0" i="0" u="none" strike="noStrike" cap="none">
                <a:solidFill>
                  <a:schemeClr val="lt2"/>
                </a:solidFill>
              </a:defRPr>
            </a:lvl9pPr>
          </a:lstStyle>
          <a:p>
            <a:endParaRPr/>
          </a:p>
        </p:txBody>
      </p:sp>
      <p:sp>
        <p:nvSpPr>
          <p:cNvPr id="25" name="Shape 25"/>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lstStyle>
            <a:lvl1pPr marL="448056" marR="0" lvl="0" indent="-79755" algn="l" rtl="0">
              <a:spcBef>
                <a:spcPts val="0"/>
              </a:spcBef>
              <a:spcAft>
                <a:spcPts val="0"/>
              </a:spcAft>
              <a:buClr>
                <a:schemeClr val="accent1"/>
              </a:buClr>
              <a:buSzPct val="80000"/>
              <a:buFont typeface="Noto Sans Symbols"/>
              <a:buChar char="⦿"/>
              <a:defRPr sz="3000" b="0" i="0" u="none" strike="noStrike" cap="none">
                <a:solidFill>
                  <a:schemeClr val="lt1"/>
                </a:solidFill>
                <a:latin typeface="Questrial"/>
                <a:ea typeface="Questrial"/>
                <a:cs typeface="Questrial"/>
                <a:sym typeface="Questrial"/>
              </a:defRPr>
            </a:lvl1pPr>
            <a:lvl2pPr marL="822960" marR="0" lvl="1" indent="19684" algn="l" rtl="0">
              <a:spcBef>
                <a:spcPts val="0"/>
              </a:spcBef>
              <a:spcAft>
                <a:spcPts val="0"/>
              </a:spcAft>
              <a:buClr>
                <a:schemeClr val="accent1"/>
              </a:buClr>
              <a:buSzPct val="95000"/>
              <a:buFont typeface="Verdana"/>
              <a:buChar char="›"/>
              <a:defRPr sz="2600" b="0" i="0" u="none" strike="noStrike" cap="none">
                <a:solidFill>
                  <a:schemeClr val="lt1"/>
                </a:solidFill>
                <a:latin typeface="Questrial"/>
                <a:ea typeface="Questrial"/>
                <a:cs typeface="Questrial"/>
                <a:sym typeface="Questrial"/>
              </a:defRPr>
            </a:lvl2pPr>
            <a:lvl3pPr marL="1106424" marR="0" lvl="2" indent="74675" algn="l" rtl="0">
              <a:spcBef>
                <a:spcPts val="0"/>
              </a:spcBef>
              <a:spcAft>
                <a:spcPts val="0"/>
              </a:spcAft>
              <a:buClr>
                <a:schemeClr val="accent1"/>
              </a:buClr>
              <a:buSzPct val="100000"/>
              <a:buFont typeface="Noto Sans Symbols"/>
              <a:buChar char="⚫"/>
              <a:defRPr sz="2400" b="0" i="0" u="none" strike="noStrike" cap="none">
                <a:solidFill>
                  <a:schemeClr val="lt1"/>
                </a:solidFill>
                <a:latin typeface="Questrial"/>
                <a:ea typeface="Questrial"/>
                <a:cs typeface="Questrial"/>
                <a:sym typeface="Questrial"/>
              </a:defRPr>
            </a:lvl3pPr>
            <a:lvl4pPr marL="1371600" marR="0" lvl="3" indent="38100" algn="l" rtl="0">
              <a:spcBef>
                <a:spcPts val="0"/>
              </a:spcBef>
              <a:spcAft>
                <a:spcPts val="0"/>
              </a:spcAft>
              <a:buClr>
                <a:schemeClr val="accent1"/>
              </a:buClr>
              <a:buSzPct val="100000"/>
              <a:buFont typeface="Noto Sans Symbols"/>
              <a:buChar char="⚫"/>
              <a:defRPr sz="2000" b="0" i="0" u="none" strike="noStrike" cap="none">
                <a:solidFill>
                  <a:schemeClr val="lt1"/>
                </a:solidFill>
                <a:latin typeface="Questrial"/>
                <a:ea typeface="Questrial"/>
                <a:cs typeface="Questrial"/>
                <a:sym typeface="Questrial"/>
              </a:defRPr>
            </a:lvl4pPr>
            <a:lvl5pPr marL="1600200" marR="0" lvl="4" indent="19050" algn="l" rtl="0">
              <a:spcBef>
                <a:spcPts val="0"/>
              </a:spcBef>
              <a:spcAft>
                <a:spcPts val="0"/>
              </a:spcAft>
              <a:buClr>
                <a:srgbClr val="FF8EB1"/>
              </a:buClr>
              <a:buSzPct val="100000"/>
              <a:buFont typeface="Noto Sans Symbols"/>
              <a:buChar char="⚫"/>
              <a:defRPr sz="1900" b="0" i="0" u="none" strike="noStrike" cap="none">
                <a:solidFill>
                  <a:schemeClr val="lt1"/>
                </a:solidFill>
                <a:latin typeface="Questrial"/>
                <a:ea typeface="Questrial"/>
                <a:cs typeface="Questrial"/>
                <a:sym typeface="Questrial"/>
              </a:defRPr>
            </a:lvl5pPr>
            <a:lvl6pPr marL="1828800" marR="0" lvl="5" indent="12700" algn="l" rtl="0">
              <a:spcBef>
                <a:spcPts val="0"/>
              </a:spcBef>
              <a:spcAft>
                <a:spcPts val="0"/>
              </a:spcAft>
              <a:buClr>
                <a:srgbClr val="FF8EB1"/>
              </a:buClr>
              <a:buSzPct val="100000"/>
              <a:buFont typeface="Noto Sans Symbols"/>
              <a:buChar char="⚫"/>
              <a:defRPr sz="1800" b="0" i="0" u="none" strike="noStrike" cap="none">
                <a:solidFill>
                  <a:schemeClr val="lt1"/>
                </a:solidFill>
                <a:latin typeface="Questrial"/>
                <a:ea typeface="Questrial"/>
                <a:cs typeface="Questrial"/>
                <a:sym typeface="Questrial"/>
              </a:defRPr>
            </a:lvl6pPr>
            <a:lvl7pPr marL="2084832" marR="0" lvl="6" indent="-14732"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7pPr>
            <a:lvl8pPr marL="2286000" marR="0" lvl="7" indent="12700"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8pPr>
            <a:lvl9pPr marL="2514600" marR="0" lvl="8" indent="12700" algn="l" rtl="0">
              <a:spcBef>
                <a:spcPts val="0"/>
              </a:spcBef>
              <a:spcAft>
                <a:spcPts val="0"/>
              </a:spcAft>
              <a:buClr>
                <a:srgbClr val="FF8EB1"/>
              </a:buClr>
              <a:buSzPct val="100000"/>
              <a:buFont typeface="Noto Sans Symbols"/>
              <a:buChar char="⚫"/>
              <a:defRPr sz="1600" b="0" i="0" u="none" strike="noStrike" cap="none">
                <a:solidFill>
                  <a:schemeClr val="lt1"/>
                </a:solidFill>
                <a:latin typeface="Questrial"/>
                <a:ea typeface="Questrial"/>
                <a:cs typeface="Questrial"/>
                <a:sym typeface="Questrial"/>
              </a:defRPr>
            </a:lvl9pPr>
          </a:lstStyle>
          <a:p>
            <a:endParaRPr/>
          </a:p>
        </p:txBody>
      </p:sp>
      <p:sp>
        <p:nvSpPr>
          <p:cNvPr id="26" name="Shape 26"/>
          <p:cNvSpPr txBox="1">
            <a:spLocks noGrp="1"/>
          </p:cNvSpPr>
          <p:nvPr>
            <p:ph type="sldNum" idx="12"/>
          </p:nvPr>
        </p:nvSpPr>
        <p:spPr>
          <a:xfrm>
            <a:off x="8472459" y="4663216"/>
            <a:ext cx="548699" cy="3936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29" name="Shape 29"/>
          <p:cNvSpPr txBox="1">
            <a:spLocks noGrp="1"/>
          </p:cNvSpPr>
          <p:nvPr>
            <p:ph type="body" idx="1"/>
          </p:nvPr>
        </p:nvSpPr>
        <p:spPr>
          <a:xfrm>
            <a:off x="827483" y="1539688"/>
            <a:ext cx="6709906" cy="3146610"/>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30" name="Shape 30"/>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66216" y="2146300"/>
            <a:ext cx="6619242" cy="143673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30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35" name="Shape 35"/>
          <p:cNvSpPr txBox="1">
            <a:spLocks noGrp="1"/>
          </p:cNvSpPr>
          <p:nvPr>
            <p:ph type="body" idx="1"/>
          </p:nvPr>
        </p:nvSpPr>
        <p:spPr>
          <a:xfrm>
            <a:off x="866216" y="3583035"/>
            <a:ext cx="6619244" cy="645300"/>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5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35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20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9pPr>
          </a:lstStyle>
          <a:p>
            <a:endParaRPr/>
          </a:p>
        </p:txBody>
      </p:sp>
      <p:sp>
        <p:nvSpPr>
          <p:cNvPr id="36" name="Shape 36"/>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Shape 37"/>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Shape 38"/>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1" name="Shape 41"/>
          <p:cNvSpPr txBox="1">
            <a:spLocks noGrp="1"/>
          </p:cNvSpPr>
          <p:nvPr>
            <p:ph type="body" idx="1"/>
          </p:nvPr>
        </p:nvSpPr>
        <p:spPr>
          <a:xfrm>
            <a:off x="827484" y="1545432"/>
            <a:ext cx="3297253" cy="3146821"/>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42" name="Shape 42"/>
          <p:cNvSpPr txBox="1">
            <a:spLocks noGrp="1"/>
          </p:cNvSpPr>
          <p:nvPr>
            <p:ph type="body" idx="2"/>
          </p:nvPr>
        </p:nvSpPr>
        <p:spPr>
          <a:xfrm>
            <a:off x="4240869" y="1542069"/>
            <a:ext cx="3297255" cy="3150184"/>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43" name="Shape 43"/>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Shape 44"/>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48" name="Shape 48"/>
          <p:cNvSpPr txBox="1">
            <a:spLocks noGrp="1"/>
          </p:cNvSpPr>
          <p:nvPr>
            <p:ph type="body" idx="1"/>
          </p:nvPr>
        </p:nvSpPr>
        <p:spPr>
          <a:xfrm>
            <a:off x="827484" y="1428750"/>
            <a:ext cx="329725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49" name="Shape 49"/>
          <p:cNvSpPr txBox="1">
            <a:spLocks noGrp="1"/>
          </p:cNvSpPr>
          <p:nvPr>
            <p:ph type="body" idx="2"/>
          </p:nvPr>
        </p:nvSpPr>
        <p:spPr>
          <a:xfrm>
            <a:off x="827484" y="1885950"/>
            <a:ext cx="3297253" cy="2806303"/>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50" name="Shape 50"/>
          <p:cNvSpPr txBox="1">
            <a:spLocks noGrp="1"/>
          </p:cNvSpPr>
          <p:nvPr>
            <p:ph type="body" idx="3"/>
          </p:nvPr>
        </p:nvSpPr>
        <p:spPr>
          <a:xfrm>
            <a:off x="4240871" y="1428750"/>
            <a:ext cx="3297253" cy="432196"/>
          </a:xfrm>
          <a:prstGeom prst="rect">
            <a:avLst/>
          </a:prstGeom>
          <a:noFill/>
          <a:ln>
            <a:noFill/>
          </a:ln>
        </p:spPr>
        <p:txBody>
          <a:bodyPr lIns="91425" tIns="91425" rIns="91425" bIns="91425" anchor="b" anchorCtr="0"/>
          <a:lstStyle>
            <a:lvl1pPr marL="0" marR="0" lvl="0" indent="0" algn="l" rtl="0">
              <a:spcBef>
                <a:spcPts val="750"/>
              </a:spcBef>
              <a:spcAft>
                <a:spcPts val="0"/>
              </a:spcAft>
              <a:buClr>
                <a:srgbClr val="86D1D8"/>
              </a:buClr>
              <a:buFont typeface="Noto Sans Symbols"/>
              <a:buNone/>
              <a:defRPr sz="1800" b="0" i="0" u="none" strike="noStrike" cap="none">
                <a:solidFill>
                  <a:srgbClr val="86D1D8"/>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1500" b="1"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1350" b="1"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1200" b="1" i="0" u="none" strike="noStrike" cap="none">
                <a:solidFill>
                  <a:schemeClr val="lt1"/>
                </a:solidFill>
                <a:latin typeface="Questrial"/>
                <a:ea typeface="Questrial"/>
                <a:cs typeface="Questrial"/>
                <a:sym typeface="Questrial"/>
              </a:defRPr>
            </a:lvl9pPr>
          </a:lstStyle>
          <a:p>
            <a:endParaRPr/>
          </a:p>
        </p:txBody>
      </p:sp>
      <p:sp>
        <p:nvSpPr>
          <p:cNvPr id="51" name="Shape 51"/>
          <p:cNvSpPr txBox="1">
            <a:spLocks noGrp="1"/>
          </p:cNvSpPr>
          <p:nvPr>
            <p:ph type="body" idx="4"/>
          </p:nvPr>
        </p:nvSpPr>
        <p:spPr>
          <a:xfrm>
            <a:off x="4240871" y="1885950"/>
            <a:ext cx="3297253" cy="2806303"/>
          </a:xfrm>
          <a:prstGeom prst="rect">
            <a:avLst/>
          </a:prstGeom>
          <a:noFill/>
          <a:ln>
            <a:noFill/>
          </a:ln>
        </p:spPr>
        <p:txBody>
          <a:bodyPr lIns="91425" tIns="91425" rIns="91425" bIns="91425" anchor="t" anchorCtr="0"/>
          <a:lstStyle>
            <a:lvl1pPr marL="257175" marR="0" lvl="0" indent="-188595"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1pPr>
            <a:lvl2pPr marL="557213" marR="0" lvl="1" indent="-153353"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2pPr>
            <a:lvl3pPr marL="857250" marR="0" lvl="2" indent="-118109"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3pPr>
            <a:lvl4pPr marL="1200150" marR="0" lvl="3"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4pPr>
            <a:lvl5pPr marL="1543050" marR="0" lvl="4" indent="-125730"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5pPr>
            <a:lvl6pPr marL="1879500" marR="0" lvl="5" indent="-13197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6pPr>
            <a:lvl7pPr marL="2228850" marR="0" lvl="6"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7pPr>
            <a:lvl8pPr marL="2571750" marR="0" lvl="7"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8pPr>
            <a:lvl9pPr marL="2914650" marR="0" lvl="8" indent="-125729" algn="l" rtl="0">
              <a:spcBef>
                <a:spcPts val="750"/>
              </a:spcBef>
              <a:spcAft>
                <a:spcPts val="0"/>
              </a:spcAft>
              <a:buClr>
                <a:srgbClr val="86D1D8"/>
              </a:buClr>
              <a:buSzPct val="79999"/>
              <a:buFont typeface="Noto Sans Symbols"/>
              <a:buChar char="●"/>
              <a:defRPr sz="900" b="0" i="0" u="none" strike="noStrike" cap="none">
                <a:solidFill>
                  <a:schemeClr val="lt1"/>
                </a:solidFill>
                <a:latin typeface="Questrial"/>
                <a:ea typeface="Questrial"/>
                <a:cs typeface="Questrial"/>
                <a:sym typeface="Questrial"/>
              </a:defRPr>
            </a:lvl9pPr>
          </a:lstStyle>
          <a:p>
            <a:endParaRPr/>
          </a:p>
        </p:txBody>
      </p:sp>
      <p:sp>
        <p:nvSpPr>
          <p:cNvPr id="52" name="Shape 52"/>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Shape 53"/>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57" name="Shape 57"/>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8" name="Shape 58"/>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Shape 59"/>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Shape 62"/>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chemeClr val="lt1"/>
              </a:buClr>
              <a:buSzPct val="25000"/>
              <a:buFont typeface="Arial"/>
              <a:buNone/>
            </a:pPr>
            <a:fld id="{00000000-1234-1234-1234-123412341234}" type="slidenum">
              <a:rPr lang="en" sz="1200" b="0" i="0" u="none" strike="noStrike" cap="none">
                <a:solidFill>
                  <a:schemeClr val="lt1"/>
                </a:solidFill>
                <a:latin typeface="Arial"/>
                <a:ea typeface="Arial"/>
                <a:cs typeface="Arial"/>
                <a:sym typeface="Arial"/>
              </a:rPr>
              <a:t>‹#›</a:t>
            </a:fld>
            <a:endParaRPr lang="en" sz="12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6215" y="1085850"/>
            <a:ext cx="2550797" cy="1085850"/>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Questrial"/>
              <a:buNone/>
              <a:defRPr sz="180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66" name="Shape 66"/>
          <p:cNvSpPr txBox="1">
            <a:spLocks noGrp="1"/>
          </p:cNvSpPr>
          <p:nvPr>
            <p:ph type="body" idx="1"/>
          </p:nvPr>
        </p:nvSpPr>
        <p:spPr>
          <a:xfrm>
            <a:off x="3588462" y="1085850"/>
            <a:ext cx="3896997" cy="3429000"/>
          </a:xfrm>
          <a:prstGeom prst="rect">
            <a:avLst/>
          </a:prstGeom>
          <a:noFill/>
          <a:ln>
            <a:noFill/>
          </a:ln>
        </p:spPr>
        <p:txBody>
          <a:bodyPr lIns="91425" tIns="91425" rIns="91425" bIns="91425" anchor="ctr"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67" name="Shape 67"/>
          <p:cNvSpPr txBox="1">
            <a:spLocks noGrp="1"/>
          </p:cNvSpPr>
          <p:nvPr>
            <p:ph type="body" idx="2"/>
          </p:nvPr>
        </p:nvSpPr>
        <p:spPr>
          <a:xfrm>
            <a:off x="866215" y="2346960"/>
            <a:ext cx="2550797" cy="2171698"/>
          </a:xfrm>
          <a:prstGeom prst="rect">
            <a:avLst/>
          </a:prstGeom>
          <a:noFill/>
          <a:ln>
            <a:noFill/>
          </a:ln>
        </p:spPr>
        <p:txBody>
          <a:bodyPr lIns="91425" tIns="91425" rIns="91425" bIns="91425" anchor="t" anchorCtr="0"/>
          <a:lstStyle>
            <a:lvl1pPr marL="0" marR="0" lvl="0" indent="0" algn="l" rtl="0">
              <a:spcBef>
                <a:spcPts val="750"/>
              </a:spcBef>
              <a:spcAft>
                <a:spcPts val="0"/>
              </a:spcAft>
              <a:buClr>
                <a:srgbClr val="86D1D8"/>
              </a:buClr>
              <a:buFont typeface="Noto Sans Symbols"/>
              <a:buNone/>
              <a:defRPr sz="1050" b="0" i="0" u="none" strike="noStrike" cap="none">
                <a:solidFill>
                  <a:schemeClr val="lt1"/>
                </a:solidFill>
                <a:latin typeface="Questrial"/>
                <a:ea typeface="Questrial"/>
                <a:cs typeface="Questrial"/>
                <a:sym typeface="Questrial"/>
              </a:defRPr>
            </a:lvl1pPr>
            <a:lvl2pPr marL="342900" marR="0" lvl="1" indent="0" algn="l" rtl="0">
              <a:spcBef>
                <a:spcPts val="750"/>
              </a:spcBef>
              <a:spcAft>
                <a:spcPts val="0"/>
              </a:spcAft>
              <a:buClr>
                <a:srgbClr val="86D1D8"/>
              </a:buClr>
              <a:buFont typeface="Noto Sans Symbols"/>
              <a:buNone/>
              <a:defRPr sz="900" b="0" i="0" u="none" strike="noStrike" cap="none">
                <a:solidFill>
                  <a:schemeClr val="lt1"/>
                </a:solidFill>
                <a:latin typeface="Questrial"/>
                <a:ea typeface="Questrial"/>
                <a:cs typeface="Questrial"/>
                <a:sym typeface="Questrial"/>
              </a:defRPr>
            </a:lvl2pPr>
            <a:lvl3pPr marL="685800" marR="0" lvl="2" indent="0" algn="l" rtl="0">
              <a:spcBef>
                <a:spcPts val="750"/>
              </a:spcBef>
              <a:spcAft>
                <a:spcPts val="0"/>
              </a:spcAft>
              <a:buClr>
                <a:srgbClr val="86D1D8"/>
              </a:buClr>
              <a:buFont typeface="Noto Sans Symbols"/>
              <a:buNone/>
              <a:defRPr sz="750" b="0" i="0" u="none" strike="noStrike" cap="none">
                <a:solidFill>
                  <a:schemeClr val="lt1"/>
                </a:solidFill>
                <a:latin typeface="Questrial"/>
                <a:ea typeface="Questrial"/>
                <a:cs typeface="Questrial"/>
                <a:sym typeface="Questrial"/>
              </a:defRPr>
            </a:lvl3pPr>
            <a:lvl4pPr marL="1028700" marR="0" lvl="3"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4pPr>
            <a:lvl5pPr marL="1371600" marR="0" lvl="4"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5pPr>
            <a:lvl6pPr marL="1714500" marR="0" lvl="5"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6pPr>
            <a:lvl7pPr marL="2057400" marR="0" lvl="6"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7pPr>
            <a:lvl8pPr marL="2400300" marR="0" lvl="7"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8pPr>
            <a:lvl9pPr marL="2743200" marR="0" lvl="8" indent="0" algn="l" rtl="0">
              <a:spcBef>
                <a:spcPts val="750"/>
              </a:spcBef>
              <a:spcAft>
                <a:spcPts val="0"/>
              </a:spcAft>
              <a:buClr>
                <a:srgbClr val="86D1D8"/>
              </a:buClr>
              <a:buFont typeface="Noto Sans Symbols"/>
              <a:buNone/>
              <a:defRPr sz="675" b="0" i="0" u="none" strike="noStrike" cap="none">
                <a:solidFill>
                  <a:schemeClr val="lt1"/>
                </a:solidFill>
                <a:latin typeface="Questrial"/>
                <a:ea typeface="Questrial"/>
                <a:cs typeface="Questrial"/>
                <a:sym typeface="Questrial"/>
              </a:defRPr>
            </a:lvl9pPr>
          </a:lstStyle>
          <a:p>
            <a:endParaRPr/>
          </a:p>
        </p:txBody>
      </p:sp>
      <p:sp>
        <p:nvSpPr>
          <p:cNvPr id="68" name="Shape 68"/>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Shape 69"/>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0">
            <a:alphaModFix/>
          </a:blip>
          <a:stretch>
            <a:fillRect/>
          </a:stretch>
        </a:blip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21">
            <a:alphaModFix/>
          </a:blip>
          <a:srcRect l="3613"/>
          <a:stretch/>
        </p:blipFill>
        <p:spPr>
          <a:xfrm>
            <a:off x="0" y="2002264"/>
            <a:ext cx="3027759" cy="3141235"/>
          </a:xfrm>
          <a:prstGeom prst="rect">
            <a:avLst/>
          </a:prstGeom>
          <a:noFill/>
          <a:ln>
            <a:noFill/>
          </a:ln>
        </p:spPr>
      </p:pic>
      <p:pic>
        <p:nvPicPr>
          <p:cNvPr id="7" name="Shape 7"/>
          <p:cNvPicPr preferRelativeResize="0"/>
          <p:nvPr/>
        </p:nvPicPr>
        <p:blipFill rotWithShape="1">
          <a:blip r:embed="rId22">
            <a:alphaModFix/>
          </a:blip>
          <a:srcRect l="35640"/>
          <a:stretch/>
        </p:blipFill>
        <p:spPr>
          <a:xfrm>
            <a:off x="0" y="2169260"/>
            <a:ext cx="1141808" cy="1774089"/>
          </a:xfrm>
          <a:prstGeom prst="rect">
            <a:avLst/>
          </a:prstGeom>
          <a:noFill/>
          <a:ln>
            <a:noFill/>
          </a:ln>
        </p:spPr>
      </p:pic>
      <p:sp>
        <p:nvSpPr>
          <p:cNvPr id="8" name="Shape 8"/>
          <p:cNvSpPr/>
          <p:nvPr/>
        </p:nvSpPr>
        <p:spPr>
          <a:xfrm>
            <a:off x="6456758" y="1257300"/>
            <a:ext cx="2114550" cy="211455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l="50000" t="50000" r="50000" b="50000"/>
            </a:path>
            <a:tileRect/>
          </a:gradFill>
          <a:ln>
            <a:noFill/>
          </a:ln>
        </p:spPr>
        <p:txBody>
          <a:bodyPr lIns="91425" tIns="91425" rIns="91425" bIns="91425" anchor="ctr" anchorCtr="0">
            <a:noAutofit/>
          </a:bodyPr>
          <a:lstStyle/>
          <a:p>
            <a:pPr lvl="0">
              <a:spcBef>
                <a:spcPts val="0"/>
              </a:spcBef>
              <a:buNone/>
            </a:pPr>
            <a:endParaRPr/>
          </a:p>
        </p:txBody>
      </p:sp>
      <p:pic>
        <p:nvPicPr>
          <p:cNvPr id="9" name="Shape 9"/>
          <p:cNvPicPr preferRelativeResize="0"/>
          <p:nvPr/>
        </p:nvPicPr>
        <p:blipFill rotWithShape="1">
          <a:blip r:embed="rId23">
            <a:alphaModFix/>
          </a:blip>
          <a:srcRect t="28812"/>
          <a:stretch/>
        </p:blipFill>
        <p:spPr>
          <a:xfrm>
            <a:off x="5999560" y="0"/>
            <a:ext cx="1202539" cy="856054"/>
          </a:xfrm>
          <a:prstGeom prst="rect">
            <a:avLst/>
          </a:prstGeom>
          <a:noFill/>
          <a:ln>
            <a:noFill/>
          </a:ln>
        </p:spPr>
      </p:pic>
      <p:pic>
        <p:nvPicPr>
          <p:cNvPr id="10" name="Shape 10"/>
          <p:cNvPicPr preferRelativeResize="0"/>
          <p:nvPr/>
        </p:nvPicPr>
        <p:blipFill rotWithShape="1">
          <a:blip r:embed="rId24">
            <a:alphaModFix/>
          </a:blip>
          <a:srcRect b="23320"/>
          <a:stretch/>
        </p:blipFill>
        <p:spPr>
          <a:xfrm>
            <a:off x="6454407" y="4572000"/>
            <a:ext cx="745300" cy="571500"/>
          </a:xfrm>
          <a:prstGeom prst="rect">
            <a:avLst/>
          </a:prstGeom>
          <a:noFill/>
          <a:ln>
            <a:noFill/>
          </a:ln>
        </p:spPr>
      </p:pic>
      <p:sp>
        <p:nvSpPr>
          <p:cNvPr id="11" name="Shape 11"/>
          <p:cNvSpPr/>
          <p:nvPr/>
        </p:nvSpPr>
        <p:spPr>
          <a:xfrm>
            <a:off x="7828359" y="0"/>
            <a:ext cx="514350" cy="85725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title"/>
          </p:nvPr>
        </p:nvSpPr>
        <p:spPr>
          <a:xfrm>
            <a:off x="484583" y="339537"/>
            <a:ext cx="7053541" cy="1050398"/>
          </a:xfrm>
          <a:prstGeom prst="rect">
            <a:avLst/>
          </a:prstGeom>
          <a:noFill/>
          <a:ln>
            <a:noFill/>
          </a:ln>
        </p:spPr>
        <p:txBody>
          <a:bodyPr lIns="91425" tIns="91425" rIns="91425" bIns="91425" anchor="t" anchorCtr="0"/>
          <a:lstStyle>
            <a:lvl1pPr marL="0" marR="0" lvl="0" indent="0" algn="l" rtl="0">
              <a:spcBef>
                <a:spcPts val="0"/>
              </a:spcBef>
              <a:buClr>
                <a:schemeClr val="lt2"/>
              </a:buClr>
              <a:buFont typeface="Questrial"/>
              <a:buNone/>
              <a:defRPr sz="3150" b="0" i="0" u="none" strike="noStrike" cap="none">
                <a:solidFill>
                  <a:schemeClr val="lt2"/>
                </a:solidFill>
                <a:latin typeface="Questrial"/>
                <a:ea typeface="Questrial"/>
                <a:cs typeface="Questrial"/>
                <a:sym typeface="Questrial"/>
              </a:defRPr>
            </a:lvl1pPr>
            <a:lvl2pPr marL="0" marR="0" lvl="1" indent="0" algn="l" rtl="0">
              <a:spcBef>
                <a:spcPts val="0"/>
              </a:spcBef>
              <a:buNone/>
              <a:defRPr sz="1800" b="0" i="0" u="none" strike="noStrike" cap="none">
                <a:solidFill>
                  <a:schemeClr val="lt2"/>
                </a:solidFill>
              </a:defRPr>
            </a:lvl2pPr>
            <a:lvl3pPr marL="0" marR="0" lvl="2" indent="0" algn="l" rtl="0">
              <a:spcBef>
                <a:spcPts val="0"/>
              </a:spcBef>
              <a:buNone/>
              <a:defRPr sz="1800" b="0" i="0" u="none" strike="noStrike" cap="none">
                <a:solidFill>
                  <a:schemeClr val="lt2"/>
                </a:solidFill>
              </a:defRPr>
            </a:lvl3pPr>
            <a:lvl4pPr marL="0" marR="0" lvl="3" indent="0" algn="l" rtl="0">
              <a:spcBef>
                <a:spcPts val="0"/>
              </a:spcBef>
              <a:buNone/>
              <a:defRPr sz="1800" b="0" i="0" u="none" strike="noStrike" cap="none">
                <a:solidFill>
                  <a:schemeClr val="lt2"/>
                </a:solidFill>
              </a:defRPr>
            </a:lvl4pPr>
            <a:lvl5pPr marL="0" marR="0" lvl="4" indent="0" algn="l" rtl="0">
              <a:spcBef>
                <a:spcPts val="0"/>
              </a:spcBef>
              <a:buNone/>
              <a:defRPr sz="1800" b="0" i="0" u="none" strike="noStrike" cap="none">
                <a:solidFill>
                  <a:schemeClr val="lt2"/>
                </a:solidFill>
              </a:defRPr>
            </a:lvl5pPr>
            <a:lvl6pPr marL="0" marR="0" lvl="5" indent="0" algn="l" rtl="0">
              <a:spcBef>
                <a:spcPts val="0"/>
              </a:spcBef>
              <a:buNone/>
              <a:defRPr sz="1800" b="0" i="0" u="none" strike="noStrike" cap="none">
                <a:solidFill>
                  <a:schemeClr val="lt2"/>
                </a:solidFill>
              </a:defRPr>
            </a:lvl6pPr>
            <a:lvl7pPr marL="0" marR="0" lvl="6" indent="0" algn="l" rtl="0">
              <a:spcBef>
                <a:spcPts val="0"/>
              </a:spcBef>
              <a:buNone/>
              <a:defRPr sz="1800" b="0" i="0" u="none" strike="noStrike" cap="none">
                <a:solidFill>
                  <a:schemeClr val="lt2"/>
                </a:solidFill>
              </a:defRPr>
            </a:lvl7pPr>
            <a:lvl8pPr marL="0" marR="0" lvl="7" indent="0" algn="l" rtl="0">
              <a:spcBef>
                <a:spcPts val="0"/>
              </a:spcBef>
              <a:buNone/>
              <a:defRPr sz="1800" b="0" i="0" u="none" strike="noStrike" cap="none">
                <a:solidFill>
                  <a:schemeClr val="lt2"/>
                </a:solidFill>
              </a:defRPr>
            </a:lvl8pPr>
            <a:lvl9pPr marL="0" marR="0" lvl="8" indent="0" algn="l" rtl="0">
              <a:spcBef>
                <a:spcPts val="0"/>
              </a:spcBef>
              <a:buNone/>
              <a:defRPr sz="1800" b="0" i="0" u="none" strike="noStrike" cap="none">
                <a:solidFill>
                  <a:schemeClr val="lt2"/>
                </a:solidFill>
              </a:defRPr>
            </a:lvl9pPr>
          </a:lstStyle>
          <a:p>
            <a:endParaRPr/>
          </a:p>
        </p:txBody>
      </p:sp>
      <p:sp>
        <p:nvSpPr>
          <p:cNvPr id="13" name="Shape 13"/>
          <p:cNvSpPr txBox="1">
            <a:spLocks noGrp="1"/>
          </p:cNvSpPr>
          <p:nvPr>
            <p:ph type="body" idx="1"/>
          </p:nvPr>
        </p:nvSpPr>
        <p:spPr>
          <a:xfrm>
            <a:off x="827483" y="1539688"/>
            <a:ext cx="6709906" cy="3146610"/>
          </a:xfrm>
          <a:prstGeom prst="rect">
            <a:avLst/>
          </a:prstGeom>
          <a:noFill/>
          <a:ln>
            <a:noFill/>
          </a:ln>
        </p:spPr>
        <p:txBody>
          <a:bodyPr lIns="91425" tIns="91425" rIns="91425" bIns="91425" anchor="t" anchorCtr="0"/>
          <a:lstStyle>
            <a:lvl1pPr marL="257175" marR="0" lvl="0" indent="-180975" algn="l" rtl="0">
              <a:spcBef>
                <a:spcPts val="750"/>
              </a:spcBef>
              <a:spcAft>
                <a:spcPts val="0"/>
              </a:spcAft>
              <a:buClr>
                <a:srgbClr val="86D1D8"/>
              </a:buClr>
              <a:buSzPct val="80000"/>
              <a:buFont typeface="Noto Sans Symbols"/>
              <a:buChar char="●"/>
              <a:defRPr sz="1500" b="0" i="0" u="none" strike="noStrike" cap="none">
                <a:solidFill>
                  <a:schemeClr val="lt1"/>
                </a:solidFill>
                <a:latin typeface="Questrial"/>
                <a:ea typeface="Questrial"/>
                <a:cs typeface="Questrial"/>
                <a:sym typeface="Questrial"/>
              </a:defRPr>
            </a:lvl1pPr>
            <a:lvl2pPr marL="557213" marR="0" lvl="1" indent="-145732" algn="l" rtl="0">
              <a:spcBef>
                <a:spcPts val="750"/>
              </a:spcBef>
              <a:spcAft>
                <a:spcPts val="0"/>
              </a:spcAft>
              <a:buClr>
                <a:srgbClr val="86D1D8"/>
              </a:buClr>
              <a:buSzPct val="77142"/>
              <a:buFont typeface="Noto Sans Symbols"/>
              <a:buChar char="●"/>
              <a:defRPr sz="1350" b="0" i="0" u="none" strike="noStrike" cap="none">
                <a:solidFill>
                  <a:schemeClr val="lt1"/>
                </a:solidFill>
                <a:latin typeface="Questrial"/>
                <a:ea typeface="Questrial"/>
                <a:cs typeface="Questrial"/>
                <a:sym typeface="Questrial"/>
              </a:defRPr>
            </a:lvl2pPr>
            <a:lvl3pPr marL="857250" marR="0" lvl="2" indent="-110490" algn="l" rtl="0">
              <a:spcBef>
                <a:spcPts val="750"/>
              </a:spcBef>
              <a:spcAft>
                <a:spcPts val="0"/>
              </a:spcAft>
              <a:buClr>
                <a:srgbClr val="86D1D8"/>
              </a:buClr>
              <a:buSzPct val="80000"/>
              <a:buFont typeface="Noto Sans Symbols"/>
              <a:buChar char="●"/>
              <a:defRPr sz="1200" b="0" i="0" u="none" strike="noStrike" cap="none">
                <a:solidFill>
                  <a:schemeClr val="lt1"/>
                </a:solidFill>
                <a:latin typeface="Questrial"/>
                <a:ea typeface="Questrial"/>
                <a:cs typeface="Questrial"/>
                <a:sym typeface="Questrial"/>
              </a:defRPr>
            </a:lvl3pPr>
            <a:lvl4pPr marL="1200150" marR="0" lvl="3"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4pPr>
            <a:lvl5pPr marL="1543050" marR="0" lvl="4"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5pPr>
            <a:lvl6pPr marL="1879500" marR="0" lvl="5" indent="-12436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6pPr>
            <a:lvl7pPr marL="2228850" marR="0" lvl="6"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7pPr>
            <a:lvl8pPr marL="2571750" marR="0" lvl="7"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8pPr>
            <a:lvl9pPr marL="2914650" marR="0" lvl="8" indent="-118110" algn="l" rtl="0">
              <a:spcBef>
                <a:spcPts val="750"/>
              </a:spcBef>
              <a:spcAft>
                <a:spcPts val="0"/>
              </a:spcAft>
              <a:buClr>
                <a:srgbClr val="86D1D8"/>
              </a:buClr>
              <a:buSzPct val="76363"/>
              <a:buFont typeface="Noto Sans Symbols"/>
              <a:buChar char="●"/>
              <a:defRPr sz="1050" b="0" i="0" u="none" strike="noStrike" cap="none">
                <a:solidFill>
                  <a:schemeClr val="lt1"/>
                </a:solidFill>
                <a:latin typeface="Questrial"/>
                <a:ea typeface="Questrial"/>
                <a:cs typeface="Questrial"/>
                <a:sym typeface="Questrial"/>
              </a:defRPr>
            </a:lvl9pPr>
          </a:lstStyle>
          <a:p>
            <a:endParaRPr/>
          </a:p>
        </p:txBody>
      </p:sp>
      <p:sp>
        <p:nvSpPr>
          <p:cNvPr id="14" name="Shape 14"/>
          <p:cNvSpPr txBox="1">
            <a:spLocks noGrp="1"/>
          </p:cNvSpPr>
          <p:nvPr>
            <p:ph type="dt" idx="10"/>
          </p:nvPr>
        </p:nvSpPr>
        <p:spPr>
          <a:xfrm rot="5400000">
            <a:off x="7616729" y="1343025"/>
            <a:ext cx="742949" cy="22859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Shape 15"/>
          <p:cNvSpPr txBox="1">
            <a:spLocks noGrp="1"/>
          </p:cNvSpPr>
          <p:nvPr>
            <p:ph type="ftr" idx="11"/>
          </p:nvPr>
        </p:nvSpPr>
        <p:spPr>
          <a:xfrm rot="5400000">
            <a:off x="6713679" y="2418972"/>
            <a:ext cx="2894845" cy="228601"/>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lt1"/>
              </a:buClr>
              <a:buFont typeface="Arial"/>
              <a:buNone/>
              <a:defRPr sz="825" b="0" i="0" u="none" strike="noStrike" cap="none">
                <a:solidFill>
                  <a:schemeClr val="lt1"/>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sldNum" idx="12"/>
          </p:nvPr>
        </p:nvSpPr>
        <p:spPr>
          <a:xfrm>
            <a:off x="7764406" y="221796"/>
            <a:ext cx="628648" cy="575764"/>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2"/>
              </a:buClr>
              <a:buSzPct val="25000"/>
              <a:buFont typeface="Source Code Pro"/>
              <a:buNone/>
            </a:pPr>
            <a:fld id="{00000000-1234-1234-1234-123412341234}" type="slidenum">
              <a:rPr lang="en" sz="1000" b="0" i="0" u="none" strike="noStrike" cap="none">
                <a:solidFill>
                  <a:schemeClr val="dk2"/>
                </a:solidFill>
                <a:latin typeface="Source Code Pro"/>
                <a:ea typeface="Source Code Pro"/>
                <a:cs typeface="Source Code Pro"/>
                <a:sym typeface="Source Code Pro"/>
              </a:rPr>
              <a:t>‹#›</a:t>
            </a:fld>
            <a:endParaRPr lang="en" sz="1000" b="0" i="0" u="none" strike="noStrike" cap="none">
              <a:solidFill>
                <a:schemeClr val="dk2"/>
              </a:solidFill>
              <a:latin typeface="Source Code Pro"/>
              <a:ea typeface="Source Code Pro"/>
              <a:cs typeface="Source Code Pro"/>
              <a:sym typeface="Source Code Pr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411177" y="644300"/>
            <a:ext cx="8282398" cy="2384649"/>
          </a:xfrm>
          <a:prstGeom prst="rect">
            <a:avLst/>
          </a:prstGeom>
          <a:noFill/>
          <a:ln>
            <a:noFill/>
          </a:ln>
        </p:spPr>
        <p:txBody>
          <a:bodyPr lIns="91425" tIns="91425" rIns="91425" bIns="91425" anchor="b" anchorCtr="0">
            <a:noAutofit/>
          </a:bodyPr>
          <a:lstStyle/>
          <a:p>
            <a:pPr marL="484632" marR="0" lvl="0" indent="-2031" algn="r" rtl="0">
              <a:spcBef>
                <a:spcPts val="0"/>
              </a:spcBef>
              <a:spcAft>
                <a:spcPts val="0"/>
              </a:spcAft>
              <a:buClr>
                <a:srgbClr val="FF599C"/>
              </a:buClr>
              <a:buSzPct val="25000"/>
              <a:buFont typeface="Questrial"/>
              <a:buNone/>
            </a:pPr>
            <a:r>
              <a:rPr lang="en" sz="3000" b="0" i="0" u="none" strike="noStrike" cap="none" dirty="0">
                <a:solidFill>
                  <a:schemeClr val="lt2"/>
                </a:solidFill>
                <a:latin typeface="Times New Roman"/>
                <a:ea typeface="Times New Roman"/>
                <a:cs typeface="Times New Roman"/>
                <a:sym typeface="Times New Roman"/>
              </a:rPr>
              <a:t>Link </a:t>
            </a:r>
            <a:r>
              <a:rPr lang="en" sz="3000" b="0" i="0" u="none" strike="noStrike" cap="none" dirty="0">
                <a:solidFill>
                  <a:srgbClr val="FFFFFF"/>
                </a:solidFill>
                <a:latin typeface="Times New Roman"/>
                <a:ea typeface="Times New Roman"/>
                <a:cs typeface="Times New Roman"/>
                <a:sym typeface="Times New Roman"/>
              </a:rPr>
              <a:t>Error Detection</a:t>
            </a:r>
            <a:r>
              <a:rPr lang="en" sz="3000" b="0" i="0" u="none" strike="noStrike" cap="none" dirty="0">
                <a:solidFill>
                  <a:srgbClr val="FF599C"/>
                </a:solidFill>
                <a:latin typeface="Times New Roman"/>
                <a:ea typeface="Times New Roman"/>
                <a:cs typeface="Times New Roman"/>
                <a:sym typeface="Times New Roman"/>
              </a:rPr>
              <a:t> and </a:t>
            </a:r>
            <a:r>
              <a:rPr lang="en" sz="3000" b="0" i="0" u="none" strike="noStrike" cap="none" dirty="0">
                <a:solidFill>
                  <a:schemeClr val="lt2"/>
                </a:solidFill>
                <a:latin typeface="Times New Roman"/>
                <a:ea typeface="Times New Roman"/>
                <a:cs typeface="Times New Roman"/>
                <a:sym typeface="Times New Roman"/>
              </a:rPr>
              <a:t>Failure Recovery in</a:t>
            </a:r>
            <a:r>
              <a:rPr lang="en" sz="3000" b="0" i="0" u="none" strike="noStrike" cap="none" dirty="0">
                <a:solidFill>
                  <a:srgbClr val="FF599C"/>
                </a:solidFill>
                <a:latin typeface="Times New Roman"/>
                <a:ea typeface="Times New Roman"/>
                <a:cs typeface="Times New Roman"/>
                <a:sym typeface="Times New Roman"/>
              </a:rPr>
              <a:t> Software Defined </a:t>
            </a:r>
            <a:r>
              <a:rPr lang="en" sz="3000" b="0" i="0" u="none" strike="noStrike" cap="none" dirty="0" smtClean="0">
                <a:solidFill>
                  <a:srgbClr val="FF599C"/>
                </a:solidFill>
                <a:latin typeface="Times New Roman"/>
                <a:ea typeface="Times New Roman"/>
                <a:cs typeface="Times New Roman"/>
                <a:sym typeface="Times New Roman"/>
              </a:rPr>
              <a:t>Networks</a:t>
            </a:r>
            <a:endParaRPr lang="en" sz="3000" b="0" i="0" u="none" strike="noStrike" cap="none" dirty="0">
              <a:solidFill>
                <a:srgbClr val="FF599C"/>
              </a:solidFill>
              <a:latin typeface="Times New Roman"/>
              <a:ea typeface="Times New Roman"/>
              <a:cs typeface="Times New Roman"/>
              <a:sym typeface="Times New Roman"/>
            </a:endParaRPr>
          </a:p>
          <a:p>
            <a:pPr marL="484632" marR="0" lvl="0" indent="-2031" algn="l" rtl="0">
              <a:spcBef>
                <a:spcPts val="0"/>
              </a:spcBef>
              <a:spcAft>
                <a:spcPts val="0"/>
              </a:spcAft>
              <a:buClr>
                <a:srgbClr val="FF599C"/>
              </a:buClr>
              <a:buSzPct val="25000"/>
              <a:buFont typeface="Questrial"/>
              <a:buNone/>
            </a:pPr>
            <a:endParaRPr sz="3000" b="0" i="0" u="none" strike="noStrike" cap="none" dirty="0">
              <a:solidFill>
                <a:srgbClr val="FF599C"/>
              </a:solidFill>
              <a:latin typeface="Times New Roman"/>
              <a:ea typeface="Times New Roman"/>
              <a:cs typeface="Times New Roman"/>
              <a:sym typeface="Times New Roman"/>
            </a:endParaRPr>
          </a:p>
          <a:p>
            <a:pPr marL="484632" marR="0" lvl="0" indent="-2031" algn="l" rtl="0">
              <a:spcBef>
                <a:spcPts val="0"/>
              </a:spcBef>
              <a:buClr>
                <a:srgbClr val="FF599C"/>
              </a:buClr>
              <a:buSzPct val="25000"/>
              <a:buFont typeface="Questrial"/>
              <a:buNone/>
            </a:pPr>
            <a:endParaRPr sz="3000" b="0" i="0" u="none" strike="noStrike" cap="none" dirty="0">
              <a:solidFill>
                <a:srgbClr val="FF599C"/>
              </a:solidFill>
              <a:latin typeface="Times New Roman"/>
              <a:ea typeface="Times New Roman"/>
              <a:cs typeface="Times New Roman"/>
              <a:sym typeface="Times New Roman"/>
            </a:endParaRPr>
          </a:p>
        </p:txBody>
      </p:sp>
      <p:sp>
        <p:nvSpPr>
          <p:cNvPr id="152" name="Shape 152"/>
          <p:cNvSpPr txBox="1">
            <a:spLocks noGrp="1"/>
          </p:cNvSpPr>
          <p:nvPr>
            <p:ph type="subTitle" idx="1"/>
          </p:nvPr>
        </p:nvSpPr>
        <p:spPr>
          <a:xfrm>
            <a:off x="133564" y="2404153"/>
            <a:ext cx="9010435" cy="2739347"/>
          </a:xfrm>
          <a:prstGeom prst="rect">
            <a:avLst/>
          </a:prstGeom>
          <a:noFill/>
          <a:ln>
            <a:noFill/>
          </a:ln>
        </p:spPr>
        <p:txBody>
          <a:bodyPr lIns="91425" tIns="91425" rIns="91425" bIns="91425" anchor="ctr" anchorCtr="0">
            <a:noAutofit/>
          </a:bodyPr>
          <a:lstStyle/>
          <a:p>
            <a:pPr marL="0" marR="36576" lvl="0" indent="0" algn="r" rtl="0">
              <a:spcBef>
                <a:spcPts val="0"/>
              </a:spcBef>
              <a:spcAft>
                <a:spcPts val="0"/>
              </a:spcAft>
              <a:buClr>
                <a:schemeClr val="accent1"/>
              </a:buClr>
              <a:buSzPct val="25000"/>
              <a:buFont typeface="Noto Sans Symbols"/>
              <a:buNone/>
            </a:pPr>
            <a:r>
              <a:rPr lang="en" sz="1800" b="0" i="0" u="none" strike="noStrike" cap="none" dirty="0">
                <a:solidFill>
                  <a:schemeClr val="accent2"/>
                </a:solidFill>
                <a:latin typeface="Times New Roman"/>
                <a:ea typeface="Times New Roman"/>
                <a:cs typeface="Times New Roman"/>
                <a:sym typeface="Times New Roman"/>
              </a:rPr>
              <a:t>Project Guide </a:t>
            </a:r>
            <a:br>
              <a:rPr lang="en" sz="1800" b="0" i="0" u="none" strike="noStrike" cap="none" dirty="0">
                <a:solidFill>
                  <a:schemeClr val="accent2"/>
                </a:solidFill>
                <a:latin typeface="Times New Roman"/>
                <a:ea typeface="Times New Roman"/>
                <a:cs typeface="Times New Roman"/>
                <a:sym typeface="Times New Roman"/>
              </a:rPr>
            </a:br>
            <a:r>
              <a:rPr lang="en" sz="1800" b="0" i="0" u="none" strike="noStrike" cap="none" dirty="0">
                <a:solidFill>
                  <a:srgbClr val="86D1D8"/>
                </a:solidFill>
                <a:latin typeface="Times New Roman"/>
                <a:ea typeface="Times New Roman"/>
                <a:cs typeface="Times New Roman"/>
                <a:sym typeface="Times New Roman"/>
              </a:rPr>
              <a:t> Dr. V.Mary Anita Rajam</a:t>
            </a:r>
          </a:p>
          <a:p>
            <a:pPr marL="0" marR="36576" lvl="0" indent="0" algn="r" rtl="0">
              <a:spcBef>
                <a:spcPts val="0"/>
              </a:spcBef>
              <a:spcAft>
                <a:spcPts val="0"/>
              </a:spcAft>
              <a:buClr>
                <a:schemeClr val="accent1"/>
              </a:buClr>
              <a:buSzPct val="25000"/>
              <a:buFont typeface="Noto Sans Symbols"/>
              <a:buNone/>
            </a:pPr>
            <a:endParaRPr sz="1800" b="0" i="0" u="none" strike="noStrike" cap="none" dirty="0">
              <a:solidFill>
                <a:schemeClr val="accent2"/>
              </a:solidFill>
              <a:latin typeface="Times New Roman"/>
              <a:ea typeface="Times New Roman"/>
              <a:cs typeface="Times New Roman"/>
              <a:sym typeface="Times New Roman"/>
            </a:endParaRPr>
          </a:p>
          <a:p>
            <a:pPr marL="0" marR="36576" lvl="0" indent="0" algn="l" rtl="0">
              <a:spcBef>
                <a:spcPts val="0"/>
              </a:spcBef>
              <a:spcAft>
                <a:spcPts val="0"/>
              </a:spcAft>
              <a:buClr>
                <a:schemeClr val="accent1"/>
              </a:buClr>
              <a:buSzPct val="25000"/>
              <a:buFont typeface="Noto Sans Symbols"/>
              <a:buNone/>
            </a:pPr>
            <a:r>
              <a:rPr lang="en" sz="1800" b="0" i="0" u="none" strike="noStrike" cap="none" dirty="0">
                <a:solidFill>
                  <a:schemeClr val="accent2"/>
                </a:solidFill>
                <a:latin typeface="Times New Roman"/>
                <a:ea typeface="Times New Roman"/>
                <a:cs typeface="Times New Roman"/>
                <a:sym typeface="Times New Roman"/>
              </a:rPr>
              <a:t>Team2.G14 (members)</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dirty="0">
                <a:solidFill>
                  <a:srgbClr val="86D1D8"/>
                </a:solidFill>
                <a:latin typeface="Times New Roman"/>
                <a:ea typeface="Times New Roman"/>
                <a:cs typeface="Times New Roman"/>
                <a:sym typeface="Times New Roman"/>
              </a:rPr>
              <a:t>SWETHA V.S.(2012103078)</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dirty="0">
                <a:solidFill>
                  <a:srgbClr val="86D1D8"/>
                </a:solidFill>
                <a:latin typeface="Times New Roman"/>
                <a:ea typeface="Times New Roman"/>
                <a:cs typeface="Times New Roman"/>
                <a:sym typeface="Times New Roman"/>
              </a:rPr>
              <a:t>THILLAIRAJA S.T.S.(2012103611)                                       </a:t>
            </a:r>
          </a:p>
          <a:p>
            <a:pPr marL="457200" marR="36576" lvl="0" indent="-342900" algn="l" rtl="0">
              <a:spcBef>
                <a:spcPts val="0"/>
              </a:spcBef>
              <a:spcAft>
                <a:spcPts val="0"/>
              </a:spcAft>
              <a:buClr>
                <a:schemeClr val="lt1"/>
              </a:buClr>
              <a:buSzPct val="100000"/>
              <a:buFont typeface="Noto Sans Symbols"/>
              <a:buAutoNum type="arabicPeriod"/>
            </a:pPr>
            <a:r>
              <a:rPr lang="en" sz="1800" b="0" i="0" u="none" strike="noStrike" cap="none" dirty="0">
                <a:solidFill>
                  <a:srgbClr val="86D1D8"/>
                </a:solidFill>
                <a:latin typeface="Times New Roman"/>
                <a:ea typeface="Times New Roman"/>
                <a:cs typeface="Times New Roman"/>
                <a:sym typeface="Times New Roman"/>
              </a:rPr>
              <a:t>SUNIL N.K. (2012103602)</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482885" y="164386"/>
            <a:ext cx="9315185" cy="1376738"/>
          </a:xfrm>
          <a:prstGeom prst="rect">
            <a:avLst/>
          </a:prstGeom>
          <a:noFill/>
          <a:ln>
            <a:noFill/>
          </a:ln>
        </p:spPr>
        <p:txBody>
          <a:bodyPr lIns="91425" tIns="91425" rIns="91425" bIns="91425" anchor="b" anchorCtr="0">
            <a:noAutofit/>
          </a:bodyPr>
          <a:lstStyle/>
          <a:p>
            <a:pPr>
              <a:buSzPct val="25000"/>
            </a:pPr>
            <a:r>
              <a:rPr lang="en" sz="4000" i="0" u="none" strike="noStrike" cap="none" dirty="0" smtClean="0">
                <a:solidFill>
                  <a:srgbClr val="FF599C"/>
                </a:solidFill>
                <a:latin typeface="Times New Roman" panose="02020603050405020304" pitchFamily="18" charset="0"/>
                <a:ea typeface="Times New Roman"/>
                <a:cs typeface="Times New Roman" panose="02020603050405020304" pitchFamily="18" charset="0"/>
                <a:sym typeface="Times New Roman"/>
              </a:rPr>
              <a:t> </a:t>
            </a:r>
            <a:r>
              <a:rPr lang="en-US" sz="4000" dirty="0" smtClean="0">
                <a:latin typeface="Times New Roman" panose="02020603050405020304" pitchFamily="18" charset="0"/>
                <a:cs typeface="Times New Roman" panose="02020603050405020304" pitchFamily="18" charset="0"/>
              </a:rPr>
              <a:t>PATH CALCULATION MODULE</a:t>
            </a:r>
            <a:br>
              <a:rPr lang="en-US" sz="4000" dirty="0" smtClean="0">
                <a:latin typeface="Times New Roman" panose="02020603050405020304" pitchFamily="18" charset="0"/>
                <a:cs typeface="Times New Roman" panose="02020603050405020304" pitchFamily="18" charset="0"/>
              </a:rPr>
            </a:br>
            <a:endParaRPr lang="en" sz="4000" i="0" u="none" strike="noStrike" cap="none" dirty="0">
              <a:solidFill>
                <a:srgbClr val="FF599C"/>
              </a:solidFill>
              <a:latin typeface="Times New Roman" panose="02020603050405020304" pitchFamily="18" charset="0"/>
              <a:ea typeface="Times New Roman"/>
              <a:cs typeface="Times New Roman" panose="02020603050405020304" pitchFamily="18" charset="0"/>
              <a:sym typeface="Times New Roman"/>
            </a:endParaRPr>
          </a:p>
        </p:txBody>
      </p:sp>
      <p:sp>
        <p:nvSpPr>
          <p:cNvPr id="295" name="Shape 295"/>
          <p:cNvSpPr txBox="1">
            <a:spLocks noGrp="1"/>
          </p:cNvSpPr>
          <p:nvPr>
            <p:ph type="body" idx="1"/>
          </p:nvPr>
        </p:nvSpPr>
        <p:spPr>
          <a:xfrm>
            <a:off x="174662" y="1168400"/>
            <a:ext cx="8657640" cy="3841749"/>
          </a:xfrm>
          <a:prstGeom prst="rect">
            <a:avLst/>
          </a:prstGeom>
          <a:noFill/>
          <a:ln>
            <a:noFill/>
          </a:ln>
        </p:spPr>
        <p:txBody>
          <a:bodyPr lIns="91425" tIns="91425" rIns="91425" bIns="91425" anchor="t" anchorCtr="0">
            <a:noAutofit/>
          </a:bodyPr>
          <a:lstStyle/>
          <a:p>
            <a:pPr marL="368301" indent="0">
              <a:buNone/>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module helps in calculating the optimal path between </a:t>
            </a:r>
            <a:r>
              <a:rPr lang="en-US" sz="1800" dirty="0" smtClean="0">
                <a:latin typeface="Times New Roman" panose="02020603050405020304" pitchFamily="18" charset="0"/>
                <a:cs typeface="Times New Roman" panose="02020603050405020304" pitchFamily="18" charset="0"/>
              </a:rPr>
              <a:t>two hosts</a:t>
            </a:r>
            <a:r>
              <a:rPr lang="en-US" sz="1800" dirty="0">
                <a:latin typeface="Times New Roman" panose="02020603050405020304" pitchFamily="18" charset="0"/>
                <a:cs typeface="Times New Roman" panose="02020603050405020304" pitchFamily="18" charset="0"/>
              </a:rPr>
              <a:t>. The path is calculated with the help of shortest path </a:t>
            </a:r>
            <a:r>
              <a:rPr lang="en-US" sz="1800" dirty="0" smtClean="0">
                <a:latin typeface="Times New Roman" panose="02020603050405020304" pitchFamily="18" charset="0"/>
                <a:cs typeface="Times New Roman" panose="02020603050405020304" pitchFamily="18" charset="0"/>
              </a:rPr>
              <a:t>algorithm and </a:t>
            </a:r>
            <a:r>
              <a:rPr lang="en-US" sz="1800" dirty="0">
                <a:latin typeface="Times New Roman" panose="02020603050405020304" pitchFamily="18" charset="0"/>
                <a:cs typeface="Times New Roman" panose="02020603050405020304" pitchFamily="18" charset="0"/>
              </a:rPr>
              <a:t>ports calculation </a:t>
            </a:r>
            <a:r>
              <a:rPr lang="en-US" sz="1800" dirty="0" smtClean="0">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Inputs </a:t>
            </a:r>
            <a:r>
              <a:rPr lang="en-US" sz="1800" dirty="0">
                <a:latin typeface="Times New Roman" panose="02020603050405020304" pitchFamily="18" charset="0"/>
                <a:cs typeface="Times New Roman" panose="02020603050405020304" pitchFamily="18" charset="0"/>
              </a:rPr>
              <a:t>to the module are two variables,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dest</a:t>
            </a:r>
            <a:r>
              <a:rPr lang="en-US" sz="1800" dirty="0">
                <a:latin typeface="Times New Roman" panose="02020603050405020304" pitchFamily="18" charset="0"/>
                <a:cs typeface="Times New Roman" panose="02020603050405020304" pitchFamily="18" charset="0"/>
              </a:rPr>
              <a:t>. The </a:t>
            </a:r>
            <a:r>
              <a:rPr lang="en-US" sz="1800" dirty="0" smtClean="0">
                <a:latin typeface="Times New Roman" panose="02020603050405020304" pitchFamily="18" charset="0"/>
                <a:cs typeface="Times New Roman" panose="02020603050405020304" pitchFamily="18" charset="0"/>
              </a:rPr>
              <a:t>source host </a:t>
            </a:r>
            <a:r>
              <a:rPr lang="en-US" sz="1800" dirty="0">
                <a:latin typeface="Times New Roman" panose="02020603050405020304" pitchFamily="18" charset="0"/>
                <a:cs typeface="Times New Roman" panose="02020603050405020304" pitchFamily="18" charset="0"/>
              </a:rPr>
              <a:t>is stored in the variable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and the destination host is stored in </a:t>
            </a:r>
            <a:r>
              <a:rPr lang="en-US" sz="1800" dirty="0" smtClean="0">
                <a:latin typeface="Times New Roman" panose="02020603050405020304" pitchFamily="18" charset="0"/>
                <a:cs typeface="Times New Roman" panose="02020603050405020304" pitchFamily="18" charset="0"/>
              </a:rPr>
              <a:t>the variable </a:t>
            </a:r>
            <a:r>
              <a:rPr lang="en-US" sz="1800" dirty="0" err="1">
                <a:latin typeface="Times New Roman" panose="02020603050405020304" pitchFamily="18" charset="0"/>
                <a:cs typeface="Times New Roman" panose="02020603050405020304" pitchFamily="18" charset="0"/>
              </a:rPr>
              <a:t>dest</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marL="368301" indent="0">
              <a:buNone/>
            </a:pPr>
            <a:r>
              <a:rPr lang="en-US" sz="2000" dirty="0" smtClean="0">
                <a:solidFill>
                  <a:schemeClr val="accent3"/>
                </a:solidFill>
                <a:latin typeface="Times New Roman" panose="02020603050405020304" pitchFamily="18" charset="0"/>
                <a:cs typeface="Times New Roman" panose="02020603050405020304" pitchFamily="18" charset="0"/>
              </a:rPr>
              <a:t>THE SHORTEST PATH ALGORITHM</a:t>
            </a: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variable graph contains the network topology defined by </a:t>
            </a:r>
            <a:r>
              <a:rPr lang="en-US" sz="1800" dirty="0" smtClean="0">
                <a:latin typeface="Times New Roman" panose="02020603050405020304" pitchFamily="18" charset="0"/>
                <a:cs typeface="Times New Roman" panose="02020603050405020304" pitchFamily="18" charset="0"/>
              </a:rPr>
              <a:t>the network </a:t>
            </a:r>
            <a:r>
              <a:rPr lang="en-US" sz="1800" dirty="0">
                <a:latin typeface="Times New Roman" panose="02020603050405020304" pitchFamily="18" charset="0"/>
                <a:cs typeface="Times New Roman" panose="02020603050405020304" pitchFamily="18" charset="0"/>
              </a:rPr>
              <a:t>administrator. The variable </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 is stored in the variable </a:t>
            </a:r>
            <a:r>
              <a:rPr lang="en-US" sz="1800" dirty="0" smtClean="0">
                <a:latin typeface="Times New Roman" panose="02020603050405020304" pitchFamily="18" charset="0"/>
                <a:cs typeface="Times New Roman" panose="02020603050405020304" pitchFamily="18" charset="0"/>
              </a:rPr>
              <a:t>start and </a:t>
            </a:r>
            <a:r>
              <a:rPr lang="en-US" sz="1800" dirty="0">
                <a:latin typeface="Times New Roman" panose="02020603050405020304" pitchFamily="18" charset="0"/>
                <a:cs typeface="Times New Roman" panose="02020603050405020304" pitchFamily="18" charset="0"/>
              </a:rPr>
              <a:t>the variable </a:t>
            </a:r>
            <a:r>
              <a:rPr lang="en-US" sz="1800" dirty="0" err="1">
                <a:latin typeface="Times New Roman" panose="02020603050405020304" pitchFamily="18" charset="0"/>
                <a:cs typeface="Times New Roman" panose="02020603050405020304" pitchFamily="18" charset="0"/>
              </a:rPr>
              <a:t>dest</a:t>
            </a:r>
            <a:r>
              <a:rPr lang="en-US" sz="1800" dirty="0">
                <a:latin typeface="Times New Roman" panose="02020603050405020304" pitchFamily="18" charset="0"/>
                <a:cs typeface="Times New Roman" panose="02020603050405020304" pitchFamily="18" charset="0"/>
              </a:rPr>
              <a:t> is stored in the variable end. The output is </a:t>
            </a:r>
            <a:r>
              <a:rPr lang="en-US" sz="1800" dirty="0" smtClean="0">
                <a:latin typeface="Times New Roman" panose="02020603050405020304" pitchFamily="18" charset="0"/>
                <a:cs typeface="Times New Roman" panose="02020603050405020304" pitchFamily="18" charset="0"/>
              </a:rPr>
              <a:t>the shortest </a:t>
            </a:r>
            <a:r>
              <a:rPr lang="en-US" sz="1800" dirty="0">
                <a:latin typeface="Times New Roman" panose="02020603050405020304" pitchFamily="18" charset="0"/>
                <a:cs typeface="Times New Roman" panose="02020603050405020304" pitchFamily="18" charset="0"/>
              </a:rPr>
              <a:t>path between the start and the end nodes. The output is </a:t>
            </a:r>
            <a:r>
              <a:rPr lang="en-US" sz="1800" dirty="0" smtClean="0">
                <a:latin typeface="Times New Roman" panose="02020603050405020304" pitchFamily="18" charset="0"/>
                <a:cs typeface="Times New Roman" panose="02020603050405020304" pitchFamily="18" charset="0"/>
              </a:rPr>
              <a:t>stored in </a:t>
            </a:r>
            <a:r>
              <a:rPr lang="en-US" sz="1800" dirty="0">
                <a:latin typeface="Times New Roman" panose="02020603050405020304" pitchFamily="18" charset="0"/>
                <a:cs typeface="Times New Roman" panose="02020603050405020304" pitchFamily="18" charset="0"/>
              </a:rPr>
              <a:t>the variable </a:t>
            </a:r>
            <a:r>
              <a:rPr lang="en-US" sz="1800" dirty="0" err="1">
                <a:latin typeface="Times New Roman" panose="02020603050405020304" pitchFamily="18" charset="0"/>
                <a:cs typeface="Times New Roman" panose="02020603050405020304" pitchFamily="18" charset="0"/>
              </a:rPr>
              <a:t>tmp</a:t>
            </a:r>
            <a:r>
              <a:rPr lang="en-US" sz="1800" dirty="0">
                <a:latin typeface="Times New Roman" panose="02020603050405020304" pitchFamily="18" charset="0"/>
                <a:cs typeface="Times New Roman" panose="02020603050405020304" pitchFamily="18" charset="0"/>
              </a:rPr>
              <a:t>-path</a:t>
            </a:r>
            <a:r>
              <a:rPr lang="en-US" sz="1800" dirty="0"/>
              <a:t>.</a:t>
            </a:r>
            <a:endParaRPr sz="18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2" y="372501"/>
            <a:ext cx="8520600" cy="733500"/>
          </a:xfrm>
          <a:prstGeom prst="rect">
            <a:avLst/>
          </a:prstGeom>
        </p:spPr>
        <p:txBody>
          <a:bodyPr lIns="91425" tIns="91425" rIns="91425" bIns="91425" anchor="b" anchorCtr="0">
            <a:noAutofit/>
          </a:bodyPr>
          <a:lstStyle/>
          <a:p>
            <a:pPr lvl="0">
              <a:spcBef>
                <a:spcPts val="0"/>
              </a:spcBef>
              <a:buNone/>
            </a:pPr>
            <a:r>
              <a:rPr lang="en" sz="3600" dirty="0" smtClean="0">
                <a:latin typeface="Times New Roman"/>
                <a:ea typeface="Times New Roman"/>
                <a:cs typeface="Times New Roman"/>
                <a:sym typeface="Times New Roman"/>
              </a:rPr>
              <a:t>   </a:t>
            </a:r>
            <a:endParaRPr lang="en" sz="3600" dirty="0">
              <a:latin typeface="Times New Roman"/>
              <a:ea typeface="Times New Roman"/>
              <a:cs typeface="Times New Roman"/>
              <a:sym typeface="Times New Roman"/>
            </a:endParaRPr>
          </a:p>
        </p:txBody>
      </p:sp>
      <p:sp>
        <p:nvSpPr>
          <p:cNvPr id="301" name="Shape 301"/>
          <p:cNvSpPr txBox="1">
            <a:spLocks noGrp="1"/>
          </p:cNvSpPr>
          <p:nvPr>
            <p:ph type="body" idx="1"/>
          </p:nvPr>
        </p:nvSpPr>
        <p:spPr>
          <a:xfrm>
            <a:off x="113016" y="92467"/>
            <a:ext cx="8719286" cy="4476258"/>
          </a:xfrm>
          <a:prstGeom prst="rect">
            <a:avLst/>
          </a:prstGeom>
        </p:spPr>
        <p:txBody>
          <a:bodyPr lIns="91425" tIns="91425" rIns="91425" bIns="91425" anchor="t" anchorCtr="0">
            <a:noAutofit/>
          </a:bodyPr>
          <a:lstStyle/>
          <a:p>
            <a:pPr marL="368301" indent="0">
              <a:buNone/>
            </a:pPr>
            <a:endParaRPr lang="en-US" sz="1800" dirty="0" smtClean="0">
              <a:latin typeface="Times New Roman" panose="02020603050405020304" pitchFamily="18" charset="0"/>
              <a:cs typeface="Times New Roman" panose="02020603050405020304" pitchFamily="18" charset="0"/>
            </a:endParaRPr>
          </a:p>
          <a:p>
            <a:pPr marL="368301" lvl="0" indent="0">
              <a:buNone/>
            </a:pPr>
            <a:r>
              <a:rPr lang="en" sz="1800" b="1" dirty="0">
                <a:solidFill>
                  <a:srgbClr val="F4A06D"/>
                </a:solidFill>
                <a:latin typeface="Times New Roman"/>
                <a:ea typeface="Times New Roman"/>
                <a:cs typeface="Times New Roman"/>
                <a:sym typeface="Times New Roman"/>
              </a:rPr>
              <a:t>PSEUDO CODE</a:t>
            </a:r>
            <a:r>
              <a:rPr lang="en" sz="1800" b="1" dirty="0" smtClean="0">
                <a:solidFill>
                  <a:srgbClr val="F4A06D"/>
                </a:solidFill>
                <a:latin typeface="Times New Roman"/>
                <a:ea typeface="Times New Roman"/>
                <a:cs typeface="Times New Roman"/>
                <a:sym typeface="Times New Roman"/>
              </a:rPr>
              <a:t>:</a:t>
            </a:r>
          </a:p>
          <a:p>
            <a:pPr marL="368301" lvl="0" indent="0">
              <a:buNone/>
            </a:pPr>
            <a:endParaRPr lang="en" sz="1800" b="1" dirty="0">
              <a:solidFill>
                <a:srgbClr val="F4A06D"/>
              </a:solidFill>
              <a:latin typeface="Times New Roman"/>
              <a:ea typeface="Times New Roman"/>
              <a:cs typeface="Times New Roman"/>
              <a:sym typeface="Times New Roman"/>
            </a:endParaRPr>
          </a:p>
          <a:p>
            <a:pPr marL="368301" indent="0">
              <a:buNone/>
            </a:pPr>
            <a:r>
              <a:rPr lang="en-US" sz="1800" dirty="0" err="1" smtClean="0">
                <a:latin typeface="Times New Roman" panose="02020603050405020304" pitchFamily="18" charset="0"/>
                <a:cs typeface="Times New Roman" panose="02020603050405020304" pitchFamily="18" charset="0"/>
              </a:rPr>
              <a:t>def</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spath</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graph,start,end,path</a:t>
            </a:r>
            <a:r>
              <a:rPr lang="en-US" sz="1800" dirty="0" smtClean="0">
                <a:latin typeface="Times New Roman" panose="02020603050405020304" pitchFamily="18" charset="0"/>
                <a:cs typeface="Times New Roman" panose="02020603050405020304" pitchFamily="18" charset="0"/>
              </a:rPr>
              <a:t>=[]):</a:t>
            </a:r>
          </a:p>
          <a:p>
            <a:pPr marL="368301" indent="0">
              <a:buNone/>
            </a:pPr>
            <a:r>
              <a:rPr lang="en-US" sz="1800" dirty="0" smtClean="0">
                <a:latin typeface="Times New Roman" panose="02020603050405020304" pitchFamily="18" charset="0"/>
                <a:cs typeface="Times New Roman" panose="02020603050405020304" pitchFamily="18" charset="0"/>
              </a:rPr>
              <a:t>temp-path=[start]</a:t>
            </a:r>
          </a:p>
          <a:p>
            <a:pPr marL="368301" indent="0">
              <a:buNone/>
            </a:pPr>
            <a:r>
              <a:rPr lang="en-US" sz="1800" dirty="0" smtClean="0">
                <a:latin typeface="Times New Roman" panose="02020603050405020304" pitchFamily="18" charset="0"/>
                <a:cs typeface="Times New Roman" panose="02020603050405020304" pitchFamily="18" charset="0"/>
              </a:rPr>
              <a:t>add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 to queue</a:t>
            </a:r>
          </a:p>
          <a:p>
            <a:pPr marL="368301" indent="0">
              <a:buNone/>
            </a:pPr>
            <a:r>
              <a:rPr lang="en-US" sz="1800" dirty="0" smtClean="0">
                <a:latin typeface="Times New Roman" panose="02020603050405020304" pitchFamily="18" charset="0"/>
                <a:cs typeface="Times New Roman" panose="02020603050405020304" pitchFamily="18" charset="0"/>
              </a:rPr>
              <a:t>while q is not empty</a:t>
            </a:r>
          </a:p>
          <a:p>
            <a:pPr marL="368301" indent="0">
              <a:buNone/>
            </a:pPr>
            <a:r>
              <a:rPr lang="en-US" sz="1800" dirty="0" err="1" smtClean="0">
                <a:latin typeface="Times New Roman" panose="02020603050405020304" pitchFamily="18" charset="0"/>
                <a:cs typeface="Times New Roman" panose="02020603050405020304" pitchFamily="18" charset="0"/>
              </a:rPr>
              <a:t>dequeue</a:t>
            </a:r>
            <a:r>
              <a:rPr lang="en-US" sz="1800" dirty="0" smtClean="0">
                <a:latin typeface="Times New Roman" panose="02020603050405020304" pitchFamily="18" charset="0"/>
                <a:cs typeface="Times New Roman" panose="02020603050405020304" pitchFamily="18" charset="0"/>
              </a:rPr>
              <a:t> q to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a:t>
            </a:r>
          </a:p>
          <a:p>
            <a:pPr marL="368301" indent="0">
              <a:buNone/>
            </a:pPr>
            <a:r>
              <a:rPr lang="en-US" sz="1800" dirty="0" smtClean="0">
                <a:latin typeface="Times New Roman" panose="02020603050405020304" pitchFamily="18" charset="0"/>
                <a:cs typeface="Times New Roman" panose="02020603050405020304" pitchFamily="18" charset="0"/>
              </a:rPr>
              <a:t>last-node=</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a:t>
            </a:r>
            <a:r>
              <a:rPr lang="en-US" sz="1800" dirty="0" err="1" smtClean="0">
                <a:latin typeface="Times New Roman" panose="02020603050405020304" pitchFamily="18" charset="0"/>
                <a:cs typeface="Times New Roman" panose="02020603050405020304" pitchFamily="18" charset="0"/>
              </a:rPr>
              <a:t>len</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-path)-1]</a:t>
            </a:r>
          </a:p>
          <a:p>
            <a:pPr marL="368301" indent="0">
              <a:buNone/>
            </a:pPr>
            <a:r>
              <a:rPr lang="en-US" sz="1800" dirty="0" smtClean="0">
                <a:latin typeface="Times New Roman" panose="02020603050405020304" pitchFamily="18" charset="0"/>
                <a:cs typeface="Times New Roman" panose="02020603050405020304" pitchFamily="18" charset="0"/>
              </a:rPr>
              <a:t>print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a:t>
            </a:r>
          </a:p>
          <a:p>
            <a:pPr marL="368301" indent="0">
              <a:buNone/>
            </a:pPr>
            <a:r>
              <a:rPr lang="en-US" sz="1800" dirty="0" smtClean="0">
                <a:latin typeface="Times New Roman" panose="02020603050405020304" pitchFamily="18" charset="0"/>
                <a:cs typeface="Times New Roman" panose="02020603050405020304" pitchFamily="18" charset="0"/>
              </a:rPr>
              <a:t>if last-node == end</a:t>
            </a:r>
          </a:p>
          <a:p>
            <a:pPr marL="368301" indent="0">
              <a:buNone/>
            </a:pPr>
            <a:r>
              <a:rPr lang="en-US" sz="1800" dirty="0" smtClean="0">
                <a:latin typeface="Times New Roman" panose="02020603050405020304" pitchFamily="18" charset="0"/>
                <a:cs typeface="Times New Roman" panose="02020603050405020304" pitchFamily="18" charset="0"/>
              </a:rPr>
              <a:t>tm-path is a valid path</a:t>
            </a:r>
          </a:p>
          <a:p>
            <a:pPr marL="368301" indent="0">
              <a:buNone/>
            </a:pPr>
            <a:r>
              <a:rPr lang="en-US" sz="1800" dirty="0" smtClean="0">
                <a:latin typeface="Times New Roman" panose="02020603050405020304" pitchFamily="18" charset="0"/>
                <a:cs typeface="Times New Roman" panose="02020603050405020304" pitchFamily="18" charset="0"/>
              </a:rPr>
              <a:t>for link node in graph[last -node]</a:t>
            </a:r>
          </a:p>
          <a:p>
            <a:pPr marL="368301" indent="0">
              <a:buNone/>
            </a:pPr>
            <a:r>
              <a:rPr lang="en-US" sz="1800" dirty="0" smtClean="0">
                <a:latin typeface="Times New Roman" panose="02020603050405020304" pitchFamily="18" charset="0"/>
                <a:cs typeface="Times New Roman" panose="02020603050405020304" pitchFamily="18" charset="0"/>
              </a:rPr>
              <a:t>if link node not in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a:t>
            </a:r>
          </a:p>
          <a:p>
            <a:pPr marL="368301" indent="0">
              <a:buNone/>
            </a:pPr>
            <a:r>
              <a:rPr lang="en-US" sz="1800" dirty="0" err="1" smtClean="0">
                <a:latin typeface="Times New Roman" panose="02020603050405020304" pitchFamily="18" charset="0"/>
                <a:cs typeface="Times New Roman" panose="02020603050405020304" pitchFamily="18" charset="0"/>
              </a:rPr>
              <a:t>newpath</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 link-node</a:t>
            </a:r>
          </a:p>
          <a:p>
            <a:pPr marL="368301" indent="0">
              <a:buNone/>
            </a:pPr>
            <a:r>
              <a:rPr lang="en-US" sz="1800" dirty="0" err="1" smtClean="0">
                <a:latin typeface="Times New Roman" panose="02020603050405020304" pitchFamily="18" charset="0"/>
                <a:cs typeface="Times New Roman" panose="02020603050405020304" pitchFamily="18" charset="0"/>
              </a:rPr>
              <a:t>q.enqueue</a:t>
            </a:r>
            <a:r>
              <a:rPr lang="en-US" sz="1800" dirty="0" smtClean="0">
                <a:latin typeface="Times New Roman" panose="02020603050405020304" pitchFamily="18" charset="0"/>
                <a:cs typeface="Times New Roman" panose="02020603050405020304" pitchFamily="18" charset="0"/>
              </a:rPr>
              <a:t>(new path)</a:t>
            </a:r>
          </a:p>
          <a:p>
            <a:pPr marL="368301" indent="0">
              <a:buNone/>
            </a:pPr>
            <a:r>
              <a:rPr lang="en-US" sz="1800" dirty="0" smtClean="0">
                <a:latin typeface="Times New Roman" panose="02020603050405020304" pitchFamily="18" charset="0"/>
                <a:cs typeface="Times New Roman" panose="02020603050405020304" pitchFamily="18" charset="0"/>
              </a:rPr>
              <a:t>return </a:t>
            </a:r>
            <a:r>
              <a:rPr lang="en-US" sz="1800" dirty="0" err="1" smtClean="0">
                <a:latin typeface="Times New Roman" panose="02020603050405020304" pitchFamily="18" charset="0"/>
                <a:cs typeface="Times New Roman" panose="02020603050405020304" pitchFamily="18" charset="0"/>
              </a:rPr>
              <a:t>tmp</a:t>
            </a:r>
            <a:r>
              <a:rPr lang="en-US" sz="1800" dirty="0" smtClean="0">
                <a:latin typeface="Times New Roman" panose="02020603050405020304" pitchFamily="18" charset="0"/>
                <a:cs typeface="Times New Roman" panose="02020603050405020304" pitchFamily="18" charset="0"/>
              </a:rPr>
              <a:t>-path</a:t>
            </a:r>
            <a:endParaRPr sz="1800" dirty="0" smtClean="0">
              <a:latin typeface="Times New Roman" panose="02020603050405020304" pitchFamily="18" charset="0"/>
              <a:ea typeface="Times New Roman"/>
              <a:cs typeface="Times New Roman" panose="02020603050405020304" pitchFamily="18" charset="0"/>
              <a:sym typeface="Times New Roman"/>
            </a:endParaRPr>
          </a:p>
          <a:p>
            <a:pPr indent="0">
              <a:buSzPct val="62222"/>
              <a:buNone/>
            </a:pPr>
            <a:endParaRPr sz="1800" dirty="0" smtClean="0">
              <a:latin typeface="Times New Roman" panose="02020603050405020304" pitchFamily="18" charset="0"/>
              <a:ea typeface="Times New Roman"/>
              <a:cs typeface="Times New Roman" panose="02020603050405020304" pitchFamily="18" charset="0"/>
              <a:sym typeface="Times New Roman"/>
            </a:endParaRPr>
          </a:p>
          <a:p>
            <a:pPr marL="0" indent="0">
              <a:buNone/>
            </a:pP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a:spLocks noGrp="1"/>
          </p:cNvSpPr>
          <p:nvPr>
            <p:ph type="title"/>
          </p:nvPr>
        </p:nvSpPr>
        <p:spPr>
          <a:xfrm>
            <a:off x="92468" y="372501"/>
            <a:ext cx="8739834" cy="1158348"/>
          </a:xfrm>
          <a:prstGeom prst="rect">
            <a:avLst/>
          </a:prstGeom>
          <a:noFill/>
          <a:ln>
            <a:noFill/>
          </a:ln>
        </p:spPr>
        <p:txBody>
          <a:bodyPr lIns="91425" tIns="91425" rIns="91425" bIns="91425" anchor="b" anchorCtr="0">
            <a:noAutofit/>
          </a:bodyPr>
          <a:lstStyle/>
          <a:p>
            <a:pPr marL="448056" lvl="0" indent="-384556">
              <a:buClr>
                <a:schemeClr val="accent1"/>
              </a:buClr>
              <a:buSzPct val="25000"/>
            </a:pPr>
            <a:r>
              <a:rPr lang="en" sz="4000" dirty="0" smtClean="0">
                <a:latin typeface="Times New Roman" panose="02020603050405020304" pitchFamily="18" charset="0"/>
                <a:cs typeface="Times New Roman" panose="02020603050405020304" pitchFamily="18" charset="0"/>
                <a:sym typeface="Times New Roman"/>
              </a:rPr>
              <a:t>RECOVERY</a:t>
            </a:r>
            <a:r>
              <a:rPr lang="en-US" sz="4000" dirty="0" smtClean="0">
                <a:latin typeface="Times New Roman" panose="02020603050405020304" pitchFamily="18" charset="0"/>
                <a:cs typeface="Times New Roman" panose="02020603050405020304" pitchFamily="18" charset="0"/>
              </a:rPr>
              <a:t> MODULE</a:t>
            </a:r>
            <a:br>
              <a:rPr lang="en-US" sz="4000" dirty="0" smtClean="0">
                <a:latin typeface="Times New Roman" panose="02020603050405020304" pitchFamily="18" charset="0"/>
                <a:cs typeface="Times New Roman" panose="02020603050405020304" pitchFamily="18" charset="0"/>
              </a:rPr>
            </a:br>
            <a:endParaRPr lang="en" sz="4000" b="0" i="0" u="none" strike="noStrike" cap="none" dirty="0">
              <a:solidFill>
                <a:srgbClr val="F4A06D"/>
              </a:solidFill>
              <a:latin typeface="Times New Roman"/>
              <a:ea typeface="Times New Roman"/>
              <a:cs typeface="Times New Roman"/>
              <a:sym typeface="Times New Roman"/>
            </a:endParaRPr>
          </a:p>
        </p:txBody>
      </p:sp>
      <p:sp>
        <p:nvSpPr>
          <p:cNvPr id="248" name="Shape 248"/>
          <p:cNvSpPr txBox="1">
            <a:spLocks noGrp="1"/>
          </p:cNvSpPr>
          <p:nvPr>
            <p:ph type="body" idx="1"/>
          </p:nvPr>
        </p:nvSpPr>
        <p:spPr>
          <a:xfrm>
            <a:off x="92468" y="729465"/>
            <a:ext cx="8743280" cy="4052735"/>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Wingdings" panose="05000000000000000000" pitchFamily="2" charset="2"/>
              <a:buChar char="v"/>
            </a:pPr>
            <a:r>
              <a:rPr lang="en" sz="1800" b="1" i="0" u="none" strike="noStrike" cap="none" dirty="0">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Storing of dropped packets in compression state.</a:t>
            </a: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Handling the failed link using the alternate back path (the packets which are not left from the source).</a:t>
            </a: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Stored packets are sent using fast rerouting technique.</a:t>
            </a: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Packets that are not left from the source are rerouted in pre-calculated alternate path.</a:t>
            </a: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Packets that are transmitted before the detected failed link are stored in the switch in the compressed </a:t>
            </a:r>
            <a:r>
              <a:rPr lang="en" sz="1800" b="0" i="0" u="none" strike="noStrike" cap="none" dirty="0" smtClean="0">
                <a:solidFill>
                  <a:schemeClr val="lt1"/>
                </a:solidFill>
                <a:latin typeface="Times New Roman"/>
                <a:ea typeface="Times New Roman"/>
                <a:cs typeface="Times New Roman"/>
                <a:sym typeface="Times New Roman"/>
              </a:rPr>
              <a:t>state. </a:t>
            </a:r>
            <a:r>
              <a:rPr lang="en" sz="1800" b="0" i="0" u="none" strike="noStrike" cap="none" dirty="0">
                <a:solidFill>
                  <a:schemeClr val="lt1"/>
                </a:solidFill>
                <a:latin typeface="Times New Roman"/>
                <a:ea typeface="Times New Roman"/>
                <a:cs typeface="Times New Roman"/>
                <a:sym typeface="Times New Roman"/>
              </a:rPr>
              <a:t>The stored packets are then decompressed and fast rerouted to the destined node.</a:t>
            </a:r>
          </a:p>
          <a:p>
            <a:pPr marL="448056" marR="0" lvl="0" indent="-384556" algn="l" rtl="0">
              <a:spcBef>
                <a:spcPts val="0"/>
              </a:spcBef>
              <a:spcAft>
                <a:spcPts val="0"/>
              </a:spcAft>
              <a:buClr>
                <a:schemeClr val="accent1"/>
              </a:buClr>
              <a:buSzPct val="79999"/>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SDN controller controls all the rerouting paths using Dijkstra’s algorithm. </a:t>
            </a:r>
          </a:p>
          <a:p>
            <a:pPr marL="448056" marR="0" lvl="0" indent="-384556" algn="l" rtl="0">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254" name="Shape 254"/>
          <p:cNvSpPr txBox="1">
            <a:spLocks noGrp="1"/>
          </p:cNvSpPr>
          <p:nvPr>
            <p:ph type="body" idx="1"/>
          </p:nvPr>
        </p:nvSpPr>
        <p:spPr>
          <a:xfrm>
            <a:off x="228600" y="423425"/>
            <a:ext cx="8603698" cy="41454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r>
              <a:rPr lang="en" sz="1800" b="1" i="0" u="none" strike="noStrike" cap="none" dirty="0">
                <a:solidFill>
                  <a:srgbClr val="F4A06D"/>
                </a:solidFill>
                <a:latin typeface="Times New Roman"/>
                <a:ea typeface="Times New Roman"/>
                <a:cs typeface="Times New Roman"/>
                <a:sym typeface="Times New Roman"/>
              </a:rPr>
              <a:t>PSEUDO CODE:</a:t>
            </a: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 </a:t>
            </a: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IF (link flag bit is set)</a:t>
            </a:r>
          </a:p>
          <a:p>
            <a:pPr marL="1371600" marR="0" lvl="3" indent="-215900"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Packets which haven’t started from the source are need to be stopped.</a:t>
            </a:r>
          </a:p>
          <a:p>
            <a:pPr marL="1371600" marR="0" lvl="3" indent="-215900"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Re route the packets from the source in alternated precalculated path.</a:t>
            </a: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IF (flag bit is set)</a:t>
            </a:r>
          </a:p>
          <a:p>
            <a:pPr marL="1866900" marR="0" lvl="6" indent="0" algn="just"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Packets which had started from source are made to stored in a switch in a compressed state before the failed link which is stored in link array[].</a:t>
            </a:r>
          </a:p>
          <a:p>
            <a:pPr marL="1866900" marR="0" lvl="6" indent="0" algn="just"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Stored switch intimates SDN Controller using OpenFlow protocol.</a:t>
            </a: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SDN Controller decompresses the packets</a:t>
            </a: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Finding the next alternate shortest path is done by using Dijkstra’s Algorithm</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30" y="372501"/>
            <a:ext cx="9058332" cy="733499"/>
          </a:xfrm>
        </p:spPr>
        <p:txBody>
          <a:bodyPr/>
          <a:lstStyle/>
          <a:p>
            <a:r>
              <a:rPr lang="en-US" dirty="0" smtClean="0">
                <a:latin typeface="Times New Roman" panose="02020603050405020304" pitchFamily="18" charset="0"/>
                <a:cs typeface="Times New Roman" panose="02020603050405020304" pitchFamily="18" charset="0"/>
              </a:rPr>
              <a:t>RULE PLACEMENT MODULE:</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rule placement module avoids overloading of switches </a:t>
            </a:r>
            <a:r>
              <a:rPr lang="en-US" sz="1800" dirty="0" smtClean="0">
                <a:latin typeface="Times New Roman" panose="02020603050405020304" pitchFamily="18" charset="0"/>
                <a:cs typeface="Times New Roman" panose="02020603050405020304" pitchFamily="18" charset="0"/>
              </a:rPr>
              <a:t>with rules</a:t>
            </a:r>
            <a:r>
              <a:rPr lang="en-US" sz="1800" dirty="0">
                <a:latin typeface="Times New Roman" panose="02020603050405020304" pitchFamily="18" charset="0"/>
                <a:cs typeface="Times New Roman" panose="02020603050405020304" pitchFamily="18" charset="0"/>
              </a:rPr>
              <a:t>. A variable n helps in keeping count of the number of rules </a:t>
            </a:r>
            <a:r>
              <a:rPr lang="en-US" sz="1800" dirty="0" smtClean="0">
                <a:latin typeface="Times New Roman" panose="02020603050405020304" pitchFamily="18" charset="0"/>
                <a:cs typeface="Times New Roman" panose="02020603050405020304" pitchFamily="18" charset="0"/>
              </a:rPr>
              <a:t>in the </a:t>
            </a:r>
            <a:r>
              <a:rPr lang="en-US" sz="1800" dirty="0">
                <a:latin typeface="Times New Roman" panose="02020603050405020304" pitchFamily="18" charset="0"/>
                <a:cs typeface="Times New Roman" panose="02020603050405020304" pitchFamily="18" charset="0"/>
              </a:rPr>
              <a:t>switch. </a:t>
            </a:r>
            <a:r>
              <a:rPr lang="en-US" sz="1800" dirty="0" err="1">
                <a:latin typeface="Times New Roman" panose="02020603050405020304" pitchFamily="18" charset="0"/>
                <a:cs typeface="Times New Roman" panose="02020603050405020304" pitchFamily="18" charset="0"/>
              </a:rPr>
              <a:t>Subprocess</a:t>
            </a:r>
            <a:r>
              <a:rPr lang="en-US" sz="1800" dirty="0">
                <a:latin typeface="Times New Roman" panose="02020603050405020304" pitchFamily="18" charset="0"/>
                <a:cs typeface="Times New Roman" panose="02020603050405020304" pitchFamily="18" charset="0"/>
              </a:rPr>
              <a:t> call function helps in implementing </a:t>
            </a:r>
            <a:r>
              <a:rPr lang="en-US" sz="1800" dirty="0" smtClean="0">
                <a:latin typeface="Times New Roman" panose="02020603050405020304" pitchFamily="18" charset="0"/>
                <a:cs typeface="Times New Roman" panose="02020603050405020304" pitchFamily="18" charset="0"/>
              </a:rPr>
              <a:t>python commands</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rules in every switch is written to a file called </a:t>
            </a:r>
            <a:r>
              <a:rPr lang="en-US" sz="1800" dirty="0" smtClean="0">
                <a:latin typeface="Times New Roman" panose="02020603050405020304" pitchFamily="18" charset="0"/>
                <a:cs typeface="Times New Roman" panose="02020603050405020304" pitchFamily="18" charset="0"/>
              </a:rPr>
              <a:t>cover.</a:t>
            </a:r>
          </a:p>
          <a:p>
            <a:pPr marL="368301"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If the value exceeds the threshold value 8, the rules in the switch </a:t>
            </a:r>
            <a:r>
              <a:rPr lang="en-US" sz="1800" dirty="0" smtClean="0">
                <a:latin typeface="Times New Roman" panose="02020603050405020304" pitchFamily="18" charset="0"/>
                <a:cs typeface="Times New Roman" panose="02020603050405020304" pitchFamily="18" charset="0"/>
              </a:rPr>
              <a:t>are flushed </a:t>
            </a:r>
            <a:r>
              <a:rPr lang="en-US" sz="1800" dirty="0">
                <a:latin typeface="Times New Roman" panose="02020603050405020304" pitchFamily="18" charset="0"/>
                <a:cs typeface="Times New Roman" panose="02020603050405020304" pitchFamily="18" charset="0"/>
              </a:rPr>
              <a:t>and new rules are </a:t>
            </a:r>
            <a:r>
              <a:rPr lang="en-US" sz="1800" dirty="0" smtClean="0">
                <a:latin typeface="Times New Roman" panose="02020603050405020304" pitchFamily="18" charset="0"/>
                <a:cs typeface="Times New Roman" panose="02020603050405020304" pitchFamily="18" charset="0"/>
              </a:rPr>
              <a:t>added.</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481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2501"/>
            <a:ext cx="8137133" cy="622105"/>
          </a:xfrm>
        </p:spPr>
        <p:txBody>
          <a:bodyPr/>
          <a:lstStyle/>
          <a:p>
            <a:r>
              <a:rPr lang="en-US" sz="4000" dirty="0" smtClean="0">
                <a:latin typeface="Times New Roman" panose="02020603050405020304" pitchFamily="18" charset="0"/>
                <a:cs typeface="Times New Roman" panose="02020603050405020304" pitchFamily="18" charset="0"/>
              </a:rPr>
              <a:t>OUTPUT SCREENSHOTS</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2" y="994606"/>
            <a:ext cx="8548099" cy="4148894"/>
          </a:xfrm>
          <a:prstGeom prst="rect">
            <a:avLst/>
          </a:prstGeom>
        </p:spPr>
      </p:pic>
    </p:spTree>
    <p:extLst>
      <p:ext uri="{BB962C8B-B14F-4D97-AF65-F5344CB8AC3E}">
        <p14:creationId xmlns:p14="http://schemas.microsoft.com/office/powerpoint/2010/main" val="441371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41" y="196281"/>
            <a:ext cx="8520599" cy="733499"/>
          </a:xfrm>
        </p:spPr>
        <p:txBody>
          <a:bodyPr/>
          <a:lstStyle/>
          <a:p>
            <a:r>
              <a:rPr lang="en-US" sz="4400" dirty="0">
                <a:latin typeface="Times New Roman" panose="02020603050405020304" pitchFamily="18" charset="0"/>
                <a:cs typeface="Times New Roman" panose="02020603050405020304" pitchFamily="18" charset="0"/>
              </a:rPr>
              <a:t>OUTPUT SCREENSHOTS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41" y="929780"/>
            <a:ext cx="8681660" cy="4213720"/>
          </a:xfrm>
          <a:prstGeom prst="rect">
            <a:avLst/>
          </a:prstGeom>
        </p:spPr>
      </p:pic>
    </p:spTree>
    <p:extLst>
      <p:ext uri="{BB962C8B-B14F-4D97-AF65-F5344CB8AC3E}">
        <p14:creationId xmlns:p14="http://schemas.microsoft.com/office/powerpoint/2010/main" val="4143996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8" y="372501"/>
            <a:ext cx="8904220" cy="733499"/>
          </a:xfrm>
        </p:spPr>
        <p:txBody>
          <a:bodyPr/>
          <a:lstStyle/>
          <a:p>
            <a:r>
              <a:rPr lang="en" sz="4400" dirty="0">
                <a:latin typeface="Times New Roman"/>
                <a:ea typeface="Times New Roman"/>
                <a:cs typeface="Times New Roman"/>
                <a:sym typeface="Times New Roman"/>
              </a:rPr>
              <a:t>METRICS FOR EVALUATION:</a:t>
            </a:r>
            <a:endParaRPr lang="en-US" dirty="0"/>
          </a:p>
        </p:txBody>
      </p:sp>
      <p:sp>
        <p:nvSpPr>
          <p:cNvPr id="3" name="Text Placeholder 2"/>
          <p:cNvSpPr>
            <a:spLocks noGrp="1"/>
          </p:cNvSpPr>
          <p:nvPr>
            <p:ph type="body" idx="1"/>
          </p:nvPr>
        </p:nvSpPr>
        <p:spPr/>
        <p:txBody>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Assessment of delay of the </a:t>
            </a:r>
            <a:r>
              <a:rPr lang="en-US" sz="1800" dirty="0" smtClean="0">
                <a:latin typeface="Times New Roman" panose="02020603050405020304" pitchFamily="18" charset="0"/>
                <a:cs typeface="Times New Roman" panose="02020603050405020304" pitchFamily="18" charset="0"/>
              </a:rPr>
              <a:t>links</a:t>
            </a:r>
          </a:p>
          <a:p>
            <a:pPr marL="36830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Average time delay </a:t>
            </a:r>
            <a:r>
              <a:rPr lang="en-US" sz="1800" dirty="0" err="1" smtClean="0">
                <a:latin typeface="Times New Roman" panose="02020603050405020304" pitchFamily="18" charset="0"/>
                <a:cs typeface="Times New Roman" panose="02020603050405020304" pitchFamily="18" charset="0"/>
              </a:rPr>
              <a:t>vs</a:t>
            </a:r>
            <a:r>
              <a:rPr lang="en-US" sz="1800" dirty="0" smtClean="0">
                <a:latin typeface="Times New Roman" panose="02020603050405020304" pitchFamily="18" charset="0"/>
                <a:cs typeface="Times New Roman" panose="02020603050405020304" pitchFamily="18" charset="0"/>
              </a:rPr>
              <a:t> packets sent(link up and link down)</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Time </a:t>
            </a:r>
            <a:r>
              <a:rPr lang="en-US" sz="1800" dirty="0">
                <a:latin typeface="Times New Roman" panose="02020603050405020304" pitchFamily="18" charset="0"/>
                <a:cs typeface="Times New Roman" panose="02020603050405020304" pitchFamily="18" charset="0"/>
              </a:rPr>
              <a:t>delay for first </a:t>
            </a:r>
            <a:r>
              <a:rPr lang="en-US" sz="1800" dirty="0" smtClean="0">
                <a:latin typeface="Times New Roman" panose="02020603050405020304" pitchFamily="18" charset="0"/>
                <a:cs typeface="Times New Roman" panose="02020603050405020304" pitchFamily="18" charset="0"/>
              </a:rPr>
              <a:t>packet</a:t>
            </a:r>
          </a:p>
          <a:p>
            <a:pPr marL="368301" indent="0">
              <a:buNone/>
            </a:pPr>
            <a:r>
              <a:rPr lang="en-US" sz="1800" dirty="0" smtClean="0">
                <a:latin typeface="Times New Roman" panose="02020603050405020304" pitchFamily="18" charset="0"/>
                <a:cs typeface="Times New Roman" panose="02020603050405020304" pitchFamily="18" charset="0"/>
              </a:rPr>
              <a:t>	Time delay </a:t>
            </a:r>
            <a:r>
              <a:rPr lang="en-US" sz="1800" dirty="0" err="1" smtClean="0">
                <a:latin typeface="Times New Roman" panose="02020603050405020304" pitchFamily="18" charset="0"/>
                <a:cs typeface="Times New Roman" panose="02020603050405020304" pitchFamily="18" charset="0"/>
              </a:rPr>
              <a:t>vs</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1</a:t>
            </a:r>
            <a:r>
              <a:rPr lang="en-US" sz="1800" baseline="30000" dirty="0" smtClean="0">
                <a:latin typeface="Times New Roman" panose="02020603050405020304" pitchFamily="18" charset="0"/>
                <a:cs typeface="Times New Roman" panose="02020603050405020304" pitchFamily="18" charset="0"/>
              </a:rPr>
              <a:t>st</a:t>
            </a:r>
            <a:r>
              <a:rPr lang="en-US" sz="1800" dirty="0" smtClean="0">
                <a:latin typeface="Times New Roman" panose="02020603050405020304" pitchFamily="18" charset="0"/>
                <a:cs typeface="Times New Roman" panose="02020603050405020304" pitchFamily="18" charset="0"/>
              </a:rPr>
              <a:t> packet</a:t>
            </a:r>
          </a:p>
          <a:p>
            <a:pPr>
              <a:buFont typeface="Wingdings" panose="05000000000000000000" pitchFamily="2" charset="2"/>
              <a:buChar char="v"/>
            </a:pPr>
            <a:endParaRPr lang="en-US" sz="1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Time </a:t>
            </a:r>
            <a:r>
              <a:rPr lang="en-US" sz="1800" dirty="0">
                <a:latin typeface="Times New Roman" panose="02020603050405020304" pitchFamily="18" charset="0"/>
                <a:cs typeface="Times New Roman" panose="02020603050405020304" pitchFamily="18" charset="0"/>
              </a:rPr>
              <a:t>delays </a:t>
            </a:r>
            <a:r>
              <a:rPr lang="en-US" sz="1800" dirty="0" smtClean="0">
                <a:latin typeface="Times New Roman" panose="02020603050405020304" pitchFamily="18" charset="0"/>
                <a:cs typeface="Times New Roman" panose="02020603050405020304" pitchFamily="18" charset="0"/>
              </a:rPr>
              <a:t>for each other packet</a:t>
            </a:r>
          </a:p>
          <a:p>
            <a:pPr marL="368301"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Time delay </a:t>
            </a:r>
            <a:r>
              <a:rPr lang="en-US" sz="1800" dirty="0" err="1">
                <a:latin typeface="Times New Roman" panose="02020603050405020304" pitchFamily="18" charset="0"/>
                <a:cs typeface="Times New Roman" panose="02020603050405020304" pitchFamily="18" charset="0"/>
              </a:rPr>
              <a:t>vs</a:t>
            </a:r>
            <a:r>
              <a:rPr lang="en-US" sz="1800" dirty="0">
                <a:latin typeface="Times New Roman" panose="02020603050405020304" pitchFamily="18" charset="0"/>
                <a:cs typeface="Times New Roman" panose="02020603050405020304" pitchFamily="18" charset="0"/>
              </a:rPr>
              <a:t> packet number</a:t>
            </a:r>
            <a:endParaRPr lang="en-US"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059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246" y="259088"/>
            <a:ext cx="8520599" cy="733499"/>
          </a:xfrm>
        </p:spPr>
        <p:txBody>
          <a:bodyPr/>
          <a:lstStyle/>
          <a:p>
            <a:r>
              <a:rPr lang="en-US" sz="4000" dirty="0" smtClean="0">
                <a:latin typeface="Times New Roman" panose="02020603050405020304" pitchFamily="18" charset="0"/>
                <a:cs typeface="Times New Roman" panose="02020603050405020304" pitchFamily="18" charset="0"/>
              </a:rPr>
              <a:t>GRAPHS</a:t>
            </a:r>
            <a:endParaRPr lang="en-US"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578" y="1264381"/>
            <a:ext cx="6955604" cy="3726986"/>
          </a:xfrm>
          <a:prstGeom prst="rect">
            <a:avLst/>
          </a:prstGeom>
        </p:spPr>
      </p:pic>
    </p:spTree>
    <p:extLst>
      <p:ext uri="{BB962C8B-B14F-4D97-AF65-F5344CB8AC3E}">
        <p14:creationId xmlns:p14="http://schemas.microsoft.com/office/powerpoint/2010/main" val="2341497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841"/>
            <a:ext cx="8520599" cy="733499"/>
          </a:xfrm>
        </p:spPr>
        <p:txBody>
          <a:bodyPr/>
          <a:lstStyle/>
          <a:p>
            <a:r>
              <a:rPr lang="en-US" sz="4400" dirty="0">
                <a:latin typeface="Times New Roman" panose="02020603050405020304" pitchFamily="18" charset="0"/>
                <a:cs typeface="Times New Roman" panose="02020603050405020304" pitchFamily="18" charset="0"/>
              </a:rPr>
              <a:t>GRAPHS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39" y="1062458"/>
            <a:ext cx="7428216" cy="3761954"/>
          </a:xfrm>
          <a:prstGeom prst="rect">
            <a:avLst/>
          </a:prstGeom>
        </p:spPr>
      </p:pic>
    </p:spTree>
    <p:extLst>
      <p:ext uri="{BB962C8B-B14F-4D97-AF65-F5344CB8AC3E}">
        <p14:creationId xmlns:p14="http://schemas.microsoft.com/office/powerpoint/2010/main" val="2422625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0" y="0"/>
            <a:ext cx="8832301" cy="104774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dirty="0" smtClean="0">
                <a:solidFill>
                  <a:srgbClr val="FF599C"/>
                </a:solidFill>
                <a:latin typeface="Times New Roman"/>
                <a:ea typeface="Times New Roman"/>
                <a:cs typeface="Times New Roman"/>
                <a:sym typeface="Times New Roman"/>
              </a:rPr>
              <a:t>PROBLEM STATEMENT</a:t>
            </a:r>
            <a:endParaRPr lang="en" sz="4000" b="0" i="0" u="none" strike="noStrike" cap="none" dirty="0">
              <a:solidFill>
                <a:srgbClr val="FF599C"/>
              </a:solidFill>
              <a:latin typeface="Times New Roman"/>
              <a:ea typeface="Times New Roman"/>
              <a:cs typeface="Times New Roman"/>
              <a:sym typeface="Times New Roman"/>
            </a:endParaRPr>
          </a:p>
        </p:txBody>
      </p:sp>
      <p:sp>
        <p:nvSpPr>
          <p:cNvPr id="164" name="Shape 164"/>
          <p:cNvSpPr txBox="1">
            <a:spLocks noGrp="1"/>
          </p:cNvSpPr>
          <p:nvPr>
            <p:ph type="body" idx="1"/>
          </p:nvPr>
        </p:nvSpPr>
        <p:spPr>
          <a:xfrm>
            <a:off x="0" y="1403922"/>
            <a:ext cx="9296399" cy="3891978"/>
          </a:xfrm>
          <a:prstGeom prst="rect">
            <a:avLst/>
          </a:prstGeom>
          <a:noFill/>
          <a:ln>
            <a:noFill/>
          </a:ln>
        </p:spPr>
        <p:txBody>
          <a:bodyPr lIns="91425" tIns="91425" rIns="91425" bIns="91425" anchor="t" anchorCtr="0">
            <a:noAutofit/>
          </a:bodyPr>
          <a:lstStyle/>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dirty="0">
                <a:solidFill>
                  <a:schemeClr val="lt1"/>
                </a:solidFill>
                <a:latin typeface="Times New Roman"/>
                <a:ea typeface="Times New Roman"/>
                <a:cs typeface="Times New Roman"/>
                <a:sym typeface="Times New Roman"/>
              </a:rPr>
              <a:t>Links are the  cardinal feature of any communication network and so preserving those link is  our core </a:t>
            </a:r>
            <a:r>
              <a:rPr lang="en" sz="1800" b="0" i="0" u="none" strike="noStrike" cap="none" dirty="0" smtClean="0">
                <a:solidFill>
                  <a:schemeClr val="lt1"/>
                </a:solidFill>
                <a:latin typeface="Times New Roman"/>
                <a:ea typeface="Times New Roman"/>
                <a:cs typeface="Times New Roman"/>
                <a:sym typeface="Times New Roman"/>
              </a:rPr>
              <a:t>purpose.</a:t>
            </a:r>
          </a:p>
          <a:p>
            <a:pPr marL="457200" marR="0" lvl="0" indent="-228600" algn="l" rtl="0">
              <a:lnSpc>
                <a:spcPct val="150000"/>
              </a:lnSpc>
              <a:spcBef>
                <a:spcPts val="0"/>
              </a:spcBef>
              <a:spcAft>
                <a:spcPts val="0"/>
              </a:spcAft>
              <a:buClr>
                <a:schemeClr val="accent1"/>
              </a:buClr>
              <a:buSzPct val="79999"/>
              <a:buFont typeface="Oswald"/>
              <a:buChar char="❖"/>
            </a:pPr>
            <a:r>
              <a:rPr lang="en" sz="1800" b="0" i="0" u="none" strike="noStrike" cap="none" dirty="0" smtClean="0">
                <a:solidFill>
                  <a:schemeClr val="lt1"/>
                </a:solidFill>
                <a:latin typeface="Times New Roman"/>
                <a:ea typeface="Times New Roman"/>
                <a:cs typeface="Times New Roman"/>
                <a:sym typeface="Times New Roman"/>
              </a:rPr>
              <a:t> Providing a </a:t>
            </a:r>
            <a:r>
              <a:rPr lang="en" sz="1800" b="0" i="0" u="none" strike="noStrike" cap="none" dirty="0">
                <a:solidFill>
                  <a:schemeClr val="lt1"/>
                </a:solidFill>
                <a:latin typeface="Times New Roman"/>
                <a:ea typeface="Times New Roman"/>
                <a:cs typeface="Times New Roman"/>
                <a:sym typeface="Times New Roman"/>
              </a:rPr>
              <a:t>reliable network without any faults</a:t>
            </a:r>
            <a:r>
              <a:rPr lang="en" sz="1800" b="0" i="0" u="none" strike="noStrike" cap="none" dirty="0" smtClean="0">
                <a:solidFill>
                  <a:schemeClr val="lt1"/>
                </a:solidFill>
                <a:latin typeface="Times New Roman"/>
                <a:ea typeface="Times New Roman"/>
                <a:cs typeface="Times New Roman"/>
                <a:sym typeface="Times New Roman"/>
              </a:rPr>
              <a:t>.</a:t>
            </a:r>
          </a:p>
          <a:p>
            <a:pPr marL="457200" indent="-228600">
              <a:lnSpc>
                <a:spcPct val="150000"/>
              </a:lnSpc>
              <a:buSzPct val="79999"/>
              <a:buFont typeface="Oswald"/>
              <a:buChar char="❖"/>
            </a:pPr>
            <a:r>
              <a:rPr lang="en" sz="1800" b="0" i="0" u="none" strike="noStrike" cap="none" dirty="0" smtClean="0">
                <a:solidFill>
                  <a:schemeClr val="lt1"/>
                </a:solidFill>
                <a:latin typeface="Times New Roman"/>
                <a:ea typeface="Times New Roman"/>
                <a:cs typeface="Times New Roman"/>
                <a:sym typeface="Times New Roman"/>
              </a:rPr>
              <a:t> </a:t>
            </a:r>
            <a:r>
              <a:rPr lang="en" sz="1800" b="0" i="0" u="none" strike="noStrike" cap="none" dirty="0">
                <a:solidFill>
                  <a:schemeClr val="lt1"/>
                </a:solidFill>
                <a:latin typeface="Times New Roman"/>
                <a:ea typeface="Times New Roman"/>
                <a:cs typeface="Times New Roman"/>
                <a:sym typeface="Times New Roman"/>
              </a:rPr>
              <a:t>Detecting and recovery of the link is the prime objective. But maintaining the link is a difficult </a:t>
            </a:r>
            <a:r>
              <a:rPr lang="en" sz="1800" dirty="0" smtClean="0">
                <a:latin typeface="Times New Roman"/>
                <a:ea typeface="Times New Roman"/>
                <a:cs typeface="Times New Roman"/>
                <a:sym typeface="Times New Roman"/>
              </a:rPr>
              <a:t>task.</a:t>
            </a:r>
            <a:endParaRPr lang="en" sz="1800" dirty="0">
              <a:latin typeface="Times New Roman"/>
              <a:ea typeface="Times New Roman"/>
              <a:cs typeface="Times New Roman"/>
              <a:sym typeface="Times New Roman"/>
            </a:endParaRPr>
          </a:p>
          <a:p>
            <a:pPr marL="457200" indent="-228600">
              <a:lnSpc>
                <a:spcPct val="150000"/>
              </a:lnSpc>
              <a:buSzPct val="79999"/>
              <a:buFont typeface="Oswald"/>
              <a:buChar char="❖"/>
            </a:pPr>
            <a:r>
              <a:rPr lang="en" sz="1800" dirty="0">
                <a:latin typeface="Times New Roman"/>
                <a:ea typeface="Times New Roman"/>
                <a:cs typeface="Times New Roman"/>
                <a:sym typeface="Times New Roman"/>
              </a:rPr>
              <a:t>By coordinating among SDN switches, we  </a:t>
            </a:r>
            <a:r>
              <a:rPr lang="en" sz="1800" dirty="0" smtClean="0">
                <a:latin typeface="Times New Roman"/>
                <a:ea typeface="Times New Roman"/>
                <a:cs typeface="Times New Roman"/>
                <a:sym typeface="Times New Roman"/>
              </a:rPr>
              <a:t>can explore </a:t>
            </a:r>
            <a:r>
              <a:rPr lang="en" sz="1800" dirty="0">
                <a:latin typeface="Times New Roman"/>
                <a:ea typeface="Times New Roman"/>
                <a:cs typeface="Times New Roman"/>
                <a:sym typeface="Times New Roman"/>
              </a:rPr>
              <a:t>multiple backup paths for the failure recovery</a:t>
            </a:r>
          </a:p>
          <a:p>
            <a:pPr marL="457200" marR="0" lvl="0" indent="-228600" algn="l" rtl="0">
              <a:lnSpc>
                <a:spcPct val="150000"/>
              </a:lnSpc>
              <a:spcBef>
                <a:spcPts val="0"/>
              </a:spcBef>
              <a:spcAft>
                <a:spcPts val="0"/>
              </a:spcAft>
              <a:buClr>
                <a:schemeClr val="accent1"/>
              </a:buClr>
              <a:buSzPct val="79999"/>
              <a:buFont typeface="Oswald"/>
              <a:buChar char="❖"/>
            </a:pPr>
            <a:endParaRPr lang="en" sz="1800" b="0" i="0" u="none" strike="noStrike" cap="none" dirty="0">
              <a:solidFill>
                <a:schemeClr val="lt1"/>
              </a:solidFill>
              <a:latin typeface="Times New Roman"/>
              <a:ea typeface="Times New Roman"/>
              <a:cs typeface="Times New Roman"/>
              <a:sym typeface="Times New Roman"/>
            </a:endParaRPr>
          </a:p>
          <a:p>
            <a:pPr marL="457200" marR="0" lvl="0" indent="-228600" algn="l" rtl="0">
              <a:lnSpc>
                <a:spcPct val="150000"/>
              </a:lnSpc>
              <a:spcBef>
                <a:spcPts val="0"/>
              </a:spcBef>
              <a:spcAft>
                <a:spcPts val="0"/>
              </a:spcAft>
              <a:buClr>
                <a:schemeClr val="accent1"/>
              </a:buClr>
              <a:buSzPct val="79999"/>
              <a:buFont typeface="Oswald"/>
              <a:buNone/>
            </a:pPr>
            <a:endParaRPr sz="18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66"/>
            <a:ext cx="8520599" cy="733499"/>
          </a:xfrm>
        </p:spPr>
        <p:txBody>
          <a:bodyPr/>
          <a:lstStyle/>
          <a:p>
            <a:r>
              <a:rPr lang="en-US" sz="4400" dirty="0">
                <a:latin typeface="Times New Roman" panose="02020603050405020304" pitchFamily="18" charset="0"/>
                <a:cs typeface="Times New Roman" panose="02020603050405020304" pitchFamily="18" charset="0"/>
              </a:rPr>
              <a:t>GRAPHS</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2" y="1037690"/>
            <a:ext cx="8302861" cy="3790307"/>
          </a:xfrm>
          <a:prstGeom prst="rect">
            <a:avLst/>
          </a:prstGeom>
        </p:spPr>
      </p:pic>
    </p:spTree>
    <p:extLst>
      <p:ext uri="{BB962C8B-B14F-4D97-AF65-F5344CB8AC3E}">
        <p14:creationId xmlns:p14="http://schemas.microsoft.com/office/powerpoint/2010/main" val="3091634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40" y="328773"/>
            <a:ext cx="9253541" cy="1325366"/>
          </a:xfrm>
        </p:spPr>
        <p:txBody>
          <a:bodyPr/>
          <a:lstStyle/>
          <a:p>
            <a:r>
              <a:rPr lang="en-US" sz="4400" dirty="0">
                <a:latin typeface="Times New Roman" panose="02020603050405020304" pitchFamily="18" charset="0"/>
                <a:cs typeface="Times New Roman" panose="02020603050405020304" pitchFamily="18" charset="0"/>
              </a:rPr>
              <a:t>REFERENCES</a:t>
            </a:r>
            <a:br>
              <a:rPr lang="en-US" sz="4400" dirty="0">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277401" y="1078787"/>
            <a:ext cx="9421401" cy="3489938"/>
          </a:xfrm>
        </p:spPr>
        <p:txBody>
          <a:bodyPr/>
          <a:lstStyle/>
          <a:p>
            <a:pPr marL="368301" indent="0">
              <a:buNone/>
            </a:pPr>
            <a:r>
              <a:rPr lang="it-IT" sz="1800" dirty="0" smtClean="0">
                <a:latin typeface="Times New Roman" panose="02020603050405020304" pitchFamily="18" charset="0"/>
                <a:cs typeface="Times New Roman" panose="02020603050405020304" pitchFamily="18" charset="0"/>
              </a:rPr>
              <a:t>[</a:t>
            </a:r>
            <a:r>
              <a:rPr lang="it-IT" sz="1800" dirty="0">
                <a:latin typeface="Times New Roman" panose="02020603050405020304" pitchFamily="18" charset="0"/>
                <a:cs typeface="Times New Roman" panose="02020603050405020304" pitchFamily="18" charset="0"/>
              </a:rPr>
              <a:t>1] Alessandro Q.T. Nguyen Antonio Capone, Carmelo Cascone </a:t>
            </a:r>
            <a:r>
              <a:rPr lang="it-IT" sz="1800" dirty="0" smtClean="0">
                <a:latin typeface="Times New Roman" panose="02020603050405020304" pitchFamily="18" charset="0"/>
                <a:cs typeface="Times New Roman" panose="02020603050405020304" pitchFamily="18" charset="0"/>
              </a:rPr>
              <a:t>and </a:t>
            </a:r>
            <a:r>
              <a:rPr lang="en-US" sz="1800" dirty="0" err="1" smtClean="0">
                <a:latin typeface="Times New Roman" panose="02020603050405020304" pitchFamily="18" charset="0"/>
                <a:cs typeface="Times New Roman" panose="02020603050405020304" pitchFamily="18" charset="0"/>
              </a:rPr>
              <a:t>Brunilde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Sans, “Detour planning for fast and reliable </a:t>
            </a:r>
            <a:r>
              <a:rPr lang="en-US" sz="1800" dirty="0" smtClean="0">
                <a:latin typeface="Times New Roman" panose="02020603050405020304" pitchFamily="18" charset="0"/>
                <a:cs typeface="Times New Roman" panose="02020603050405020304" pitchFamily="18" charset="0"/>
              </a:rPr>
              <a:t>failure recovery </a:t>
            </a:r>
            <a:r>
              <a:rPr lang="en-US" sz="1800" dirty="0">
                <a:latin typeface="Times New Roman" panose="02020603050405020304" pitchFamily="18" charset="0"/>
                <a:cs typeface="Times New Roman" panose="02020603050405020304" pitchFamily="18" charset="0"/>
              </a:rPr>
              <a:t>in </a:t>
            </a:r>
            <a:r>
              <a:rPr lang="en-US" sz="1800" dirty="0" err="1">
                <a:latin typeface="Times New Roman" panose="02020603050405020304" pitchFamily="18" charset="0"/>
                <a:cs typeface="Times New Roman" panose="02020603050405020304" pitchFamily="18" charset="0"/>
              </a:rPr>
              <a:t>sdn</a:t>
            </a:r>
            <a:r>
              <a:rPr lang="en-US" sz="1800" dirty="0">
                <a:latin typeface="Times New Roman" panose="02020603050405020304" pitchFamily="18" charset="0"/>
                <a:cs typeface="Times New Roman" panose="02020603050405020304" pitchFamily="18" charset="0"/>
              </a:rPr>
              <a:t> with </a:t>
            </a:r>
            <a:r>
              <a:rPr lang="en-US" sz="1800" dirty="0" err="1">
                <a:latin typeface="Times New Roman" panose="02020603050405020304" pitchFamily="18" charset="0"/>
                <a:cs typeface="Times New Roman" panose="02020603050405020304" pitchFamily="18" charset="0"/>
              </a:rPr>
              <a:t>openstate</a:t>
            </a:r>
            <a:r>
              <a:rPr lang="en-US" sz="1800" dirty="0">
                <a:latin typeface="Times New Roman" panose="02020603050405020304" pitchFamily="18" charset="0"/>
                <a:cs typeface="Times New Roman" panose="02020603050405020304" pitchFamily="18" charset="0"/>
              </a:rPr>
              <a:t>, design of reliable </a:t>
            </a:r>
            <a:r>
              <a:rPr lang="en-US" sz="1800" dirty="0" smtClean="0">
                <a:latin typeface="Times New Roman" panose="02020603050405020304" pitchFamily="18" charset="0"/>
                <a:cs typeface="Times New Roman" panose="02020603050405020304" pitchFamily="18" charset="0"/>
              </a:rPr>
              <a:t>communication networks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drcn</a:t>
            </a:r>
            <a:r>
              <a:rPr lang="en-US" sz="1800" dirty="0">
                <a:latin typeface="Times New Roman" panose="02020603050405020304" pitchFamily="18" charset="0"/>
                <a:cs typeface="Times New Roman" panose="02020603050405020304" pitchFamily="18" charset="0"/>
              </a:rPr>
              <a:t>)”, 11th International Conference in Communication</a:t>
            </a:r>
          </a:p>
          <a:p>
            <a:pPr marL="368301" indent="0">
              <a:buNone/>
            </a:pPr>
            <a:r>
              <a:rPr lang="en-US" sz="1800" dirty="0">
                <a:latin typeface="Times New Roman" panose="02020603050405020304" pitchFamily="18" charset="0"/>
                <a:cs typeface="Times New Roman" panose="02020603050405020304" pitchFamily="18" charset="0"/>
              </a:rPr>
              <a:t>Networks, pp. 14–18, March 2015</a:t>
            </a:r>
            <a:r>
              <a:rPr lang="en-US" sz="1800" dirty="0" smtClean="0">
                <a:latin typeface="Times New Roman" panose="02020603050405020304" pitchFamily="18" charset="0"/>
                <a:cs typeface="Times New Roman" panose="02020603050405020304" pitchFamily="18" charset="0"/>
              </a:rPr>
              <a:t>.</a:t>
            </a:r>
          </a:p>
          <a:p>
            <a:pPr marL="368301" indent="0">
              <a:buNone/>
            </a:pPr>
            <a:endParaRPr lang="en-US" sz="1800" dirty="0">
              <a:latin typeface="Times New Roman" panose="02020603050405020304" pitchFamily="18" charset="0"/>
              <a:cs typeface="Times New Roman" panose="02020603050405020304" pitchFamily="18" charset="0"/>
            </a:endParaRPr>
          </a:p>
          <a:p>
            <a:pPr marL="368301" indent="0">
              <a:buNone/>
            </a:pPr>
            <a:r>
              <a:rPr lang="en-US" sz="1800" dirty="0">
                <a:latin typeface="Times New Roman" panose="02020603050405020304" pitchFamily="18" charset="0"/>
                <a:cs typeface="Times New Roman" panose="02020603050405020304" pitchFamily="18" charset="0"/>
              </a:rPr>
              <a:t>[2] W. Braun and M. </a:t>
            </a:r>
            <a:r>
              <a:rPr lang="en-US" sz="1800" dirty="0" err="1">
                <a:latin typeface="Times New Roman" panose="02020603050405020304" pitchFamily="18" charset="0"/>
                <a:cs typeface="Times New Roman" panose="02020603050405020304" pitchFamily="18" charset="0"/>
              </a:rPr>
              <a:t>Menth</a:t>
            </a:r>
            <a:r>
              <a:rPr lang="en-US" sz="1800" dirty="0">
                <a:latin typeface="Times New Roman" panose="02020603050405020304" pitchFamily="18" charset="0"/>
                <a:cs typeface="Times New Roman" panose="02020603050405020304" pitchFamily="18" charset="0"/>
              </a:rPr>
              <a:t>, “Scalable resilience for </a:t>
            </a:r>
            <a:r>
              <a:rPr lang="en-US" sz="1800" dirty="0" smtClean="0">
                <a:latin typeface="Times New Roman" panose="02020603050405020304" pitchFamily="18" charset="0"/>
                <a:cs typeface="Times New Roman" panose="02020603050405020304" pitchFamily="18" charset="0"/>
              </a:rPr>
              <a:t>software-defined networking </a:t>
            </a:r>
            <a:r>
              <a:rPr lang="en-US" sz="1800" dirty="0">
                <a:latin typeface="Times New Roman" panose="02020603050405020304" pitchFamily="18" charset="0"/>
                <a:cs typeface="Times New Roman" panose="02020603050405020304" pitchFamily="18" charset="0"/>
              </a:rPr>
              <a:t>using loop-free alternates with loop detection, </a:t>
            </a:r>
            <a:r>
              <a:rPr lang="en-US" sz="1800" dirty="0" smtClean="0">
                <a:latin typeface="Times New Roman" panose="02020603050405020304" pitchFamily="18" charset="0"/>
                <a:cs typeface="Times New Roman" panose="02020603050405020304" pitchFamily="18" charset="0"/>
              </a:rPr>
              <a:t>network </a:t>
            </a:r>
            <a:r>
              <a:rPr lang="en-US" sz="1800" dirty="0" err="1" smtClean="0">
                <a:latin typeface="Times New Roman" panose="02020603050405020304" pitchFamily="18" charset="0"/>
                <a:cs typeface="Times New Roman" panose="02020603050405020304" pitchFamily="18" charset="0"/>
              </a:rPr>
              <a:t>softwarization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netsoft</a:t>
            </a:r>
            <a:r>
              <a:rPr lang="en-US" sz="1800" dirty="0">
                <a:latin typeface="Times New Roman" panose="02020603050405020304" pitchFamily="18" charset="0"/>
                <a:cs typeface="Times New Roman" panose="02020603050405020304" pitchFamily="18" charset="0"/>
              </a:rPr>
              <a:t>)”, 1st IEEE Conference in Loop free </a:t>
            </a:r>
            <a:r>
              <a:rPr lang="en-US" sz="1800" dirty="0" smtClean="0">
                <a:latin typeface="Times New Roman" panose="02020603050405020304" pitchFamily="18" charset="0"/>
                <a:cs typeface="Times New Roman" panose="02020603050405020304" pitchFamily="18" charset="0"/>
              </a:rPr>
              <a:t>alternates and </a:t>
            </a:r>
            <a:r>
              <a:rPr lang="en-US" sz="1800" dirty="0">
                <a:latin typeface="Times New Roman" panose="02020603050405020304" pitchFamily="18" charset="0"/>
                <a:cs typeface="Times New Roman" panose="02020603050405020304" pitchFamily="18" charset="0"/>
              </a:rPr>
              <a:t>Loop detection, vol. 9, pp. 78–81, September 2015</a:t>
            </a:r>
            <a:r>
              <a:rPr lang="en-US" sz="1800" dirty="0" smtClean="0">
                <a:latin typeface="Times New Roman" panose="02020603050405020304" pitchFamily="18" charset="0"/>
                <a:cs typeface="Times New Roman" panose="02020603050405020304" pitchFamily="18" charset="0"/>
              </a:rPr>
              <a:t>.</a:t>
            </a:r>
          </a:p>
          <a:p>
            <a:pPr marL="368301" indent="0">
              <a:buNone/>
            </a:pPr>
            <a:endParaRPr lang="en-US" sz="1800" dirty="0">
              <a:latin typeface="Times New Roman" panose="02020603050405020304" pitchFamily="18" charset="0"/>
              <a:cs typeface="Times New Roman" panose="02020603050405020304" pitchFamily="18" charset="0"/>
            </a:endParaRPr>
          </a:p>
          <a:p>
            <a:pPr marL="368301" indent="0">
              <a:buNone/>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M.Caldwell</a:t>
            </a:r>
            <a:r>
              <a:rPr lang="en-US" sz="1800" dirty="0">
                <a:latin typeface="Times New Roman" panose="02020603050405020304" pitchFamily="18" charset="0"/>
                <a:cs typeface="Times New Roman" panose="02020603050405020304" pitchFamily="18" charset="0"/>
              </a:rPr>
              <a:t> Caesar and </a:t>
            </a:r>
            <a:r>
              <a:rPr lang="en-US" sz="1800" dirty="0" err="1">
                <a:latin typeface="Times New Roman" panose="02020603050405020304" pitchFamily="18" charset="0"/>
                <a:cs typeface="Times New Roman" panose="02020603050405020304" pitchFamily="18" charset="0"/>
              </a:rPr>
              <a:t>J.van</a:t>
            </a:r>
            <a:r>
              <a:rPr lang="en-US" sz="1800" dirty="0">
                <a:latin typeface="Times New Roman" panose="02020603050405020304" pitchFamily="18" charset="0"/>
                <a:cs typeface="Times New Roman" panose="02020603050405020304" pitchFamily="18" charset="0"/>
              </a:rPr>
              <a:t> der Merwe, “Efficient </a:t>
            </a:r>
            <a:r>
              <a:rPr lang="en-US" sz="1800" dirty="0" smtClean="0">
                <a:latin typeface="Times New Roman" panose="02020603050405020304" pitchFamily="18" charset="0"/>
                <a:cs typeface="Times New Roman" panose="02020603050405020304" pitchFamily="18" charset="0"/>
              </a:rPr>
              <a:t>routing for </a:t>
            </a:r>
            <a:r>
              <a:rPr lang="en-US" sz="1800" dirty="0">
                <a:latin typeface="Times New Roman" panose="02020603050405020304" pitchFamily="18" charset="0"/>
                <a:cs typeface="Times New Roman" panose="02020603050405020304" pitchFamily="18" charset="0"/>
              </a:rPr>
              <a:t>traffic offloading in software-defined network”, </a:t>
            </a:r>
            <a:r>
              <a:rPr lang="en-US" sz="1800" dirty="0" smtClean="0">
                <a:latin typeface="Times New Roman" panose="02020603050405020304" pitchFamily="18" charset="0"/>
                <a:cs typeface="Times New Roman" panose="02020603050405020304" pitchFamily="18" charset="0"/>
              </a:rPr>
              <a:t>International Workshop </a:t>
            </a:r>
            <a:r>
              <a:rPr lang="en-US" sz="1800" dirty="0">
                <a:latin typeface="Times New Roman" panose="02020603050405020304" pitchFamily="18" charset="0"/>
                <a:cs typeface="Times New Roman" panose="02020603050405020304" pitchFamily="18" charset="0"/>
              </a:rPr>
              <a:t>on Software Defined Networks for a New Generation </a:t>
            </a:r>
            <a:r>
              <a:rPr lang="en-US" sz="1800" dirty="0" smtClean="0">
                <a:latin typeface="Times New Roman" panose="02020603050405020304" pitchFamily="18" charset="0"/>
                <a:cs typeface="Times New Roman" panose="02020603050405020304" pitchFamily="18" charset="0"/>
              </a:rPr>
              <a:t>of Applications </a:t>
            </a:r>
            <a:r>
              <a:rPr lang="en-US" sz="1800" dirty="0">
                <a:latin typeface="Times New Roman" panose="02020603050405020304" pitchFamily="18" charset="0"/>
                <a:cs typeface="Times New Roman" panose="02020603050405020304" pitchFamily="18" charset="0"/>
              </a:rPr>
              <a:t>and Services, pp. 13–17, September 2014</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88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184936" y="277402"/>
            <a:ext cx="8647366" cy="4291323"/>
          </a:xfrm>
        </p:spPr>
        <p:txBody>
          <a:bodyPr/>
          <a:lstStyle/>
          <a:p>
            <a:pPr marL="368301" indent="0">
              <a:buNone/>
            </a:pPr>
            <a:r>
              <a:rPr lang="en-US" sz="1800" dirty="0">
                <a:latin typeface="Times New Roman" panose="02020603050405020304" pitchFamily="18" charset="0"/>
                <a:cs typeface="Times New Roman" panose="02020603050405020304" pitchFamily="18" charset="0"/>
              </a:rPr>
              <a:t>[4] F. </a:t>
            </a:r>
            <a:r>
              <a:rPr lang="en-US" sz="1800" dirty="0" err="1">
                <a:latin typeface="Times New Roman" panose="02020603050405020304" pitchFamily="18" charset="0"/>
                <a:cs typeface="Times New Roman" panose="02020603050405020304" pitchFamily="18" charset="0"/>
              </a:rPr>
              <a:t>Paolucci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Giorgetti</a:t>
            </a:r>
            <a:r>
              <a:rPr lang="en-US" sz="1800" dirty="0">
                <a:latin typeface="Times New Roman" panose="02020603050405020304" pitchFamily="18" charset="0"/>
                <a:cs typeface="Times New Roman" panose="02020603050405020304" pitchFamily="18" charset="0"/>
              </a:rPr>
              <a:t> and P. </a:t>
            </a:r>
            <a:r>
              <a:rPr lang="en-US" sz="1800" dirty="0" err="1">
                <a:latin typeface="Times New Roman" panose="02020603050405020304" pitchFamily="18" charset="0"/>
                <a:cs typeface="Times New Roman" panose="02020603050405020304" pitchFamily="18" charset="0"/>
              </a:rPr>
              <a:t>Castoldi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Openflow</a:t>
            </a:r>
            <a:r>
              <a:rPr lang="en-US" sz="1800" dirty="0">
                <a:latin typeface="Times New Roman" panose="02020603050405020304" pitchFamily="18" charset="0"/>
                <a:cs typeface="Times New Roman" panose="02020603050405020304" pitchFamily="18" charset="0"/>
              </a:rPr>
              <a:t>-based segment</a:t>
            </a:r>
          </a:p>
          <a:p>
            <a:pPr marL="368301" indent="0">
              <a:buNone/>
            </a:pPr>
            <a:r>
              <a:rPr lang="en-US" sz="1800" dirty="0">
                <a:latin typeface="Times New Roman" panose="02020603050405020304" pitchFamily="18" charset="0"/>
                <a:cs typeface="Times New Roman" panose="02020603050405020304" pitchFamily="18" charset="0"/>
              </a:rPr>
              <a:t>protection in </a:t>
            </a:r>
            <a:r>
              <a:rPr lang="en-US" sz="1800" dirty="0" err="1">
                <a:latin typeface="Times New Roman" panose="02020603050405020304" pitchFamily="18" charset="0"/>
                <a:cs typeface="Times New Roman" panose="02020603050405020304" pitchFamily="18" charset="0"/>
              </a:rPr>
              <a:t>ethernet</a:t>
            </a:r>
            <a:r>
              <a:rPr lang="en-US" sz="1800" dirty="0">
                <a:latin typeface="Times New Roman" panose="02020603050405020304" pitchFamily="18" charset="0"/>
                <a:cs typeface="Times New Roman" panose="02020603050405020304" pitchFamily="18" charset="0"/>
              </a:rPr>
              <a:t> networks”, IEEE Journal of Optical Communications</a:t>
            </a:r>
          </a:p>
          <a:p>
            <a:pPr marL="368301" indent="0">
              <a:buNone/>
            </a:pPr>
            <a:r>
              <a:rPr lang="en-US" sz="1800" dirty="0">
                <a:latin typeface="Times New Roman" panose="02020603050405020304" pitchFamily="18" charset="0"/>
                <a:cs typeface="Times New Roman" panose="02020603050405020304" pitchFamily="18" charset="0"/>
              </a:rPr>
              <a:t>and Networking, vol. 5, num. 1, pp. 234–245, September</a:t>
            </a:r>
          </a:p>
          <a:p>
            <a:pPr marL="368301" indent="0">
              <a:buNone/>
            </a:pPr>
            <a:r>
              <a:rPr lang="en-US" sz="1800" dirty="0">
                <a:latin typeface="Times New Roman" panose="02020603050405020304" pitchFamily="18" charset="0"/>
                <a:cs typeface="Times New Roman" panose="02020603050405020304" pitchFamily="18" charset="0"/>
              </a:rPr>
              <a:t>2013</a:t>
            </a:r>
            <a:r>
              <a:rPr lang="en-US" sz="1800" dirty="0" smtClean="0">
                <a:latin typeface="Times New Roman" panose="02020603050405020304" pitchFamily="18" charset="0"/>
                <a:cs typeface="Times New Roman" panose="02020603050405020304" pitchFamily="18" charset="0"/>
              </a:rPr>
              <a:t>.</a:t>
            </a:r>
          </a:p>
          <a:p>
            <a:pPr marL="368301" indent="0">
              <a:buNone/>
            </a:pPr>
            <a:endParaRPr lang="en-US" sz="1800" dirty="0" smtClean="0">
              <a:latin typeface="Times New Roman" panose="02020603050405020304" pitchFamily="18" charset="0"/>
              <a:cs typeface="Times New Roman" panose="02020603050405020304" pitchFamily="18" charset="0"/>
            </a:endParaRPr>
          </a:p>
          <a:p>
            <a:pPr marL="368301" indent="0">
              <a:buNone/>
            </a:pPr>
            <a:r>
              <a:rPr lang="en-US" sz="1800" dirty="0">
                <a:latin typeface="Times New Roman" panose="02020603050405020304" pitchFamily="18" charset="0"/>
                <a:cs typeface="Times New Roman" panose="02020603050405020304" pitchFamily="18" charset="0"/>
              </a:rPr>
              <a:t>[5] Z. Chen </a:t>
            </a:r>
            <a:r>
              <a:rPr lang="en-US" sz="1800" dirty="0" err="1">
                <a:latin typeface="Times New Roman" panose="02020603050405020304" pitchFamily="18" charset="0"/>
                <a:cs typeface="Times New Roman" panose="02020603050405020304" pitchFamily="18" charset="0"/>
              </a:rPr>
              <a:t>J.Wu</a:t>
            </a:r>
            <a:r>
              <a:rPr lang="en-US" sz="1800" dirty="0">
                <a:latin typeface="Times New Roman" panose="02020603050405020304" pitchFamily="18" charset="0"/>
                <a:cs typeface="Times New Roman" panose="02020603050405020304" pitchFamily="18" charset="0"/>
              </a:rPr>
              <a:t> J. Bi, K. </a:t>
            </a:r>
            <a:r>
              <a:rPr lang="en-US" sz="1800" dirty="0" err="1">
                <a:latin typeface="Times New Roman" panose="02020603050405020304" pitchFamily="18" charset="0"/>
                <a:cs typeface="Times New Roman" panose="02020603050405020304" pitchFamily="18" charset="0"/>
              </a:rPr>
              <a:t>Gao</a:t>
            </a:r>
            <a:r>
              <a:rPr lang="en-US" sz="1800" dirty="0">
                <a:latin typeface="Times New Roman" panose="02020603050405020304" pitchFamily="18" charset="0"/>
                <a:cs typeface="Times New Roman" panose="02020603050405020304" pitchFamily="18" charset="0"/>
              </a:rPr>
              <a:t> and B. </a:t>
            </a:r>
            <a:r>
              <a:rPr lang="en-US" sz="1800" dirty="0" err="1">
                <a:latin typeface="Times New Roman" panose="02020603050405020304" pitchFamily="18" charset="0"/>
                <a:cs typeface="Times New Roman" panose="02020603050405020304" pitchFamily="18" charset="0"/>
              </a:rPr>
              <a:t>Hao</a:t>
            </a:r>
            <a:r>
              <a:rPr lang="en-US" sz="1800" dirty="0">
                <a:latin typeface="Times New Roman" panose="02020603050405020304" pitchFamily="18" charset="0"/>
                <a:cs typeface="Times New Roman" panose="02020603050405020304" pitchFamily="18" charset="0"/>
              </a:rPr>
              <a:t>, “Robust fault-recovery </a:t>
            </a:r>
            <a:r>
              <a:rPr lang="en-US" sz="1800" dirty="0" smtClean="0">
                <a:latin typeface="Times New Roman" panose="02020603050405020304" pitchFamily="18" charset="0"/>
                <a:cs typeface="Times New Roman" panose="02020603050405020304" pitchFamily="18" charset="0"/>
              </a:rPr>
              <a:t>in software-defined </a:t>
            </a:r>
            <a:r>
              <a:rPr lang="en-US" sz="1800" dirty="0">
                <a:latin typeface="Times New Roman" panose="02020603050405020304" pitchFamily="18" charset="0"/>
                <a:cs typeface="Times New Roman" panose="02020603050405020304" pitchFamily="18" charset="0"/>
              </a:rPr>
              <a:t>networks”, IEEE 16th International </a:t>
            </a:r>
            <a:r>
              <a:rPr lang="en-US" sz="1800" dirty="0" smtClean="0">
                <a:latin typeface="Times New Roman" panose="02020603050405020304" pitchFamily="18" charset="0"/>
                <a:cs typeface="Times New Roman" panose="02020603050405020304" pitchFamily="18" charset="0"/>
              </a:rPr>
              <a:t>Conference on </a:t>
            </a:r>
            <a:r>
              <a:rPr lang="en-US" sz="1800" dirty="0">
                <a:latin typeface="Times New Roman" panose="02020603050405020304" pitchFamily="18" charset="0"/>
                <a:cs typeface="Times New Roman" panose="02020603050405020304" pitchFamily="18" charset="0"/>
              </a:rPr>
              <a:t>Network Protocols., vol. 3, pp. 234–238, September 2014</a:t>
            </a:r>
            <a:r>
              <a:rPr lang="en-US" sz="1800" dirty="0" smtClean="0">
                <a:latin typeface="Times New Roman" panose="02020603050405020304" pitchFamily="18" charset="0"/>
                <a:cs typeface="Times New Roman" panose="02020603050405020304" pitchFamily="18" charset="0"/>
              </a:rPr>
              <a:t>.</a:t>
            </a:r>
          </a:p>
          <a:p>
            <a:pPr marL="368301" indent="0">
              <a:buNone/>
            </a:pPr>
            <a:endParaRPr lang="en-US" sz="1800" dirty="0">
              <a:latin typeface="Times New Roman" panose="02020603050405020304" pitchFamily="18" charset="0"/>
              <a:cs typeface="Times New Roman" panose="02020603050405020304" pitchFamily="18" charset="0"/>
            </a:endParaRPr>
          </a:p>
          <a:p>
            <a:pPr marL="368301" indent="0">
              <a:buNone/>
            </a:pPr>
            <a:r>
              <a:rPr lang="en-US" sz="1800" dirty="0">
                <a:latin typeface="Times New Roman" panose="02020603050405020304" pitchFamily="18" charset="0"/>
                <a:cs typeface="Times New Roman" panose="02020603050405020304" pitchFamily="18" charset="0"/>
              </a:rPr>
              <a:t>[6] </a:t>
            </a:r>
            <a:r>
              <a:rPr lang="en-US" sz="1800" dirty="0" err="1">
                <a:latin typeface="Times New Roman" panose="02020603050405020304" pitchFamily="18" charset="0"/>
                <a:cs typeface="Times New Roman" panose="02020603050405020304" pitchFamily="18" charset="0"/>
              </a:rPr>
              <a:t>Hyojoon</a:t>
            </a:r>
            <a:r>
              <a:rPr lang="en-US" sz="1800" dirty="0">
                <a:latin typeface="Times New Roman" panose="02020603050405020304" pitchFamily="18" charset="0"/>
                <a:cs typeface="Times New Roman" panose="02020603050405020304" pitchFamily="18" charset="0"/>
              </a:rPr>
              <a:t> Kim and Nick </a:t>
            </a:r>
            <a:r>
              <a:rPr lang="en-US" sz="1800" dirty="0" err="1">
                <a:latin typeface="Times New Roman" panose="02020603050405020304" pitchFamily="18" charset="0"/>
                <a:cs typeface="Times New Roman" panose="02020603050405020304" pitchFamily="18" charset="0"/>
              </a:rPr>
              <a:t>Feamster</a:t>
            </a:r>
            <a:r>
              <a:rPr lang="en-US" sz="1800" dirty="0">
                <a:latin typeface="Times New Roman" panose="02020603050405020304" pitchFamily="18" charset="0"/>
                <a:cs typeface="Times New Roman" panose="02020603050405020304" pitchFamily="18" charset="0"/>
              </a:rPr>
              <a:t>, “Europe-wide demonstration </a:t>
            </a:r>
            <a:r>
              <a:rPr lang="en-US" sz="1800" dirty="0" smtClean="0">
                <a:latin typeface="Times New Roman" panose="02020603050405020304" pitchFamily="18" charset="0"/>
                <a:cs typeface="Times New Roman" panose="02020603050405020304" pitchFamily="18" charset="0"/>
              </a:rPr>
              <a:t>of fast </a:t>
            </a:r>
            <a:r>
              <a:rPr lang="en-US" sz="1800" dirty="0">
                <a:latin typeface="Times New Roman" panose="02020603050405020304" pitchFamily="18" charset="0"/>
                <a:cs typeface="Times New Roman" panose="02020603050405020304" pitchFamily="18" charset="0"/>
              </a:rPr>
              <a:t>network </a:t>
            </a:r>
            <a:r>
              <a:rPr lang="en-US" sz="1800" dirty="0" err="1">
                <a:latin typeface="Times New Roman" panose="02020603050405020304" pitchFamily="18" charset="0"/>
                <a:cs typeface="Times New Roman" panose="02020603050405020304" pitchFamily="18" charset="0"/>
              </a:rPr>
              <a:t>resto</a:t>
            </a:r>
            <a:r>
              <a:rPr lang="en-US" sz="1800" dirty="0">
                <a:latin typeface="Times New Roman" panose="02020603050405020304" pitchFamily="18" charset="0"/>
                <a:cs typeface="Times New Roman" panose="02020603050405020304" pitchFamily="18" charset="0"/>
              </a:rPr>
              <a:t>-ration with </a:t>
            </a:r>
            <a:r>
              <a:rPr lang="en-US" sz="1800" dirty="0" err="1">
                <a:latin typeface="Times New Roman" panose="02020603050405020304" pitchFamily="18" charset="0"/>
                <a:cs typeface="Times New Roman" panose="02020603050405020304" pitchFamily="18" charset="0"/>
              </a:rPr>
              <a:t>openflow</a:t>
            </a:r>
            <a:r>
              <a:rPr lang="en-US" sz="1800" dirty="0">
                <a:latin typeface="Times New Roman" panose="02020603050405020304" pitchFamily="18" charset="0"/>
                <a:cs typeface="Times New Roman" panose="02020603050405020304" pitchFamily="18" charset="0"/>
              </a:rPr>
              <a:t>”, IEEE 22nd </a:t>
            </a:r>
            <a:r>
              <a:rPr lang="en-US" sz="1800" dirty="0" smtClean="0">
                <a:latin typeface="Times New Roman" panose="02020603050405020304" pitchFamily="18" charset="0"/>
                <a:cs typeface="Times New Roman" panose="02020603050405020304" pitchFamily="18" charset="0"/>
              </a:rPr>
              <a:t>International Conference </a:t>
            </a:r>
            <a:r>
              <a:rPr lang="en-US" sz="1800" dirty="0">
                <a:latin typeface="Times New Roman" panose="02020603050405020304" pitchFamily="18" charset="0"/>
                <a:cs typeface="Times New Roman" panose="02020603050405020304" pitchFamily="18" charset="0"/>
              </a:rPr>
              <a:t>on Network Protocols., vol. 3, pp. 275–280, </a:t>
            </a:r>
            <a:r>
              <a:rPr lang="en-US" sz="1800" dirty="0" smtClean="0">
                <a:latin typeface="Times New Roman" panose="02020603050405020304" pitchFamily="18" charset="0"/>
                <a:cs typeface="Times New Roman" panose="02020603050405020304" pitchFamily="18" charset="0"/>
              </a:rPr>
              <a:t>March 2014</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9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Shape 414"/>
          <p:cNvSpPr txBox="1">
            <a:spLocks noGrp="1"/>
          </p:cNvSpPr>
          <p:nvPr>
            <p:ph type="title"/>
          </p:nvPr>
        </p:nvSpPr>
        <p:spPr>
          <a:xfrm>
            <a:off x="0" y="372501"/>
            <a:ext cx="8832301"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CONCLUSION</a:t>
            </a:r>
          </a:p>
        </p:txBody>
      </p:sp>
      <p:sp>
        <p:nvSpPr>
          <p:cNvPr id="415" name="Shape 415"/>
          <p:cNvSpPr txBox="1">
            <a:spLocks noGrp="1"/>
          </p:cNvSpPr>
          <p:nvPr>
            <p:ph type="body" idx="1"/>
          </p:nvPr>
        </p:nvSpPr>
        <p:spPr>
          <a:xfrm>
            <a:off x="297952" y="1202076"/>
            <a:ext cx="8534350" cy="3366649"/>
          </a:xfrm>
          <a:prstGeom prst="rect">
            <a:avLst/>
          </a:prstGeom>
          <a:noFill/>
          <a:ln>
            <a:noFill/>
          </a:ln>
        </p:spPr>
        <p:txBody>
          <a:bodyPr lIns="91425" tIns="91425" rIns="91425" bIns="91425" anchor="t" anchorCtr="0">
            <a:no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Thus in this project, a network is simulated on which Link Failure </a:t>
            </a:r>
            <a:r>
              <a:rPr lang="en-US" sz="1800" dirty="0" smtClean="0">
                <a:latin typeface="Times New Roman" panose="02020603050405020304" pitchFamily="18" charset="0"/>
                <a:cs typeface="Times New Roman" panose="02020603050405020304" pitchFamily="18" charset="0"/>
              </a:rPr>
              <a:t>is detected </a:t>
            </a:r>
            <a:r>
              <a:rPr lang="en-US" sz="1800" dirty="0">
                <a:latin typeface="Times New Roman" panose="02020603050405020304" pitchFamily="18" charset="0"/>
                <a:cs typeface="Times New Roman" panose="02020603050405020304" pitchFamily="18" charset="0"/>
              </a:rPr>
              <a:t>and packet loss is handled</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shortest path is calculated </a:t>
            </a:r>
            <a:r>
              <a:rPr lang="en-US" sz="1800" dirty="0" smtClean="0">
                <a:latin typeface="Times New Roman" panose="02020603050405020304" pitchFamily="18" charset="0"/>
                <a:cs typeface="Times New Roman" panose="02020603050405020304" pitchFamily="18" charset="0"/>
              </a:rPr>
              <a:t>from multiple </a:t>
            </a:r>
            <a:r>
              <a:rPr lang="en-US" sz="1800" dirty="0">
                <a:latin typeface="Times New Roman" panose="02020603050405020304" pitchFamily="18" charset="0"/>
                <a:cs typeface="Times New Roman" panose="02020603050405020304" pitchFamily="18" charset="0"/>
              </a:rPr>
              <a:t>paths present and thus an alternate path is chosen, if any </a:t>
            </a:r>
            <a:r>
              <a:rPr lang="en-US" sz="1800" dirty="0" smtClean="0">
                <a:latin typeface="Times New Roman" panose="02020603050405020304" pitchFamily="18" charset="0"/>
                <a:cs typeface="Times New Roman" panose="02020603050405020304" pitchFamily="18" charset="0"/>
              </a:rPr>
              <a:t>link along </a:t>
            </a:r>
            <a:r>
              <a:rPr lang="en-US" sz="1800" dirty="0">
                <a:latin typeface="Times New Roman" panose="02020603050405020304" pitchFamily="18" charset="0"/>
                <a:cs typeface="Times New Roman" panose="02020603050405020304" pitchFamily="18" charset="0"/>
              </a:rPr>
              <a:t>the path calculated goes down. </a:t>
            </a: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packets are stored in switch </a:t>
            </a:r>
            <a:r>
              <a:rPr lang="en-US" sz="1800" dirty="0" smtClean="0">
                <a:latin typeface="Times New Roman" panose="02020603050405020304" pitchFamily="18" charset="0"/>
                <a:cs typeface="Times New Roman" panose="02020603050405020304" pitchFamily="18" charset="0"/>
              </a:rPr>
              <a:t>to overcome </a:t>
            </a:r>
            <a:r>
              <a:rPr lang="en-US" sz="1800" dirty="0">
                <a:latin typeface="Times New Roman" panose="02020603050405020304" pitchFamily="18" charset="0"/>
                <a:cs typeface="Times New Roman" panose="02020603050405020304" pitchFamily="18" charset="0"/>
              </a:rPr>
              <a:t>the reduction in packet dropping between the links. The </a:t>
            </a:r>
            <a:r>
              <a:rPr lang="en-US" sz="1800" dirty="0" smtClean="0">
                <a:latin typeface="Times New Roman" panose="02020603050405020304" pitchFamily="18" charset="0"/>
                <a:cs typeface="Times New Roman" panose="02020603050405020304" pitchFamily="18" charset="0"/>
              </a:rPr>
              <a:t>rules in </a:t>
            </a:r>
            <a:r>
              <a:rPr lang="en-US" sz="1800" dirty="0">
                <a:latin typeface="Times New Roman" panose="02020603050405020304" pitchFamily="18" charset="0"/>
                <a:cs typeface="Times New Roman" panose="02020603050405020304" pitchFamily="18" charset="0"/>
              </a:rPr>
              <a:t>a switch are flushed before installing new rules, if the count </a:t>
            </a:r>
            <a:r>
              <a:rPr lang="en-US" sz="1800" dirty="0" smtClean="0">
                <a:latin typeface="Times New Roman" panose="02020603050405020304" pitchFamily="18" charset="0"/>
                <a:cs typeface="Times New Roman" panose="02020603050405020304" pitchFamily="18" charset="0"/>
              </a:rPr>
              <a:t>exceeds the </a:t>
            </a:r>
            <a:r>
              <a:rPr lang="en-US" sz="1800" dirty="0">
                <a:latin typeface="Times New Roman" panose="02020603050405020304" pitchFamily="18" charset="0"/>
                <a:cs typeface="Times New Roman" panose="02020603050405020304" pitchFamily="18" charset="0"/>
              </a:rPr>
              <a:t>threshold decided</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 sz="1800" b="0" i="0" u="none" strike="noStrike" cap="none" dirty="0" smtClean="0">
                <a:solidFill>
                  <a:schemeClr val="lt1"/>
                </a:solidFill>
                <a:latin typeface="Times New Roman" panose="02020603050405020304" pitchFamily="18" charset="0"/>
                <a:ea typeface="Times New Roman"/>
                <a:cs typeface="Times New Roman" panose="02020603050405020304" pitchFamily="18" charset="0"/>
                <a:sym typeface="Times New Roman"/>
              </a:rPr>
              <a:t>Thus </a:t>
            </a:r>
            <a:r>
              <a:rPr lang="en" sz="18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the link failures in SDN is handled in an efficient manner by the technique of storing in switch </a:t>
            </a:r>
            <a:r>
              <a:rPr lang="en" sz="1800" b="0" i="0" u="none" strike="noStrike" cap="none" dirty="0" smtClean="0">
                <a:solidFill>
                  <a:schemeClr val="lt1"/>
                </a:solidFill>
                <a:latin typeface="Times New Roman" panose="02020603050405020304" pitchFamily="18" charset="0"/>
                <a:ea typeface="Times New Roman"/>
                <a:cs typeface="Times New Roman" panose="02020603050405020304" pitchFamily="18" charset="0"/>
                <a:sym typeface="Times New Roman"/>
              </a:rPr>
              <a:t>buffers. </a:t>
            </a:r>
            <a:r>
              <a:rPr lang="en" sz="18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rPr>
              <a:t>Also , the packets are not lost and the network is reliable because the link failure is handled efficiently</a:t>
            </a:r>
          </a:p>
          <a:p>
            <a:pPr marL="349250" indent="-285750">
              <a:buSzPct val="25000"/>
              <a:buFont typeface="Wingdings" panose="05000000000000000000" pitchFamily="2" charset="2"/>
              <a:buChar char="v"/>
            </a:pPr>
            <a:endParaRPr sz="1800" b="0" i="0" u="none" strike="noStrike" cap="none"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228602" y="-400050"/>
            <a:ext cx="8603698" cy="1142997"/>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LITERATURE SURVEY</a:t>
            </a:r>
          </a:p>
        </p:txBody>
      </p:sp>
      <p:sp>
        <p:nvSpPr>
          <p:cNvPr id="176" name="Shape 176"/>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0" i="0" u="none" strike="noStrike" cap="none">
              <a:solidFill>
                <a:schemeClr val="lt1"/>
              </a:solidFill>
              <a:latin typeface="Questrial"/>
              <a:ea typeface="Questrial"/>
              <a:cs typeface="Questrial"/>
              <a:sym typeface="Questrial"/>
            </a:endParaRPr>
          </a:p>
        </p:txBody>
      </p:sp>
      <p:graphicFrame>
        <p:nvGraphicFramePr>
          <p:cNvPr id="177" name="Shape 177"/>
          <p:cNvGraphicFramePr/>
          <p:nvPr/>
        </p:nvGraphicFramePr>
        <p:xfrm>
          <a:off x="0" y="819150"/>
          <a:ext cx="9144025" cy="5326500"/>
        </p:xfrm>
        <a:graphic>
          <a:graphicData uri="http://schemas.openxmlformats.org/drawingml/2006/table">
            <a:tbl>
              <a:tblPr firstRow="1" bandRow="1">
                <a:gradFill>
                  <a:gsLst>
                    <a:gs pos="0">
                      <a:srgbClr val="FFE9EC"/>
                    </a:gs>
                    <a:gs pos="34000">
                      <a:srgbClr val="FFE5E7"/>
                    </a:gs>
                    <a:gs pos="100000">
                      <a:srgbClr val="FF849A"/>
                    </a:gs>
                  </a:gsLst>
                  <a:path path="circle">
                    <a:fillToRect l="50000" t="50000" r="50000" b="50000"/>
                  </a:path>
                  <a:tileRect/>
                </a:gradFill>
                <a:tableStyleId>{F84C9A57-04A4-488B-A53B-9776E53A9C2A}</a:tableStyleId>
              </a:tblPr>
              <a:tblGrid>
                <a:gridCol w="803425"/>
                <a:gridCol w="2092175"/>
                <a:gridCol w="2177050"/>
                <a:gridCol w="4071375"/>
              </a:tblGrid>
              <a:tr h="580650">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S NO</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REFERENCE PAPERS</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PUBLICATIONS AND YEAR</a:t>
                      </a:r>
                    </a:p>
                  </a:txBody>
                  <a:tcPr marL="91450" marR="91450" marT="45725" marB="45725"/>
                </a:tc>
                <a:tc>
                  <a:txBody>
                    <a:bodyPr/>
                    <a:lstStyle/>
                    <a:p>
                      <a:pPr marL="0" marR="0" lvl="0" indent="0" algn="ctr" rtl="0">
                        <a:spcBef>
                          <a:spcPts val="0"/>
                        </a:spcBef>
                        <a:buClr>
                          <a:schemeClr val="lt1"/>
                        </a:buClr>
                        <a:buSzPct val="25000"/>
                        <a:buFont typeface="Domine"/>
                        <a:buNone/>
                      </a:pPr>
                      <a:r>
                        <a:rPr lang="en" sz="1100" u="none" strike="noStrike" cap="none">
                          <a:latin typeface="Domine"/>
                          <a:ea typeface="Domine"/>
                          <a:cs typeface="Domine"/>
                          <a:sym typeface="Domine"/>
                        </a:rPr>
                        <a:t>EXPLANATION</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1</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Domine"/>
                        <a:buNone/>
                      </a:pPr>
                      <a:r>
                        <a:rPr lang="en" sz="1200" u="none" strike="noStrike" cap="none">
                          <a:solidFill>
                            <a:schemeClr val="dk1"/>
                          </a:solidFill>
                          <a:latin typeface="Times New Roman"/>
                          <a:ea typeface="Times New Roman"/>
                          <a:cs typeface="Times New Roman"/>
                          <a:sym typeface="Times New Roman"/>
                        </a:rPr>
                        <a:t>Detour Planning for Fast and Reliable Failure Recovery in SDN with OpenState</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Domine"/>
                        <a:buNone/>
                      </a:pPr>
                      <a:r>
                        <a:rPr lang="en" sz="1200" i="1" u="none" strike="noStrike" cap="none">
                          <a:latin typeface="Times New Roman"/>
                          <a:ea typeface="Times New Roman"/>
                          <a:cs typeface="Times New Roman"/>
                          <a:sym typeface="Times New Roman"/>
                        </a:rPr>
                        <a:t> </a:t>
                      </a:r>
                      <a:r>
                        <a:rPr lang="en" sz="1200" u="none" strike="noStrike" cap="none">
                          <a:latin typeface="Times New Roman"/>
                          <a:ea typeface="Times New Roman"/>
                          <a:cs typeface="Times New Roman"/>
                          <a:sym typeface="Times New Roman"/>
                        </a:rPr>
                        <a:t>Design of Reliable Communication Networks (DRCN), 2015 11th International Conference on 24-27 March 2015</a:t>
                      </a:r>
                    </a:p>
                  </a:txBody>
                  <a:tcPr marL="91450" marR="91450" marT="45725" marB="45725"/>
                </a:tc>
                <a:tc>
                  <a:txBody>
                    <a:bodyPr/>
                    <a:lstStyle/>
                    <a:p>
                      <a:pPr marL="0" marR="0" lvl="0" indent="0" algn="just"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Provides a secure and a reliable path in case of link failure. Ensures zero packet loss in this mechanism. Routing technique used here is MPLS.</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2</a:t>
                      </a:r>
                    </a:p>
                  </a:txBody>
                  <a:tcPr marL="91450" marR="91450" marT="45725" marB="45725"/>
                </a:tc>
                <a:tc>
                  <a:txBody>
                    <a:bodyPr/>
                    <a:lstStyle/>
                    <a:p>
                      <a:pPr marL="0" marR="0" lvl="0" indent="0" algn="l" rtl="0">
                        <a:spcBef>
                          <a:spcPts val="0"/>
                        </a:spcBef>
                        <a:buClr>
                          <a:schemeClr val="dk1"/>
                        </a:buClr>
                        <a:buSzPct val="25000"/>
                        <a:buFont typeface="Questrial"/>
                        <a:buNone/>
                      </a:pPr>
                      <a:r>
                        <a:rPr lang="en" sz="1200" u="none" strike="noStrike" cap="none">
                          <a:latin typeface="Times New Roman"/>
                          <a:ea typeface="Times New Roman"/>
                          <a:cs typeface="Times New Roman"/>
                          <a:sym typeface="Times New Roman"/>
                        </a:rPr>
                        <a:t>Openflow Path Fast Failover Fast Convergence Mechanism</a:t>
                      </a:r>
                    </a:p>
                  </a:txBody>
                  <a:tcPr marL="91450" marR="91450" marT="45725" marB="45725"/>
                </a:tc>
                <a:tc>
                  <a:txBody>
                    <a:bodyPr/>
                    <a:lstStyle/>
                    <a:p>
                      <a:pPr marL="0" marR="0" lvl="0" indent="0" algn="l"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Network Research Proceedings of the Asia-Pacific Advanced Network 2014 v. 38, p. 23-28</a:t>
                      </a:r>
                    </a:p>
                  </a:txBody>
                  <a:tcPr marL="91450" marR="91450" marT="45725" marB="45725"/>
                </a:tc>
                <a:tc>
                  <a:txBody>
                    <a:bodyPr/>
                    <a:lstStyle/>
                    <a:p>
                      <a:pPr marL="0" marR="0" lvl="0" indent="0" algn="just"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The paper deals with a fast and efficient failover mechanism for redirecting traffic to more optimal backup path when there is a link failure or congestion problem in SDN. It also proposes a local pre-calculated path dataset mechanism in OpenFlow controller to allow fast network convergence.</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3</a:t>
                      </a:r>
                    </a:p>
                  </a:txBody>
                  <a:tcPr marL="91450" marR="91450" marT="45725" marB="45725"/>
                </a:tc>
                <a:tc>
                  <a:txBody>
                    <a:bodyPr/>
                    <a:lstStyle/>
                    <a:p>
                      <a:pPr marL="0" marR="0" lvl="0" indent="0" algn="l" rtl="0">
                        <a:spcBef>
                          <a:spcPts val="0"/>
                        </a:spcBef>
                        <a:buClr>
                          <a:schemeClr val="dk1"/>
                        </a:buClr>
                        <a:buSzPct val="25000"/>
                        <a:buFont typeface="Questrial"/>
                        <a:buNone/>
                      </a:pPr>
                      <a:r>
                        <a:rPr lang="en" sz="1200" u="none" strike="noStrike" cap="none">
                          <a:latin typeface="Times New Roman"/>
                          <a:ea typeface="Times New Roman"/>
                          <a:cs typeface="Times New Roman"/>
                          <a:sym typeface="Times New Roman"/>
                        </a:rPr>
                        <a:t>A Europe-wide demonstration of fast network resto- ration with OpenFlow</a:t>
                      </a:r>
                    </a:p>
                  </a:txBody>
                  <a:tcPr marL="91450" marR="91450" marT="45725" marB="45725"/>
                </a:tc>
                <a:tc>
                  <a:txBody>
                    <a:bodyPr/>
                    <a:lstStyle/>
                    <a:p>
                      <a:pPr marL="0" marR="0" lvl="0" indent="0" algn="l"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IEICE Commun. Express, vol. 3, no. 9, pp. 275–280, 2014. </a:t>
                      </a:r>
                    </a:p>
                  </a:txBody>
                  <a:tcPr marL="91450" marR="91450" marT="45725" marB="45725"/>
                </a:tc>
                <a:tc>
                  <a:txBody>
                    <a:bodyPr/>
                    <a:lstStyle/>
                    <a:p>
                      <a:pPr marL="0" marR="0" lvl="0" indent="0" algn="just" rtl="0">
                        <a:spcBef>
                          <a:spcPts val="0"/>
                        </a:spcBef>
                        <a:buClr>
                          <a:schemeClr val="dk1"/>
                        </a:buClr>
                        <a:buSzPct val="25000"/>
                        <a:buFont typeface="Arial"/>
                        <a:buNone/>
                      </a:pPr>
                      <a:r>
                        <a:rPr lang="en" sz="1200" u="none" strike="noStrike" cap="none">
                          <a:latin typeface="Times New Roman"/>
                          <a:ea typeface="Times New Roman"/>
                          <a:cs typeface="Times New Roman"/>
                          <a:sym typeface="Times New Roman"/>
                        </a:rPr>
                        <a:t>Segment protection is the key feature used to reroute the data in the secondary route which may or may not be the best or optimal path. Independent Transient Plane (IPL) is designed in this paper which reduces the path complexity and maintains the security of the data.</a:t>
                      </a:r>
                    </a:p>
                  </a:txBody>
                  <a:tcPr marL="91450" marR="91450" marT="45725" marB="45725"/>
                </a:tc>
              </a:tr>
              <a:tr h="87105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4</a:t>
                      </a:r>
                    </a:p>
                  </a:txBody>
                  <a:tcPr marL="91450" marR="91450" marT="45725" marB="45725"/>
                </a:tc>
                <a:tc>
                  <a:txBody>
                    <a:bodyPr/>
                    <a:lstStyle/>
                    <a:p>
                      <a:pPr marL="0" marR="0" lvl="0" indent="0" algn="l" rtl="0">
                        <a:spcBef>
                          <a:spcPts val="0"/>
                        </a:spcBef>
                        <a:spcAft>
                          <a:spcPts val="0"/>
                        </a:spcAft>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OpenFlow-Based Segment Protection in Ethernet Networks</a:t>
                      </a:r>
                    </a:p>
                    <a:p>
                      <a:pPr marL="0" marR="0" lvl="0" indent="0" algn="l" rtl="0">
                        <a:spcBef>
                          <a:spcPts val="0"/>
                        </a:spcBef>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 </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b="1" u="none" strike="noStrike" cap="none">
                          <a:latin typeface="Times New Roman"/>
                          <a:ea typeface="Times New Roman"/>
                          <a:cs typeface="Times New Roman"/>
                          <a:sym typeface="Times New Roman"/>
                        </a:rPr>
                        <a:t> </a:t>
                      </a:r>
                      <a:r>
                        <a:rPr lang="en" sz="1200" b="0" u="none" strike="noStrike" cap="none">
                          <a:latin typeface="Times New Roman"/>
                          <a:ea typeface="Times New Roman"/>
                          <a:cs typeface="Times New Roman"/>
                          <a:sym typeface="Times New Roman"/>
                        </a:rPr>
                        <a:t>IEEE/OSA Journal</a:t>
                      </a:r>
                      <a:r>
                        <a:rPr lang="en" sz="1200" b="1" i="1" u="none" strike="noStrike" cap="none">
                          <a:latin typeface="Times New Roman"/>
                          <a:ea typeface="Times New Roman"/>
                          <a:cs typeface="Times New Roman"/>
                          <a:sym typeface="Times New Roman"/>
                        </a:rPr>
                        <a:t> </a:t>
                      </a:r>
                      <a:r>
                        <a:rPr lang="en" sz="1200" u="none" strike="noStrike" cap="none">
                          <a:latin typeface="Times New Roman"/>
                          <a:ea typeface="Times New Roman"/>
                          <a:cs typeface="Times New Roman"/>
                          <a:sym typeface="Times New Roman"/>
                        </a:rPr>
                        <a:t> of Vol 5 ,No 1, September 2013</a:t>
                      </a:r>
                    </a:p>
                  </a:txBody>
                  <a:tcPr marL="91450" marR="91450" marT="45725" marB="45725"/>
                </a:tc>
                <a:tc>
                  <a:txBody>
                    <a:bodyPr/>
                    <a:lstStyle/>
                    <a:p>
                      <a:pPr marL="0" marR="0" lvl="0" indent="0" algn="just" rtl="0">
                        <a:lnSpc>
                          <a:spcPct val="100000"/>
                        </a:lnSpc>
                        <a:spcBef>
                          <a:spcPts val="0"/>
                        </a:spcBef>
                        <a:spcAft>
                          <a:spcPts val="0"/>
                        </a:spcAft>
                        <a:buClr>
                          <a:schemeClr val="dk1"/>
                        </a:buClr>
                        <a:buSzPct val="25000"/>
                        <a:buFont typeface="Questrial"/>
                        <a:buNone/>
                      </a:pPr>
                      <a:r>
                        <a:rPr lang="en" sz="1200" u="none" strike="noStrike" cap="none">
                          <a:solidFill>
                            <a:schemeClr val="dk1"/>
                          </a:solidFill>
                          <a:latin typeface="Times New Roman"/>
                          <a:ea typeface="Times New Roman"/>
                          <a:cs typeface="Times New Roman"/>
                          <a:sym typeface="Times New Roman"/>
                        </a:rPr>
                        <a:t>This paper is based on providing a segment based rerouting algorithm for efficient transfer of messages in case of link failures.</a:t>
                      </a:r>
                    </a:p>
                  </a:txBody>
                  <a:tcPr marL="91450" marR="91450" marT="45725" marB="45725"/>
                </a:tc>
              </a:tr>
            </a:tbl>
          </a:graphicData>
        </a:graphic>
      </p:graphicFrame>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2" y="372501"/>
            <a:ext cx="8520599" cy="733499"/>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endParaRPr sz="4200" b="0" i="0" u="none" strike="noStrike" cap="none">
              <a:solidFill>
                <a:srgbClr val="FF599C"/>
              </a:solidFill>
              <a:latin typeface="Questrial"/>
              <a:ea typeface="Questrial"/>
              <a:cs typeface="Questrial"/>
              <a:sym typeface="Questrial"/>
            </a:endParaRPr>
          </a:p>
        </p:txBody>
      </p:sp>
      <p:sp>
        <p:nvSpPr>
          <p:cNvPr id="183" name="Shape 183"/>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0" i="0" u="none" strike="noStrike" cap="none">
              <a:solidFill>
                <a:schemeClr val="lt1"/>
              </a:solidFill>
              <a:latin typeface="Questrial"/>
              <a:ea typeface="Questrial"/>
              <a:cs typeface="Questrial"/>
              <a:sym typeface="Questrial"/>
            </a:endParaRPr>
          </a:p>
        </p:txBody>
      </p:sp>
      <p:graphicFrame>
        <p:nvGraphicFramePr>
          <p:cNvPr id="184" name="Shape 184"/>
          <p:cNvGraphicFramePr/>
          <p:nvPr/>
        </p:nvGraphicFramePr>
        <p:xfrm>
          <a:off x="0" y="230131"/>
          <a:ext cx="9144000" cy="6376475"/>
        </p:xfrm>
        <a:graphic>
          <a:graphicData uri="http://schemas.openxmlformats.org/drawingml/2006/table">
            <a:tbl>
              <a:tblPr firstRow="1" bandRow="1">
                <a:noFill/>
                <a:tableStyleId>{71A805C8-92EC-4D9D-A21A-0F6D588CF45C}</a:tableStyleId>
              </a:tblPr>
              <a:tblGrid>
                <a:gridCol w="677325"/>
                <a:gridCol w="2878675"/>
                <a:gridCol w="3302000"/>
                <a:gridCol w="2286000"/>
              </a:tblGrid>
              <a:tr h="672875">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S NO</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REFERENCE PAPERS</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PUBLICATIONS AND YEAR</a:t>
                      </a:r>
                    </a:p>
                  </a:txBody>
                  <a:tcPr marL="91450" marR="91450" marT="45725" marB="45725"/>
                </a:tc>
                <a:tc>
                  <a:txBody>
                    <a:bodyPr/>
                    <a:lstStyle/>
                    <a:p>
                      <a:pPr marL="0" marR="0" lvl="0" indent="0" algn="ctr"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EXPLANATION</a:t>
                      </a:r>
                    </a:p>
                  </a:txBody>
                  <a:tcPr marL="91450" marR="91450" marT="45725" marB="45725"/>
                </a:tc>
              </a:tr>
              <a:tr h="146305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5</a:t>
                      </a:r>
                    </a:p>
                  </a:txBody>
                  <a:tcPr marL="91450" marR="91450" marT="45725" marB="45725"/>
                </a:tc>
                <a:tc>
                  <a:txBody>
                    <a:bodyPr/>
                    <a:lstStyle/>
                    <a:p>
                      <a:pPr marL="0" marR="0" lvl="0" indent="0" algn="l" rtl="0">
                        <a:lnSpc>
                          <a:spcPct val="100000"/>
                        </a:lnSpc>
                        <a:spcBef>
                          <a:spcPts val="0"/>
                        </a:spcBef>
                        <a:spcAft>
                          <a:spcPts val="0"/>
                        </a:spcAft>
                        <a:buClr>
                          <a:schemeClr val="lt1"/>
                        </a:buClr>
                        <a:buSzPct val="25000"/>
                        <a:buFont typeface="Questrial"/>
                        <a:buNone/>
                      </a:pPr>
                      <a:r>
                        <a:rPr lang="en" sz="1200" u="none" strike="noStrike" cap="none">
                          <a:latin typeface="Times New Roman"/>
                          <a:ea typeface="Times New Roman"/>
                          <a:cs typeface="Times New Roman"/>
                          <a:sym typeface="Times New Roman"/>
                        </a:rPr>
                        <a:t>Orion: A Hybrid Hierarchical Control Plane of Software-Defined Networking for Large-Scale Networks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2014 IEEE 22nd International Conference on Network Protocols.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This paper explains the Orion architecture which overcomes the issues of the flat control plane structure and the centralized abstracted hierarchical structure of the control plane.</a:t>
                      </a:r>
                    </a:p>
                  </a:txBody>
                  <a:tcPr marL="91450" marR="91450" marT="45725" marB="45725"/>
                </a:tc>
              </a:tr>
              <a:tr h="12916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6</a:t>
                      </a:r>
                    </a:p>
                  </a:txBody>
                  <a:tcPr marL="91450" marR="91450" marT="45725" marB="45725"/>
                </a:tc>
                <a:tc>
                  <a:txBody>
                    <a:bodyPr/>
                    <a:lstStyle/>
                    <a:p>
                      <a:pPr marL="0" marR="0" lvl="0" indent="0" algn="l" rtl="0">
                        <a:lnSpc>
                          <a:spcPct val="100000"/>
                        </a:lnSpc>
                        <a:spcBef>
                          <a:spcPts val="0"/>
                        </a:spcBef>
                        <a:spcAft>
                          <a:spcPts val="0"/>
                        </a:spcAft>
                        <a:buClr>
                          <a:schemeClr val="dk1"/>
                        </a:buClr>
                        <a:buSzPct val="25000"/>
                        <a:buFont typeface="Domine"/>
                        <a:buNone/>
                      </a:pPr>
                      <a:r>
                        <a:rPr lang="en" sz="1200" u="none" strike="noStrike" cap="none">
                          <a:solidFill>
                            <a:schemeClr val="dk1"/>
                          </a:solidFill>
                          <a:latin typeface="Times New Roman"/>
                          <a:ea typeface="Times New Roman"/>
                          <a:cs typeface="Times New Roman"/>
                          <a:sym typeface="Times New Roman"/>
                        </a:rPr>
                        <a:t>Fast Recovery in Software-Defined Networks</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IEEE Software Defined Networks (EWSDN), 2014 Third European Workshop on 1-3 Sept. 2014</a:t>
                      </a:r>
                    </a:p>
                  </a:txBody>
                  <a:tcPr marL="91450" marR="91450" marT="45725" marB="45725"/>
                </a:tc>
                <a:tc>
                  <a:txBody>
                    <a:bodyPr/>
                    <a:lstStyle/>
                    <a:p>
                      <a:pPr marL="0" marR="0" lvl="0" indent="0" algn="just" rtl="0">
                        <a:spcBef>
                          <a:spcPts val="0"/>
                        </a:spcBef>
                        <a:buClr>
                          <a:schemeClr val="dk1"/>
                        </a:buClr>
                        <a:buSzPct val="25000"/>
                        <a:buFont typeface="Times New Roman"/>
                        <a:buNone/>
                      </a:pPr>
                      <a:r>
                        <a:rPr lang="en" sz="1200" u="none" strike="noStrike" cap="none">
                          <a:solidFill>
                            <a:schemeClr val="dk1"/>
                          </a:solidFill>
                          <a:latin typeface="Times New Roman"/>
                          <a:ea typeface="Times New Roman"/>
                          <a:cs typeface="Times New Roman"/>
                          <a:sym typeface="Times New Roman"/>
                        </a:rPr>
                        <a:t>This paper implements a failover scheme with per-link Bidirectional Forwarding Detection sessions and preconfigured primary and secondary paths computed by an OpenFlow controller. Uses two steps- switch-initiated recovery and then controller calculating the optimal paths</a:t>
                      </a:r>
                      <a:r>
                        <a:rPr lang="en" sz="1200" u="none" strike="noStrike" cap="none">
                          <a:latin typeface="Times New Roman"/>
                          <a:ea typeface="Times New Roman"/>
                          <a:cs typeface="Times New Roman"/>
                          <a:sym typeface="Times New Roman"/>
                        </a:rPr>
                        <a:t>.</a:t>
                      </a:r>
                    </a:p>
                  </a:txBody>
                  <a:tcPr marL="91450" marR="91450" marT="45725" marB="45725"/>
                </a:tc>
              </a:tr>
              <a:tr h="2320300">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7</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Fault-Tolerant OpenFlow-based Software Switch Architecture with LINC Switches for a Reliable Network Data Exchange</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Research and Educational Experiment Workshop (GREE), 2014 Third GENI  19-20 March 2014</a:t>
                      </a:r>
                    </a:p>
                  </a:txBody>
                  <a:tcPr marL="91450" marR="91450" marT="45725" marB="45725"/>
                </a:tc>
                <a:tc>
                  <a:txBody>
                    <a:bodyPr/>
                    <a:lstStyle/>
                    <a:p>
                      <a:pPr marL="0" marR="0" lvl="0" indent="0" algn="l" rtl="0">
                        <a:spcBef>
                          <a:spcPts val="0"/>
                        </a:spcBef>
                        <a:buClr>
                          <a:schemeClr val="lt1"/>
                        </a:buClr>
                        <a:buSzPct val="25000"/>
                        <a:buFont typeface="Times New Roman"/>
                        <a:buNone/>
                      </a:pPr>
                      <a:r>
                        <a:rPr lang="en" sz="1200" u="none" strike="noStrike" cap="none">
                          <a:latin typeface="Times New Roman"/>
                          <a:ea typeface="Times New Roman"/>
                          <a:cs typeface="Times New Roman"/>
                          <a:sym typeface="Times New Roman"/>
                        </a:rPr>
                        <a:t>This paper describes the usage of the Erlang Distributed System to replace the hardware switches with  open flow software switches to better the fault-tolerance system.</a:t>
                      </a:r>
                    </a:p>
                  </a:txBody>
                  <a:tcPr marL="91450" marR="91450" marT="45725" marB="45725"/>
                </a:tc>
              </a:tr>
            </a:tbl>
          </a:graphicData>
        </a:graphic>
      </p:graphicFrame>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09" y="339047"/>
            <a:ext cx="9027511" cy="1129778"/>
          </a:xfrm>
        </p:spPr>
        <p:txBody>
          <a:bodyPr/>
          <a:lstStyle/>
          <a:p>
            <a:r>
              <a:rPr lang="en" sz="4400" dirty="0">
                <a:latin typeface="Times New Roman"/>
                <a:ea typeface="Times New Roman"/>
                <a:cs typeface="Times New Roman"/>
                <a:sym typeface="Times New Roman"/>
              </a:rPr>
              <a:t>ISSUES IDENTIFIED FROM THE SURVEY</a:t>
            </a:r>
            <a:endParaRPr lang="en-US" dirty="0"/>
          </a:p>
        </p:txBody>
      </p:sp>
      <p:sp>
        <p:nvSpPr>
          <p:cNvPr id="3" name="Text Placeholder 2"/>
          <p:cNvSpPr>
            <a:spLocks noGrp="1"/>
          </p:cNvSpPr>
          <p:nvPr>
            <p:ph type="body" idx="1"/>
          </p:nvPr>
        </p:nvSpPr>
        <p:spPr/>
        <p:txBody>
          <a:bodyPr/>
          <a:lstStyle/>
          <a:p>
            <a:pPr marL="368301" indent="0">
              <a:buNone/>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In case of link failures, packet loss will be high. </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Also, the contents of the lost packets cannot be retrieved. </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Moreover, the re-routing schemes that are currently in use is ineffective. It takes longer time delays to calculate the alternate path.</a:t>
            </a: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Thus the </a:t>
            </a:r>
            <a:r>
              <a:rPr lang="en-US" sz="1800" dirty="0">
                <a:latin typeface="Times New Roman" panose="02020603050405020304" pitchFamily="18" charset="0"/>
                <a:cs typeface="Times New Roman" panose="02020603050405020304" pitchFamily="18" charset="0"/>
              </a:rPr>
              <a:t>process of detecting the link failure in a network and providing a secure path for the packets should be </a:t>
            </a:r>
            <a:r>
              <a:rPr lang="en-US" sz="1800" dirty="0" smtClean="0">
                <a:latin typeface="Times New Roman" panose="02020603050405020304" pitchFamily="18" charset="0"/>
                <a:cs typeface="Times New Roman" panose="02020603050405020304" pitchFamily="18" charset="0"/>
              </a:rPr>
              <a:t>done through early detection and efficient re routing.</a:t>
            </a:r>
            <a:endParaRPr lang="en-US" sz="1800" dirty="0">
              <a:latin typeface="Times New Roman" panose="02020603050405020304" pitchFamily="18" charset="0"/>
              <a:cs typeface="Times New Roman" panose="02020603050405020304" pitchFamily="18" charset="0"/>
            </a:endParaRPr>
          </a:p>
          <a:p>
            <a:pPr marL="368301"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289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381000" y="-933449"/>
            <a:ext cx="9213300" cy="17526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a:solidFill>
                  <a:srgbClr val="FF599C"/>
                </a:solidFill>
                <a:latin typeface="Times New Roman"/>
                <a:ea typeface="Times New Roman"/>
                <a:cs typeface="Times New Roman"/>
                <a:sym typeface="Times New Roman"/>
              </a:rPr>
              <a:t>ARCHITECTURE DIAGRAM</a:t>
            </a:r>
          </a:p>
        </p:txBody>
      </p:sp>
      <p:sp>
        <p:nvSpPr>
          <p:cNvPr id="203" name="Shape 203"/>
          <p:cNvSpPr txBox="1">
            <a:spLocks noGrp="1"/>
          </p:cNvSpPr>
          <p:nvPr>
            <p:ph type="body" idx="1"/>
          </p:nvPr>
        </p:nvSpPr>
        <p:spPr>
          <a:xfrm>
            <a:off x="228600" y="1352550"/>
            <a:ext cx="8520599" cy="3099900"/>
          </a:xfrm>
          <a:prstGeom prst="rect">
            <a:avLst/>
          </a:prstGeom>
          <a:noFill/>
          <a:ln>
            <a:noFill/>
          </a:ln>
        </p:spPr>
        <p:txBody>
          <a:bodyPr lIns="91425" tIns="91425" rIns="91425" bIns="91425" anchor="t" anchorCtr="0">
            <a:noAutofit/>
          </a:bodyPr>
          <a:lstStyle/>
          <a:p>
            <a:pPr marL="448056" marR="0" lvl="0" indent="-384556" algn="l" rtl="0">
              <a:spcBef>
                <a:spcPts val="0"/>
              </a:spcBef>
              <a:spcAft>
                <a:spcPts val="0"/>
              </a:spcAft>
              <a:buClr>
                <a:schemeClr val="accent1"/>
              </a:buClr>
              <a:buSzPct val="25000"/>
              <a:buFont typeface="Noto Sans Symbols"/>
              <a:buNone/>
            </a:pPr>
            <a:endParaRPr sz="3000" b="1" i="0" u="none" strike="noStrike" cap="none" dirty="0">
              <a:solidFill>
                <a:schemeClr val="lt1"/>
              </a:solidFill>
              <a:latin typeface="Questrial"/>
              <a:ea typeface="Questrial"/>
              <a:cs typeface="Questrial"/>
              <a:sym typeface="Quest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38016"/>
            <a:ext cx="8603700" cy="3928968"/>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0" y="0"/>
            <a:ext cx="8832301" cy="1106000"/>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4000" b="0" i="0" u="none" strike="noStrike" cap="none" dirty="0" smtClean="0">
                <a:solidFill>
                  <a:srgbClr val="FF599C"/>
                </a:solidFill>
                <a:latin typeface="Times New Roman"/>
                <a:ea typeface="Times New Roman"/>
                <a:cs typeface="Times New Roman"/>
                <a:sym typeface="Times New Roman"/>
              </a:rPr>
              <a:t>MODULES SPLIT UP:</a:t>
            </a:r>
            <a:endParaRPr lang="en" sz="4000" b="0" i="0" u="none" strike="noStrike" cap="none" dirty="0">
              <a:solidFill>
                <a:srgbClr val="FF599C"/>
              </a:solidFill>
              <a:latin typeface="Times New Roman"/>
              <a:ea typeface="Times New Roman"/>
              <a:cs typeface="Times New Roman"/>
              <a:sym typeface="Times New Roman"/>
            </a:endParaRPr>
          </a:p>
        </p:txBody>
      </p:sp>
      <p:sp>
        <p:nvSpPr>
          <p:cNvPr id="230" name="Shape 230"/>
          <p:cNvSpPr txBox="1">
            <a:spLocks noGrp="1"/>
          </p:cNvSpPr>
          <p:nvPr>
            <p:ph type="body" idx="1"/>
          </p:nvPr>
        </p:nvSpPr>
        <p:spPr>
          <a:xfrm>
            <a:off x="311702" y="1468825"/>
            <a:ext cx="8520599" cy="3099900"/>
          </a:xfrm>
          <a:prstGeom prst="rect">
            <a:avLst/>
          </a:prstGeom>
          <a:noFill/>
          <a:ln>
            <a:noFill/>
          </a:ln>
        </p:spPr>
        <p:txBody>
          <a:bodyPr lIns="91425" tIns="91425" rIns="91425" bIns="91425" anchor="t" anchorCtr="0">
            <a:noAutofit/>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Link Detection </a:t>
            </a:r>
            <a:r>
              <a:rPr lang="en-US" sz="1800" dirty="0" smtClean="0">
                <a:latin typeface="Times New Roman" panose="02020603050405020304" pitchFamily="18" charset="0"/>
                <a:cs typeface="Times New Roman" panose="02020603050405020304" pitchFamily="18" charset="0"/>
              </a:rPr>
              <a:t>Module</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Path Calculation </a:t>
            </a:r>
            <a:r>
              <a:rPr lang="en-US" sz="1800" dirty="0" smtClean="0">
                <a:latin typeface="Times New Roman" panose="02020603050405020304" pitchFamily="18" charset="0"/>
                <a:cs typeface="Times New Roman" panose="02020603050405020304" pitchFamily="18" charset="0"/>
              </a:rPr>
              <a:t>Module</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Recovery </a:t>
            </a:r>
            <a:r>
              <a:rPr lang="en-US" sz="1800" dirty="0" smtClean="0">
                <a:latin typeface="Times New Roman" panose="02020603050405020304" pitchFamily="18" charset="0"/>
                <a:cs typeface="Times New Roman" panose="02020603050405020304" pitchFamily="18" charset="0"/>
              </a:rPr>
              <a:t>Module</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Rule-Placement module</a:t>
            </a:r>
            <a:endParaRPr sz="1800" b="1" i="0" u="none" strike="noStrike" cap="none" dirty="0">
              <a:solidFill>
                <a:srgbClr val="F4A06D"/>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277402" y="349320"/>
            <a:ext cx="9573802" cy="1003229"/>
          </a:xfrm>
          <a:prstGeom prst="rect">
            <a:avLst/>
          </a:prstGeom>
          <a:noFill/>
          <a:ln>
            <a:noFill/>
          </a:ln>
        </p:spPr>
        <p:txBody>
          <a:bodyPr lIns="91425" tIns="91425" rIns="91425" bIns="91425" anchor="b" anchorCtr="0">
            <a:noAutofit/>
          </a:bodyPr>
          <a:lstStyle/>
          <a:p>
            <a:pPr lvl="0">
              <a:buSzPct val="25000"/>
            </a:pPr>
            <a:r>
              <a:rPr lang="en" sz="4000" dirty="0" smtClean="0">
                <a:latin typeface="Times New Roman"/>
                <a:ea typeface="Times New Roman"/>
                <a:cs typeface="Times New Roman"/>
                <a:sym typeface="Times New Roman"/>
              </a:rPr>
              <a:t>LINK DETECTION MODULE:</a:t>
            </a:r>
            <a:br>
              <a:rPr lang="en" sz="4000" dirty="0" smtClean="0">
                <a:latin typeface="Times New Roman"/>
                <a:ea typeface="Times New Roman"/>
                <a:cs typeface="Times New Roman"/>
                <a:sym typeface="Times New Roman"/>
              </a:rPr>
            </a:br>
            <a:endParaRPr lang="en" sz="4000" b="1" i="0" u="none" strike="noStrike" cap="none" dirty="0">
              <a:solidFill>
                <a:srgbClr val="F4A06D"/>
              </a:solidFill>
              <a:latin typeface="Times New Roman"/>
              <a:ea typeface="Times New Roman"/>
              <a:cs typeface="Times New Roman"/>
              <a:sym typeface="Times New Roman"/>
            </a:endParaRPr>
          </a:p>
        </p:txBody>
      </p:sp>
      <p:sp>
        <p:nvSpPr>
          <p:cNvPr id="236" name="Shape 236"/>
          <p:cNvSpPr txBox="1">
            <a:spLocks noGrp="1"/>
          </p:cNvSpPr>
          <p:nvPr>
            <p:ph type="body" idx="1"/>
          </p:nvPr>
        </p:nvSpPr>
        <p:spPr>
          <a:xfrm>
            <a:off x="228600" y="742950"/>
            <a:ext cx="8603701" cy="3825774"/>
          </a:xfrm>
          <a:prstGeom prst="rect">
            <a:avLst/>
          </a:prstGeom>
          <a:noFill/>
          <a:ln>
            <a:noFill/>
          </a:ln>
        </p:spPr>
        <p:txBody>
          <a:bodyPr lIns="91425" tIns="91425" rIns="91425" bIns="91425" anchor="t" anchorCtr="0">
            <a:noAutofit/>
          </a:bodyPr>
          <a:lstStyle/>
          <a:p>
            <a:pPr marL="448056" marR="0" lvl="0" indent="-384556" algn="l" rtl="0">
              <a:lnSpc>
                <a:spcPct val="80000"/>
              </a:lnSpc>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Link between nodes is considered to be the framework for any network and so preserving the link is cardinal.</a:t>
            </a:r>
          </a:p>
          <a:p>
            <a:pPr marL="448056" marR="0" lvl="0" indent="-384556" algn="l" rtl="0">
              <a:lnSpc>
                <a:spcPct val="80000"/>
              </a:lnSpc>
              <a:spcBef>
                <a:spcPts val="0"/>
              </a:spcBef>
              <a:spcAft>
                <a:spcPts val="0"/>
              </a:spcAft>
              <a:buClr>
                <a:schemeClr val="accent1"/>
              </a:buClr>
              <a:buSzPct val="77647"/>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If the network link is error free ,it reroutes and finally transmits the packets without any loss.</a:t>
            </a:r>
          </a:p>
          <a:p>
            <a:pPr marL="448056" marR="0" lvl="0" indent="-384556" algn="l" rtl="0">
              <a:lnSpc>
                <a:spcPct val="80000"/>
              </a:lnSpc>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lnSpc>
                <a:spcPct val="80000"/>
              </a:lnSpc>
              <a:spcBef>
                <a:spcPts val="0"/>
              </a:spcBef>
              <a:spcAft>
                <a:spcPts val="0"/>
              </a:spcAft>
              <a:buClr>
                <a:schemeClr val="accent1"/>
              </a:buClr>
              <a:buSzPct val="77647"/>
              <a:buFont typeface="Wingdings" panose="05000000000000000000" pitchFamily="2" charset="2"/>
              <a:buChar char="v"/>
            </a:pPr>
            <a:r>
              <a:rPr lang="en" sz="1800" b="0" i="0" u="none" strike="noStrike" cap="none" dirty="0">
                <a:solidFill>
                  <a:schemeClr val="lt1"/>
                </a:solidFill>
                <a:latin typeface="Times New Roman"/>
                <a:ea typeface="Times New Roman"/>
                <a:cs typeface="Times New Roman"/>
                <a:sym typeface="Times New Roman"/>
              </a:rPr>
              <a:t>If a link failure is detected, the nodes between the failed link is identified. After the detection of link failure, input is then passed to the recovery module</a:t>
            </a:r>
            <a:r>
              <a:rPr lang="en" sz="1800" b="0" i="0" u="none" strike="noStrike" cap="none" dirty="0" smtClean="0">
                <a:solidFill>
                  <a:schemeClr val="lt1"/>
                </a:solidFill>
                <a:latin typeface="Times New Roman"/>
                <a:ea typeface="Times New Roman"/>
                <a:cs typeface="Times New Roman"/>
                <a:sym typeface="Times New Roman"/>
              </a:rPr>
              <a:t>, and </a:t>
            </a:r>
            <a:r>
              <a:rPr lang="en" sz="1800" b="0" i="0" u="none" strike="noStrike" cap="none" dirty="0">
                <a:solidFill>
                  <a:schemeClr val="lt1"/>
                </a:solidFill>
                <a:latin typeface="Times New Roman"/>
                <a:ea typeface="Times New Roman"/>
                <a:cs typeface="Times New Roman"/>
                <a:sym typeface="Times New Roman"/>
              </a:rPr>
              <a:t>the </a:t>
            </a:r>
            <a:r>
              <a:rPr lang="en" sz="1800" b="0" i="0" u="none" strike="noStrike" cap="none" dirty="0" smtClean="0">
                <a:solidFill>
                  <a:schemeClr val="lt1"/>
                </a:solidFill>
                <a:latin typeface="Times New Roman"/>
                <a:ea typeface="Times New Roman"/>
                <a:cs typeface="Times New Roman"/>
                <a:sym typeface="Times New Roman"/>
              </a:rPr>
              <a:t> open </a:t>
            </a:r>
            <a:r>
              <a:rPr lang="en" sz="1800" b="0" i="0" u="none" strike="noStrike" cap="none" dirty="0">
                <a:solidFill>
                  <a:schemeClr val="lt1"/>
                </a:solidFill>
                <a:latin typeface="Times New Roman"/>
                <a:ea typeface="Times New Roman"/>
                <a:cs typeface="Times New Roman"/>
                <a:sym typeface="Times New Roman"/>
              </a:rPr>
              <a:t>flow protocol intimates the SDN controller.</a:t>
            </a:r>
          </a:p>
          <a:p>
            <a:pPr marL="501651" marR="0" lvl="0" indent="-285750" algn="l" rtl="0">
              <a:spcBef>
                <a:spcPts val="0"/>
              </a:spcBef>
              <a:spcAft>
                <a:spcPts val="0"/>
              </a:spcAft>
              <a:buClr>
                <a:schemeClr val="accent1"/>
              </a:buClr>
              <a:buSzPct val="25000"/>
              <a:buFont typeface="Wingdings" panose="05000000000000000000" pitchFamily="2" charset="2"/>
              <a:buChar char="v"/>
            </a:pPr>
            <a:endParaRPr sz="1800" b="0" i="0" u="none" strike="noStrike" cap="none" dirty="0">
              <a:solidFill>
                <a:schemeClr val="lt1"/>
              </a:solidFill>
              <a:latin typeface="Questrial"/>
              <a:ea typeface="Questrial"/>
              <a:cs typeface="Questrial"/>
              <a:sym typeface="Questrial"/>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461150" y="-200373"/>
            <a:ext cx="8520599" cy="200398"/>
          </a:xfrm>
          <a:prstGeom prst="rect">
            <a:avLst/>
          </a:prstGeom>
          <a:noFill/>
          <a:ln>
            <a:noFill/>
          </a:ln>
        </p:spPr>
        <p:txBody>
          <a:bodyPr lIns="91425" tIns="91425" rIns="91425" bIns="91425" anchor="b" anchorCtr="0">
            <a:noAutofit/>
          </a:bodyPr>
          <a:lstStyle/>
          <a:p>
            <a:pPr marL="484632" marR="0" lvl="0" indent="-2031" algn="l" rtl="0">
              <a:spcBef>
                <a:spcPts val="0"/>
              </a:spcBef>
              <a:buClr>
                <a:srgbClr val="FF599C"/>
              </a:buClr>
              <a:buSzPct val="25000"/>
              <a:buFont typeface="Questrial"/>
              <a:buNone/>
            </a:pPr>
            <a:r>
              <a:rPr lang="en" sz="3780" b="0" i="0" u="none" strike="noStrike" cap="none">
                <a:solidFill>
                  <a:srgbClr val="FF599C"/>
                </a:solidFill>
                <a:latin typeface="Questrial"/>
                <a:ea typeface="Questrial"/>
                <a:cs typeface="Questrial"/>
                <a:sym typeface="Questrial"/>
              </a:rPr>
              <a:t>   </a:t>
            </a:r>
          </a:p>
        </p:txBody>
      </p:sp>
      <p:sp>
        <p:nvSpPr>
          <p:cNvPr id="242" name="Shape 242"/>
          <p:cNvSpPr txBox="1">
            <a:spLocks noGrp="1"/>
          </p:cNvSpPr>
          <p:nvPr>
            <p:ph type="body" idx="1"/>
          </p:nvPr>
        </p:nvSpPr>
        <p:spPr>
          <a:xfrm>
            <a:off x="152401" y="361950"/>
            <a:ext cx="8991600" cy="4232398"/>
          </a:xfrm>
          <a:prstGeom prst="rect">
            <a:avLst/>
          </a:prstGeom>
          <a:noFill/>
          <a:ln>
            <a:noFill/>
          </a:ln>
        </p:spPr>
        <p:txBody>
          <a:bodyPr lIns="91425" tIns="91425" rIns="91425" bIns="91425" anchor="t" anchorCtr="0">
            <a:noAutofit/>
          </a:bodyPr>
          <a:lstStyle/>
          <a:p>
            <a:pPr marL="63500" marR="0" lvl="0" indent="0" algn="l" rtl="0">
              <a:spcBef>
                <a:spcPts val="0"/>
              </a:spcBef>
              <a:spcAft>
                <a:spcPts val="0"/>
              </a:spcAft>
              <a:buClr>
                <a:schemeClr val="accent1"/>
              </a:buClr>
              <a:buSzPct val="25000"/>
              <a:buFont typeface="Noto Sans Symbols"/>
              <a:buNone/>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r>
              <a:rPr lang="en" sz="1800" b="1" i="0" u="none" strike="noStrike" cap="none" dirty="0">
                <a:solidFill>
                  <a:srgbClr val="F4A06D"/>
                </a:solidFill>
                <a:latin typeface="Times New Roman"/>
                <a:ea typeface="Times New Roman"/>
                <a:cs typeface="Times New Roman"/>
                <a:sym typeface="Times New Roman"/>
              </a:rPr>
              <a:t>PSEUDO CODE:</a:t>
            </a:r>
          </a:p>
          <a:p>
            <a:pPr marL="448056" marR="0" lvl="0" indent="-384556" algn="l" rtl="0">
              <a:spcBef>
                <a:spcPts val="0"/>
              </a:spcBef>
              <a:spcAft>
                <a:spcPts val="0"/>
              </a:spcAft>
              <a:buClr>
                <a:schemeClr val="accent1"/>
              </a:buClr>
              <a:buSzPct val="25000"/>
              <a:buFont typeface="Noto Sans Symbols"/>
              <a:buNone/>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for each switch in a network</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sending &amp; receiving </a:t>
            </a:r>
            <a:r>
              <a:rPr lang="en" sz="1800" b="0" i="0" u="none" strike="noStrike" cap="none" dirty="0" smtClean="0">
                <a:solidFill>
                  <a:schemeClr val="lt1"/>
                </a:solidFill>
                <a:latin typeface="Times New Roman"/>
                <a:ea typeface="Times New Roman"/>
                <a:cs typeface="Times New Roman"/>
                <a:sym typeface="Times New Roman"/>
              </a:rPr>
              <a:t>ping mes</a:t>
            </a:r>
            <a:r>
              <a:rPr lang="en-US" sz="1800" b="0" i="0" u="none" strike="noStrike" cap="none" dirty="0" smtClean="0">
                <a:solidFill>
                  <a:schemeClr val="lt1"/>
                </a:solidFill>
                <a:latin typeface="Times New Roman"/>
                <a:ea typeface="Times New Roman"/>
                <a:cs typeface="Times New Roman"/>
                <a:sym typeface="Times New Roman"/>
              </a:rPr>
              <a:t>s</a:t>
            </a:r>
            <a:r>
              <a:rPr lang="en" sz="1800" b="0" i="0" u="none" strike="noStrike" cap="none" dirty="0" smtClean="0">
                <a:solidFill>
                  <a:schemeClr val="lt1"/>
                </a:solidFill>
                <a:latin typeface="Times New Roman"/>
                <a:ea typeface="Times New Roman"/>
                <a:cs typeface="Times New Roman"/>
                <a:sym typeface="Times New Roman"/>
              </a:rPr>
              <a:t>ages to </a:t>
            </a:r>
            <a:r>
              <a:rPr lang="en" sz="1800" b="0" i="0" u="none" strike="noStrike" cap="none" dirty="0">
                <a:solidFill>
                  <a:schemeClr val="lt1"/>
                </a:solidFill>
                <a:latin typeface="Times New Roman"/>
                <a:ea typeface="Times New Roman"/>
                <a:cs typeface="Times New Roman"/>
                <a:sym typeface="Times New Roman"/>
              </a:rPr>
              <a:t>nearby switches</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IF  (link failure detected)</a:t>
            </a:r>
          </a:p>
          <a:p>
            <a:pPr marL="1600200" marR="0" lvl="4" indent="-215900"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identify the failed link between switches</a:t>
            </a:r>
          </a:p>
          <a:p>
            <a:pPr marL="1600200" marR="0" lvl="4" indent="-215900"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link array[] = store the failed link</a:t>
            </a:r>
          </a:p>
          <a:p>
            <a:pPr marL="1600200" marR="0" lvl="4" indent="-215900"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initialize link flag bit =1</a:t>
            </a:r>
          </a:p>
          <a:p>
            <a:pPr marL="1600200" marR="0" lvl="4" indent="-215900"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IF (packet loss &gt; buffer limit in switches)</a:t>
            </a:r>
          </a:p>
          <a:p>
            <a:pPr marL="2084832" marR="0" lvl="6" indent="-217932"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stop the packet transmission from the source.</a:t>
            </a:r>
          </a:p>
          <a:p>
            <a:pPr marL="2084832" marR="0" lvl="6" indent="-217932"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pass the packet flow to  recovery module</a:t>
            </a:r>
          </a:p>
          <a:p>
            <a:pPr marL="2084832" marR="0" lvl="6" indent="-217932"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modify the routing table and initialize the flag bit =1.</a:t>
            </a:r>
          </a:p>
          <a:p>
            <a:pPr marL="2084832" marR="0" lvl="6" indent="-217932"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intimate the SDN Controller.</a:t>
            </a:r>
          </a:p>
          <a:p>
            <a:pPr marL="1106424" marR="0" lvl="2" indent="-230124" algn="l" rtl="0">
              <a:spcBef>
                <a:spcPts val="0"/>
              </a:spcBef>
              <a:spcAft>
                <a:spcPts val="0"/>
              </a:spcAft>
              <a:buClr>
                <a:schemeClr val="accent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ELSE</a:t>
            </a:r>
          </a:p>
          <a:p>
            <a:pPr marL="1600200" marR="0" lvl="4" indent="-215900" algn="l" rtl="0">
              <a:spcBef>
                <a:spcPts val="0"/>
              </a:spcBef>
              <a:spcAft>
                <a:spcPts val="0"/>
              </a:spcAft>
              <a:buClr>
                <a:srgbClr val="FF8EB1"/>
              </a:buClr>
              <a:buSzPct val="25000"/>
              <a:buFont typeface="Noto Sans Symbols"/>
              <a:buNone/>
            </a:pPr>
            <a:r>
              <a:rPr lang="en" sz="1800" b="0" i="0" u="none" strike="noStrike" cap="none" dirty="0">
                <a:solidFill>
                  <a:schemeClr val="lt1"/>
                </a:solidFill>
                <a:latin typeface="Times New Roman"/>
                <a:ea typeface="Times New Roman"/>
                <a:cs typeface="Times New Roman"/>
                <a:sym typeface="Times New Roman"/>
              </a:rPr>
              <a:t>re routing the packets without loss.</a:t>
            </a:r>
          </a:p>
          <a:p>
            <a:pPr marL="0" marR="0" lvl="0" indent="0" algn="l" rtl="0">
              <a:spcBef>
                <a:spcPts val="0"/>
              </a:spcBef>
              <a:spcAft>
                <a:spcPts val="0"/>
              </a:spcAft>
              <a:buClr>
                <a:schemeClr val="accent1"/>
              </a:buClr>
              <a:buSzPct val="25000"/>
              <a:buFont typeface="Noto Sans Symbols"/>
              <a:buNone/>
            </a:pPr>
            <a:endParaRPr sz="1800" b="0" i="0" u="none" strike="noStrike" cap="none" dirty="0">
              <a:solidFill>
                <a:schemeClr val="lt1"/>
              </a:solidFill>
              <a:latin typeface="Times New Roman"/>
              <a:ea typeface="Times New Roman"/>
              <a:cs typeface="Times New Roman"/>
              <a:sym typeface="Times New Roman"/>
            </a:endParaRPr>
          </a:p>
          <a:p>
            <a:pPr marL="448056" marR="0" lvl="0" indent="-384556" algn="l" rtl="0">
              <a:spcBef>
                <a:spcPts val="0"/>
              </a:spcBef>
              <a:spcAft>
                <a:spcPts val="0"/>
              </a:spcAft>
              <a:buClr>
                <a:schemeClr val="accent1"/>
              </a:buClr>
              <a:buSzPct val="25000"/>
              <a:buFont typeface="Noto Sans Symbols"/>
              <a:buNone/>
            </a:pPr>
            <a:endParaRPr sz="1800" b="1" i="0" u="none" strike="noStrike" cap="none" dirty="0">
              <a:solidFill>
                <a:schemeClr val="lt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1406</Words>
  <Application>Microsoft Office PowerPoint</Application>
  <PresentationFormat>On-screen Show (16:9)</PresentationFormat>
  <Paragraphs>182</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Times New Roman</vt:lpstr>
      <vt:lpstr>Source Code Pro</vt:lpstr>
      <vt:lpstr>Verdana</vt:lpstr>
      <vt:lpstr>Noto Sans Symbols</vt:lpstr>
      <vt:lpstr>Wingdings</vt:lpstr>
      <vt:lpstr>Arial</vt:lpstr>
      <vt:lpstr>Domine</vt:lpstr>
      <vt:lpstr>Oswald</vt:lpstr>
      <vt:lpstr>Questrial</vt:lpstr>
      <vt:lpstr>Ion</vt:lpstr>
      <vt:lpstr>Link Error Detection and Failure Recovery in Software Defined Networks  </vt:lpstr>
      <vt:lpstr>PROBLEM STATEMENT</vt:lpstr>
      <vt:lpstr>LITERATURE SURVEY</vt:lpstr>
      <vt:lpstr>PowerPoint Presentation</vt:lpstr>
      <vt:lpstr>ISSUES IDENTIFIED FROM THE SURVEY</vt:lpstr>
      <vt:lpstr>ARCHITECTURE DIAGRAM</vt:lpstr>
      <vt:lpstr>MODULES SPLIT UP:</vt:lpstr>
      <vt:lpstr>LINK DETECTION MODULE: </vt:lpstr>
      <vt:lpstr>   </vt:lpstr>
      <vt:lpstr> PATH CALCULATION MODULE </vt:lpstr>
      <vt:lpstr>   </vt:lpstr>
      <vt:lpstr>RECOVERY MODULE </vt:lpstr>
      <vt:lpstr>   </vt:lpstr>
      <vt:lpstr>RULE PLACEMENT MODULE:</vt:lpstr>
      <vt:lpstr>OUTPUT SCREENSHOTS</vt:lpstr>
      <vt:lpstr>OUTPUT SCREENSHOTS</vt:lpstr>
      <vt:lpstr>METRICS FOR EVALUATION:</vt:lpstr>
      <vt:lpstr>GRAPHS</vt:lpstr>
      <vt:lpstr>GRAPHS</vt:lpstr>
      <vt:lpstr>GRAPHS</vt:lpstr>
      <vt:lpstr>REFERENCES </vt:lpstr>
      <vt:lpstr>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Error Detection and Failure Recovery in Software Defined Networking  </dc:title>
  <cp:lastModifiedBy>RAJA_pc</cp:lastModifiedBy>
  <cp:revision>18</cp:revision>
  <dcterms:modified xsi:type="dcterms:W3CDTF">2016-05-10T03:48:57Z</dcterms:modified>
</cp:coreProperties>
</file>