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9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7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7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7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20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0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1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4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1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8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5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97253CA-575B-4200-B694-3FC060A7C254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E22D859-EE79-4414-B756-D0E3DDAAB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18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8weeksqlchalleng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36E8-FEC7-8A35-9103-62CBAA49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29" y="0"/>
            <a:ext cx="9905998" cy="1578077"/>
          </a:xfrm>
        </p:spPr>
        <p:txBody>
          <a:bodyPr>
            <a:normAutofit/>
          </a:bodyPr>
          <a:lstStyle/>
          <a:p>
            <a:pPr algn="ctr"/>
            <a:r>
              <a:rPr lang="en-IN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8 Week SQL Challenge</a:t>
            </a:r>
            <a:b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FFFF00"/>
                </a:solidFill>
                <a:effectLst/>
                <a:latin typeface="-system-ui"/>
              </a:rPr>
              <a:t>Case Study #2 - Pizza Runner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A01D3-81D3-D404-CBB3-F3336979C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78076"/>
            <a:ext cx="9528327" cy="4586749"/>
          </a:xfrm>
        </p:spPr>
      </p:pic>
    </p:spTree>
    <p:extLst>
      <p:ext uri="{BB962C8B-B14F-4D97-AF65-F5344CB8AC3E}">
        <p14:creationId xmlns:p14="http://schemas.microsoft.com/office/powerpoint/2010/main" val="360130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68D2-ECE8-2F59-10D7-5B3C5BF0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51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FFC000"/>
                </a:solidFill>
                <a:effectLst/>
                <a:latin typeface="-system-ui"/>
              </a:rPr>
              <a:t>Part B. Runner and Customer Experience</a:t>
            </a:r>
            <a:br>
              <a:rPr lang="en-US" b="1" i="0" dirty="0">
                <a:solidFill>
                  <a:srgbClr val="FFC000"/>
                </a:solidFill>
                <a:effectLst/>
                <a:latin typeface="-system-ui"/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DCC0-B74B-8635-D6AE-38BE9C511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805" y="1533832"/>
            <a:ext cx="8596668" cy="1002891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B0F0"/>
                </a:solidFill>
                <a:effectLst/>
                <a:latin typeface="-system-ui"/>
              </a:rPr>
              <a:t>How many runners signed up for each 1 week period? (i.e. week starts 2021-01-01)</a:t>
            </a: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FD158-749E-8C74-04F2-1053F79DC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66336"/>
            <a:ext cx="9280543" cy="39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6022-A973-38C2-8D08-C6EDA5DF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8143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2.</a:t>
            </a:r>
            <a:r>
              <a:rPr lang="en-US" sz="3200" b="1" i="0" dirty="0">
                <a:solidFill>
                  <a:srgbClr val="00B0F0"/>
                </a:solidFill>
                <a:effectLst/>
                <a:latin typeface="-system-ui"/>
              </a:rPr>
              <a:t> What was the average time in minutes it took for each runner to arrive at the Pizza Runner HQ to pickup the order?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AC60C-594E-F801-76DD-6D9654E93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91032"/>
            <a:ext cx="9204085" cy="4308988"/>
          </a:xfrm>
        </p:spPr>
      </p:pic>
    </p:spTree>
    <p:extLst>
      <p:ext uri="{BB962C8B-B14F-4D97-AF65-F5344CB8AC3E}">
        <p14:creationId xmlns:p14="http://schemas.microsoft.com/office/powerpoint/2010/main" val="75020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AF12-F879-3078-80E1-6A626580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8477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rgbClr val="00B0F0"/>
                </a:solidFill>
                <a:effectLst/>
                <a:latin typeface="-system-ui"/>
              </a:rPr>
              <a:t>3.Is there any relationship between the number of pizzas and how long the order takes to prepare?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F7467-F2F5-B3F3-1B46-CB0C48D09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62125"/>
            <a:ext cx="9152961" cy="4486275"/>
          </a:xfrm>
        </p:spPr>
      </p:pic>
    </p:spTree>
    <p:extLst>
      <p:ext uri="{BB962C8B-B14F-4D97-AF65-F5344CB8AC3E}">
        <p14:creationId xmlns:p14="http://schemas.microsoft.com/office/powerpoint/2010/main" val="160111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4A54-5AFD-18B2-698D-D851C8EA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60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4.</a:t>
            </a:r>
            <a:r>
              <a:rPr lang="en-US" sz="3200" b="1" i="0" dirty="0">
                <a:solidFill>
                  <a:srgbClr val="00B0F0"/>
                </a:solidFill>
                <a:effectLst/>
                <a:latin typeface="-system-ui"/>
              </a:rPr>
              <a:t> What was the average distance travelled for each customer?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72FCE-BF3E-C73A-AF98-137C1DCD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08" y="1825624"/>
            <a:ext cx="9409473" cy="4589923"/>
          </a:xfrm>
        </p:spPr>
      </p:pic>
    </p:spTree>
    <p:extLst>
      <p:ext uri="{BB962C8B-B14F-4D97-AF65-F5344CB8AC3E}">
        <p14:creationId xmlns:p14="http://schemas.microsoft.com/office/powerpoint/2010/main" val="387399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4B91-6922-8AE9-CE09-665F00CE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108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5.</a:t>
            </a:r>
            <a:r>
              <a:rPr lang="en-US" sz="3200" b="1" i="0" dirty="0">
                <a:solidFill>
                  <a:srgbClr val="00B0F0"/>
                </a:solidFill>
                <a:effectLst/>
                <a:latin typeface="-system-ui"/>
              </a:rPr>
              <a:t> What was the difference between the longest and shortest delivery times for all orders?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A60C0-BE78-EF35-BED6-E317D5157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690688"/>
            <a:ext cx="9477427" cy="4783854"/>
          </a:xfrm>
        </p:spPr>
      </p:pic>
    </p:spTree>
    <p:extLst>
      <p:ext uri="{BB962C8B-B14F-4D97-AF65-F5344CB8AC3E}">
        <p14:creationId xmlns:p14="http://schemas.microsoft.com/office/powerpoint/2010/main" val="121719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3CF7-39A5-65C7-2966-E8E0BFC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8710"/>
            <a:ext cx="9905998" cy="145691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6.</a:t>
            </a:r>
            <a:r>
              <a:rPr lang="en-US" sz="3200" b="1" i="0" dirty="0">
                <a:solidFill>
                  <a:srgbClr val="00B0F0"/>
                </a:solidFill>
                <a:effectLst/>
                <a:latin typeface="-system-ui"/>
              </a:rPr>
              <a:t> What was the average speed for each runner for each delivery and do you notice any trend for these values?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00880-0D76-9D20-41B5-D84A8837D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96" y="1825625"/>
            <a:ext cx="9190703" cy="4545678"/>
          </a:xfrm>
        </p:spPr>
      </p:pic>
    </p:spTree>
    <p:extLst>
      <p:ext uri="{BB962C8B-B14F-4D97-AF65-F5344CB8AC3E}">
        <p14:creationId xmlns:p14="http://schemas.microsoft.com/office/powerpoint/2010/main" val="162255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F4C4-4816-AED8-230E-CECADE93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473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7.</a:t>
            </a:r>
            <a:r>
              <a:rPr lang="en-US" sz="3200" b="1" i="0" dirty="0">
                <a:solidFill>
                  <a:srgbClr val="00B0F0"/>
                </a:solidFill>
                <a:effectLst/>
                <a:latin typeface="-system-ui"/>
              </a:rPr>
              <a:t> What is the successful delivery percentage for each runner?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7C9F9-A8F7-5799-72A1-B7218E7EE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90688"/>
            <a:ext cx="9359440" cy="4754357"/>
          </a:xfrm>
        </p:spPr>
      </p:pic>
    </p:spTree>
    <p:extLst>
      <p:ext uri="{BB962C8B-B14F-4D97-AF65-F5344CB8AC3E}">
        <p14:creationId xmlns:p14="http://schemas.microsoft.com/office/powerpoint/2010/main" val="474640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</TotalTime>
  <Words>150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Helvetica Neue</vt:lpstr>
      <vt:lpstr>-system-ui</vt:lpstr>
      <vt:lpstr>Mesh</vt:lpstr>
      <vt:lpstr>8 Week SQL Challenge Case Study #2 - Pizza Runner</vt:lpstr>
      <vt:lpstr>Part B. Runner and Customer Experience </vt:lpstr>
      <vt:lpstr>2. What was the average time in minutes it took for each runner to arrive at the Pizza Runner HQ to pickup the order?</vt:lpstr>
      <vt:lpstr>3.Is there any relationship between the number of pizzas and how long the order takes to prepare?</vt:lpstr>
      <vt:lpstr>4. What was the average distance travelled for each customer?</vt:lpstr>
      <vt:lpstr>5. What was the difference between the longest and shortest delivery times for all orders?</vt:lpstr>
      <vt:lpstr>6. What was the average speed for each runner for each delivery and do you notice any trend for these values?</vt:lpstr>
      <vt:lpstr>7. What is the successful delivery percentage for each runner?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Week SQL Challenge Case Study #2 - Pizza Runner</dc:title>
  <dc:creator>asdpal170@gmail.com</dc:creator>
  <cp:lastModifiedBy>asdpal170@gmail.com</cp:lastModifiedBy>
  <cp:revision>23</cp:revision>
  <dcterms:created xsi:type="dcterms:W3CDTF">2024-02-24T07:41:20Z</dcterms:created>
  <dcterms:modified xsi:type="dcterms:W3CDTF">2024-02-24T07:57:04Z</dcterms:modified>
</cp:coreProperties>
</file>