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8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4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74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6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7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3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0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3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9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EA3B-6695-4397-9CBF-936B3AB67F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C69A-C40B-498B-9ABD-2B9F90DD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2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8weeksqlchallenge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2288-54C3-F245-C7B3-289B6495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i="0" u="sng" strike="noStrike" dirty="0">
                <a:solidFill>
                  <a:schemeClr val="accent5"/>
                </a:solidFill>
                <a:effectLst/>
                <a:latin typeface="Gill Sans Ultra Bold" panose="020B0A020201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b="1" i="0" u="sng" strike="noStrike" dirty="0">
                <a:solidFill>
                  <a:schemeClr val="accent5"/>
                </a:solidFill>
                <a:effectLst/>
                <a:latin typeface="Gill Sans Ultra Bold" panose="020B0A020201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 Week SQL Challenge</a:t>
            </a:r>
            <a:b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-system-ui"/>
              </a:rPr>
              <a:t>Case Study #1 - Danny's Diner</a:t>
            </a:r>
            <a:br>
              <a:rPr lang="en-US" b="1" i="0" dirty="0">
                <a:solidFill>
                  <a:srgbClr val="222222"/>
                </a:solidFill>
                <a:effectLst/>
                <a:latin typeface="-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9402C-5312-A083-07C1-2823E474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9" y="1825625"/>
            <a:ext cx="9822426" cy="4667250"/>
          </a:xfrm>
        </p:spPr>
      </p:pic>
    </p:spTree>
    <p:extLst>
      <p:ext uri="{BB962C8B-B14F-4D97-AF65-F5344CB8AC3E}">
        <p14:creationId xmlns:p14="http://schemas.microsoft.com/office/powerpoint/2010/main" val="66191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5D2E-FE11-089F-6AD4-8ACEFEBC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7. Which item was purchased just before the customer became a member?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DD08A-54A5-E1A6-9853-5DB52BC21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5" y="2193925"/>
            <a:ext cx="4575589" cy="4024313"/>
          </a:xfrm>
        </p:spPr>
      </p:pic>
    </p:spTree>
    <p:extLst>
      <p:ext uri="{BB962C8B-B14F-4D97-AF65-F5344CB8AC3E}">
        <p14:creationId xmlns:p14="http://schemas.microsoft.com/office/powerpoint/2010/main" val="120624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0C42-EDE3-C3E0-B262-701C90EE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8. What is the total items and amount spent for each member before they became a member?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CCD4D-F41F-EFAB-1A68-7183CBFE4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30" y="2193925"/>
            <a:ext cx="5565539" cy="4024313"/>
          </a:xfrm>
        </p:spPr>
      </p:pic>
    </p:spTree>
    <p:extLst>
      <p:ext uri="{BB962C8B-B14F-4D97-AF65-F5344CB8AC3E}">
        <p14:creationId xmlns:p14="http://schemas.microsoft.com/office/powerpoint/2010/main" val="197507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450-E033-1C6A-FF46-BAA2782A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9.If each $1 spent equates to 10 points and sushi has a 2x points multiplier how many points would each customer have?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6AA87-BD27-5427-3D70-C3835E5D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58" y="2193925"/>
            <a:ext cx="4914484" cy="4024313"/>
          </a:xfrm>
        </p:spPr>
      </p:pic>
    </p:spTree>
    <p:extLst>
      <p:ext uri="{BB962C8B-B14F-4D97-AF65-F5344CB8AC3E}">
        <p14:creationId xmlns:p14="http://schemas.microsoft.com/office/powerpoint/2010/main" val="205741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AD83-3F0A-63A5-553D-F367A21C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10. In the first week after a customer joins the program </a:t>
            </a:r>
            <a:br>
              <a:rPr lang="en-US" sz="2000" b="1" dirty="0">
                <a:solidFill>
                  <a:srgbClr val="FFFF00"/>
                </a:solidFill>
              </a:rPr>
            </a:br>
            <a:r>
              <a:rPr lang="en-US" sz="2000" b="1" dirty="0">
                <a:solidFill>
                  <a:srgbClr val="FFFF00"/>
                </a:solidFill>
              </a:rPr>
              <a:t>(including their join date) they earn 2x points on all items, not just sushi </a:t>
            </a:r>
            <a:br>
              <a:rPr lang="en-US" sz="2000" b="1" dirty="0">
                <a:solidFill>
                  <a:srgbClr val="FFFF00"/>
                </a:solidFill>
              </a:rPr>
            </a:br>
            <a:r>
              <a:rPr lang="en-US" sz="2000" b="1" dirty="0">
                <a:solidFill>
                  <a:srgbClr val="FFFF00"/>
                </a:solidFill>
              </a:rPr>
              <a:t>how many points do customer A and B have at the end of January?</a:t>
            </a:r>
            <a:br>
              <a:rPr lang="en-US" sz="2000" b="1" dirty="0">
                <a:solidFill>
                  <a:srgbClr val="FFFF00"/>
                </a:solidFill>
              </a:rPr>
            </a:br>
            <a:r>
              <a:rPr lang="en-US" sz="2000" b="1" dirty="0">
                <a:solidFill>
                  <a:srgbClr val="FFFF00"/>
                </a:solidFill>
              </a:rPr>
              <a:t>create temp table for days validation within the first week membership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D3067-8FF8-BCF5-F469-BA41D921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78" y="2193925"/>
            <a:ext cx="4665244" cy="4024313"/>
          </a:xfrm>
        </p:spPr>
      </p:pic>
    </p:spTree>
    <p:extLst>
      <p:ext uri="{BB962C8B-B14F-4D97-AF65-F5344CB8AC3E}">
        <p14:creationId xmlns:p14="http://schemas.microsoft.com/office/powerpoint/2010/main" val="218758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D0C1-4821-C2E6-1F5D-FE4196C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-system-ui"/>
              </a:rPr>
              <a:t>Problem Statement</a:t>
            </a:r>
            <a:br>
              <a:rPr lang="en-IN" b="1" i="0" dirty="0">
                <a:solidFill>
                  <a:srgbClr val="222222"/>
                </a:solidFill>
                <a:effectLst/>
                <a:latin typeface="-system-ui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0A7F77-263F-1754-8904-7CC64B0A0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61" y="1231305"/>
            <a:ext cx="11658600" cy="553997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Danny wants to use the data to answer a few simple questions about his customers, especially about their visiting patterns, how much money they’ve spent and also which menu items are their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favourite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. Having this deeper connection with his customers will help him deliver a better and more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personalised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experience for his loyal customers.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Danny has provided you with a sample of his overall customer data due to privacy issues - but he hopes that these examples are enough for you to write fully functioning SQL queries to help him answer his questions.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Danny has shared with you 3 key datasets for this case study: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554A"/>
                </a:solidFill>
                <a:effectLst/>
                <a:cs typeface="Arial" panose="020B0604020202020204" pitchFamily="34" charset="0"/>
              </a:rPr>
              <a:t>sales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554A"/>
                </a:solidFill>
                <a:effectLst/>
                <a:cs typeface="Arial" panose="020B0604020202020204" pitchFamily="34" charset="0"/>
              </a:rPr>
              <a:t>menu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554A"/>
                </a:solidFill>
                <a:effectLst/>
                <a:cs typeface="Arial" panose="020B0604020202020204" pitchFamily="34" charset="0"/>
              </a:rPr>
              <a:t>members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AF6D-A27E-2008-AD1E-F64890D7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0" dirty="0">
                <a:solidFill>
                  <a:srgbClr val="FFFF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1.What is the total amount each customer spent at the restaurant?</a:t>
            </a:r>
            <a:br>
              <a:rPr lang="en-US" sz="2800" i="0" dirty="0">
                <a:solidFill>
                  <a:srgbClr val="FFFF00"/>
                </a:solidFill>
                <a:effectLst/>
                <a:latin typeface="-system-ui"/>
              </a:rPr>
            </a:b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27E8B-AA7D-C0A0-DC05-5C8E3574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5" y="1690688"/>
            <a:ext cx="9866670" cy="4486275"/>
          </a:xfrm>
        </p:spPr>
      </p:pic>
    </p:spTree>
    <p:extLst>
      <p:ext uri="{BB962C8B-B14F-4D97-AF65-F5344CB8AC3E}">
        <p14:creationId xmlns:p14="http://schemas.microsoft.com/office/powerpoint/2010/main" val="140960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9753-A359-5539-18B3-1466C739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2. How many days has each customer visited the restaurant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16647-8E58-224A-F3E3-24DA2DE1D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67" y="2193925"/>
            <a:ext cx="4630265" cy="4024313"/>
          </a:xfrm>
        </p:spPr>
      </p:pic>
    </p:spTree>
    <p:extLst>
      <p:ext uri="{BB962C8B-B14F-4D97-AF65-F5344CB8AC3E}">
        <p14:creationId xmlns:p14="http://schemas.microsoft.com/office/powerpoint/2010/main" val="83483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CEAA-C3A3-2654-3930-2CB1393C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3. What was the first item from the menu purchased by each customer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28515-DC07-0784-8CD2-4F042D7DF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04" y="2193925"/>
            <a:ext cx="4262791" cy="4024313"/>
          </a:xfrm>
        </p:spPr>
      </p:pic>
    </p:spTree>
    <p:extLst>
      <p:ext uri="{BB962C8B-B14F-4D97-AF65-F5344CB8AC3E}">
        <p14:creationId xmlns:p14="http://schemas.microsoft.com/office/powerpoint/2010/main" val="7784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471-E19D-414E-9030-6CE5D9C1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4. What is the most purchased item on the menu and how many times was it purchased by all customers?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1BC04-9A48-CF74-250F-0554294E1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26" y="2193925"/>
            <a:ext cx="3813547" cy="4024313"/>
          </a:xfrm>
        </p:spPr>
      </p:pic>
    </p:spTree>
    <p:extLst>
      <p:ext uri="{BB962C8B-B14F-4D97-AF65-F5344CB8AC3E}">
        <p14:creationId xmlns:p14="http://schemas.microsoft.com/office/powerpoint/2010/main" val="23884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9963-245E-5C22-0C92-C66D958F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5. Which item was the most popular for each customer?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8D5F2-AFBC-02D0-EE0A-FD574ABE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82216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5ACB-4E86-9360-53CD-CDBBF4F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Before answering question 6-10, I created a </a:t>
            </a:r>
            <a:r>
              <a:rPr lang="en-US" sz="2800" b="1" dirty="0" err="1">
                <a:solidFill>
                  <a:srgbClr val="FFFF00"/>
                </a:solidFill>
              </a:rPr>
              <a:t>membership_validation</a:t>
            </a:r>
            <a:r>
              <a:rPr lang="en-US" sz="2800" b="1" dirty="0">
                <a:solidFill>
                  <a:srgbClr val="FFFF00"/>
                </a:solidFill>
              </a:rPr>
              <a:t> table to validate only those customers joining in the membership program: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5E643-DE80-01A0-F901-2FA02A298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64" y="2193925"/>
            <a:ext cx="5839672" cy="4024313"/>
          </a:xfrm>
        </p:spPr>
      </p:pic>
    </p:spTree>
    <p:extLst>
      <p:ext uri="{BB962C8B-B14F-4D97-AF65-F5344CB8AC3E}">
        <p14:creationId xmlns:p14="http://schemas.microsoft.com/office/powerpoint/2010/main" val="398823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DDBB-A6A9-B0C4-079B-B6E4047F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6. Which item was purchased first by the customer after they became a member?</a:t>
            </a:r>
            <a:br>
              <a:rPr lang="en-US" sz="2400" b="1" dirty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Note: In this question, the orders made during the join date are </a:t>
            </a:r>
            <a:br>
              <a:rPr lang="en-US" sz="2400" b="1" dirty="0">
                <a:solidFill>
                  <a:srgbClr val="FFFF00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counted within the first order as well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76E3D-2C9A-9979-8DB4-74BFD9B48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43" y="2193925"/>
            <a:ext cx="4390714" cy="4024313"/>
          </a:xfrm>
        </p:spPr>
      </p:pic>
    </p:spTree>
    <p:extLst>
      <p:ext uri="{BB962C8B-B14F-4D97-AF65-F5344CB8AC3E}">
        <p14:creationId xmlns:p14="http://schemas.microsoft.com/office/powerpoint/2010/main" val="605410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</TotalTime>
  <Words>428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Gill Sans Ultra Bold</vt:lpstr>
      <vt:lpstr>Helvetica Neue</vt:lpstr>
      <vt:lpstr>Segoe UI Semibold</vt:lpstr>
      <vt:lpstr>-system-ui</vt:lpstr>
      <vt:lpstr>Vapor Trail</vt:lpstr>
      <vt:lpstr> 8 Week SQL Challenge Case Study #1 - Danny's Diner </vt:lpstr>
      <vt:lpstr>Problem Statement </vt:lpstr>
      <vt:lpstr>1.What is the total amount each customer spent at the restaurant? </vt:lpstr>
      <vt:lpstr>2. How many days has each customer visited the restaurant</vt:lpstr>
      <vt:lpstr>3. What was the first item from the menu purchased by each customer</vt:lpstr>
      <vt:lpstr>4. What is the most purchased item on the menu and how many times was it purchased by all customers?</vt:lpstr>
      <vt:lpstr>5. Which item was the most popular for each customer?</vt:lpstr>
      <vt:lpstr>Before answering question 6-10, I created a membership_validation table to validate only those customers joining in the membership program:</vt:lpstr>
      <vt:lpstr>6. Which item was purchased first by the customer after they became a member? Note: In this question, the orders made during the join date are  counted within the first order as well</vt:lpstr>
      <vt:lpstr>7. Which item was purchased just before the customer became a member?</vt:lpstr>
      <vt:lpstr>8. What is the total items and amount spent for each member before they became a member?</vt:lpstr>
      <vt:lpstr>9.If each $1 spent equates to 10 points and sushi has a 2x points multiplier how many points would each customer have?</vt:lpstr>
      <vt:lpstr>10. In the first week after a customer joins the program  (including their join date) they earn 2x points on all items, not just sushi  how many points do customer A and B have at the end of January? create temp table for days validation within the first week membership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</dc:title>
  <dc:creator>asdpal170@gmail.com</dc:creator>
  <cp:lastModifiedBy>asdpal170@gmail.com</cp:lastModifiedBy>
  <cp:revision>10</cp:revision>
  <dcterms:created xsi:type="dcterms:W3CDTF">2024-02-23T06:22:44Z</dcterms:created>
  <dcterms:modified xsi:type="dcterms:W3CDTF">2024-02-23T06:39:09Z</dcterms:modified>
</cp:coreProperties>
</file>