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38C3-8D20-004B-7B08-2BA98A05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E5C97-8F57-36F5-BC4F-62665533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D523-D7C3-9CC0-174F-8937C90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96EA-9A36-D5CD-8551-3EE4831D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3D0-4531-0120-D3C6-F797F37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543-9D3A-2C46-7495-A9DB1FE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4AF2-6ED5-70A0-EB67-84BA9E2F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9BD-D539-9862-2694-B6A6464D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ABD5-C884-B3AD-FFCD-8C48364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38A-63EB-DEBD-5ADA-524176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38EF-3038-FB8A-7BB1-37535125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9576-1DD0-1341-E6E4-392E0EFE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9E2-9D3D-F0A7-8814-0E94C68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4467-EECB-9381-1CEB-1B9E759E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1F45-82C0-0929-8A02-8F21F8C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BE7A-501E-2DF3-01FF-00E44FB9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2E44-F18D-BB4A-FF67-4386D2ED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2C4-6530-41EB-1C9E-8B204A48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1D87-544E-57E7-45D3-D74089F1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BEC7-C43A-60CB-8D72-2A8FACC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83C-E704-5747-A1A9-B147D64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16EC-A339-C928-235C-BA809E25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05D3-BFFF-88E1-7903-03DFCF1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793-A5D5-5C32-1E4F-C41DEE8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ED7-8502-4016-56F2-2E162F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12E5-F2BA-BFC9-3D69-17F8CC5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273F-E417-36A4-FF6D-691880D9E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F89C-BD37-84F1-67BA-479DF54A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F334-91AB-75DA-03F9-1858213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2F4A-94A6-C426-75A1-FB06095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4BAB-78DE-31DB-1E33-A509D19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600B-B747-8FCB-32C8-FC1FC5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2818-DFEA-5C98-DC55-42152769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8AF90-33E7-B763-A01A-B726EDB5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BAF52-B2CB-A637-F6E1-FF2CD85FF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B80-DD1D-CB70-9D28-54DF3F214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3E8B9-D7C8-FC92-4632-D775845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3B273-B063-AE78-0B7C-1CC4AFB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BE5F-5B47-092A-FB25-3BCCF137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679-5137-5E50-9069-AFE8C9E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50C4-3B28-EF9A-CC6C-57442601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77F4-BE07-7A62-3654-5509983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6ABF-C5AA-7098-E940-2E2BB93C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05CFB-4795-425D-6FF4-6C76D9CF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0FFA6-A5FA-7E74-F6C8-6C683FAF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0515-64EE-531A-412C-96C2DA8F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FEE-A398-0763-02DA-D4C73DC2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D435-B1D0-477B-1B94-F8B2DE4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5ED8-6447-6CD7-2103-1EB5B7A2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4A31A-82F3-DE4E-F3F3-5E16C41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FC13-4572-6F0F-BA93-57C7C61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28CE-2E99-8FAE-031F-859474F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30AE-90F2-1149-93CD-30F18BA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1F72-E92E-CF6C-5DDD-A46ED9D4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300B-745A-BF95-386C-1023F28B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043-5492-80C2-8916-E8F7277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C36F-9812-98B2-BDBB-6C1CB2E3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EB3B-A8AE-B06F-D384-C955B63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5C1B0-47ED-5A9F-1475-D8B564A2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2CF7-352D-1E86-E671-8A31A5D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6964-7088-9D8B-E432-A95E2135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84E-B2EE-DCD4-9401-2E0BC1D8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0D54-6137-2443-23A9-57145C28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D98D7-FC8C-37F0-6AA8-354286862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4667"/>
          <a:stretch/>
        </p:blipFill>
        <p:spPr>
          <a:xfrm>
            <a:off x="0" y="937260"/>
            <a:ext cx="1219200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00FD5-034C-0609-43EC-A77C2613549C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</a:t>
            </a:r>
          </a:p>
        </p:txBody>
      </p:sp>
    </p:spTree>
    <p:extLst>
      <p:ext uri="{BB962C8B-B14F-4D97-AF65-F5344CB8AC3E}">
        <p14:creationId xmlns:p14="http://schemas.microsoft.com/office/powerpoint/2010/main" val="23611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ECDC7-91C1-DEAE-15DC-F5F51FD2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5000"/>
          <a:stretch/>
        </p:blipFill>
        <p:spPr>
          <a:xfrm>
            <a:off x="0" y="937260"/>
            <a:ext cx="12192000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E4F8C-9FC0-F23A-EB41-C811BC55228E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</a:t>
            </a:r>
          </a:p>
        </p:txBody>
      </p:sp>
    </p:spTree>
    <p:extLst>
      <p:ext uri="{BB962C8B-B14F-4D97-AF65-F5344CB8AC3E}">
        <p14:creationId xmlns:p14="http://schemas.microsoft.com/office/powerpoint/2010/main" val="22933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itechanalyticsolutions@gmail.com</cp:lastModifiedBy>
  <cp:revision>3</cp:revision>
  <dcterms:created xsi:type="dcterms:W3CDTF">2023-12-24T13:01:00Z</dcterms:created>
  <dcterms:modified xsi:type="dcterms:W3CDTF">2023-12-24T13:05:08Z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2023-12-24T13:03:32Z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75257c3e-96ab-40ea-9be9-563b26fc675e</vt:lpwstr>
  </property>
  <property fmtid="{D5CDD505-2E9C-101B-9397-08002B2CF9AE}" pid="8" name="MSIP_Label_defa4170-0d19-0005-0004-bc88714345d2_ContentBits">
    <vt:lpwstr>0</vt:lpwstr>
  </property>
</Properties>
</file>