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272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5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7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9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5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7910BEF-98CE-4778-AD6A-551AE30DB1CE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0A9FD90-E49C-469B-BD1E-43486BA5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9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36CE-4D20-A562-CDB9-D4C837AC1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SQL Challenge 1</a:t>
            </a:r>
            <a:br>
              <a:rPr lang="en-IN" b="1" i="0" u="none" strike="noStrike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59DF7-71F2-287F-9380-28C8BBA6A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103" y="3056348"/>
            <a:ext cx="9144000" cy="453615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Challenge 1 - Steve's Car Showroom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F14C1-7E64-3940-6C50-968AB5D37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03" y="3561736"/>
            <a:ext cx="9144000" cy="329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24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D915-DE13-27B1-02E2-B97C102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9. What is the name and city of the salesperson who sold the most number of cars in the year 2023?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721DD-43E1-10BB-E638-C091FCEE1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2" y="1908125"/>
            <a:ext cx="11105534" cy="4522173"/>
          </a:xfrm>
        </p:spPr>
      </p:pic>
    </p:spTree>
    <p:extLst>
      <p:ext uri="{BB962C8B-B14F-4D97-AF65-F5344CB8AC3E}">
        <p14:creationId xmlns:p14="http://schemas.microsoft.com/office/powerpoint/2010/main" val="32970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1AF-8F6D-B933-CF99-FF5E0671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10. What is the name and age of the salesperson who generated the highest revenue in the year 2022?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BD511-CE54-0AFA-35D8-699054FEC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" y="1792936"/>
            <a:ext cx="10589341" cy="4607864"/>
          </a:xfrm>
        </p:spPr>
      </p:pic>
    </p:spTree>
    <p:extLst>
      <p:ext uri="{BB962C8B-B14F-4D97-AF65-F5344CB8AC3E}">
        <p14:creationId xmlns:p14="http://schemas.microsoft.com/office/powerpoint/2010/main" val="1495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1BA-361D-875C-9F36-AF0584EA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37" y="356819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Raleway" pitchFamily="2" charset="0"/>
              </a:rPr>
              <a:t>1. What are the details of all cars purchased in the 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Raleway" pitchFamily="2" charset="0"/>
              </a:rPr>
              <a:t>year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2022?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58747-6466-5266-5A60-855B817B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9" y="1858298"/>
            <a:ext cx="11179278" cy="4642884"/>
          </a:xfrm>
        </p:spPr>
      </p:pic>
    </p:spTree>
    <p:extLst>
      <p:ext uri="{BB962C8B-B14F-4D97-AF65-F5344CB8AC3E}">
        <p14:creationId xmlns:p14="http://schemas.microsoft.com/office/powerpoint/2010/main" val="198095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731B-7024-80F8-BF88-13B2CDFB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3100" b="1" dirty="0">
                <a:solidFill>
                  <a:schemeClr val="bg1"/>
                </a:solidFill>
              </a:rPr>
              <a:t>2. What is the total number of cars sold by each salesperson?</a:t>
            </a:r>
            <a:endParaRPr lang="en-IN" sz="31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50938-2D7C-BAAC-11E4-FB09E1CC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1870094"/>
            <a:ext cx="11046542" cy="4486461"/>
          </a:xfrm>
        </p:spPr>
      </p:pic>
    </p:spTree>
    <p:extLst>
      <p:ext uri="{BB962C8B-B14F-4D97-AF65-F5344CB8AC3E}">
        <p14:creationId xmlns:p14="http://schemas.microsoft.com/office/powerpoint/2010/main" val="330689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EEDF-9728-D24A-A4CB-E8E90E27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3. What is the total revenue generated by each salesperson?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5B653-36BA-A2F0-9970-CF502FD12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4" y="1792936"/>
            <a:ext cx="10854813" cy="4519374"/>
          </a:xfrm>
        </p:spPr>
      </p:pic>
    </p:spTree>
    <p:extLst>
      <p:ext uri="{BB962C8B-B14F-4D97-AF65-F5344CB8AC3E}">
        <p14:creationId xmlns:p14="http://schemas.microsoft.com/office/powerpoint/2010/main" val="336001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2EFB-C3A2-4317-62A8-9872AE0F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3100" b="1" dirty="0">
                <a:solidFill>
                  <a:schemeClr val="bg1"/>
                </a:solidFill>
              </a:rPr>
              <a:t>4. What are the details of the cars sold by each salesperson?</a:t>
            </a:r>
            <a:endParaRPr lang="en-IN" sz="31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7F532-3FAE-52EA-A3D7-C51DA80D2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3" y="1792936"/>
            <a:ext cx="10707330" cy="4548870"/>
          </a:xfrm>
        </p:spPr>
      </p:pic>
    </p:spTree>
    <p:extLst>
      <p:ext uri="{BB962C8B-B14F-4D97-AF65-F5344CB8AC3E}">
        <p14:creationId xmlns:p14="http://schemas.microsoft.com/office/powerpoint/2010/main" val="356206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7A53-B8D7-55D3-0053-75A742B5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5. What is the total revenue generated by each car type?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61573-839B-C6E2-1655-F9109303D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92936"/>
            <a:ext cx="10368117" cy="4519374"/>
          </a:xfrm>
        </p:spPr>
      </p:pic>
    </p:spTree>
    <p:extLst>
      <p:ext uri="{BB962C8B-B14F-4D97-AF65-F5344CB8AC3E}">
        <p14:creationId xmlns:p14="http://schemas.microsoft.com/office/powerpoint/2010/main" val="44887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BC69-E8A0-A141-4BD5-50DBE472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6. What are the details of the cars sold in the year 2021 by salesperson 'Emily Wong'?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D0048-9516-7BD2-775F-C117EACAC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9" y="1792937"/>
            <a:ext cx="10520891" cy="4578366"/>
          </a:xfrm>
        </p:spPr>
      </p:pic>
    </p:spTree>
    <p:extLst>
      <p:ext uri="{BB962C8B-B14F-4D97-AF65-F5344CB8AC3E}">
        <p14:creationId xmlns:p14="http://schemas.microsoft.com/office/powerpoint/2010/main" val="187509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57A7-5378-433C-BA9F-60330D6A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7. What is the total revenue generated by the sales of hatchback cars?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5B730-19B0-5DD5-9FAC-B9E0A6C8F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1844554"/>
            <a:ext cx="11149780" cy="4556245"/>
          </a:xfrm>
        </p:spPr>
      </p:pic>
    </p:spTree>
    <p:extLst>
      <p:ext uri="{BB962C8B-B14F-4D97-AF65-F5344CB8AC3E}">
        <p14:creationId xmlns:p14="http://schemas.microsoft.com/office/powerpoint/2010/main" val="27207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073-D2C1-0F5E-93C0-A855FD93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8. What is the total revenue generated by the sales of SUV cars in the year 2022?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E2C69-96B0-F1D9-339B-1A7E649A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1792935"/>
            <a:ext cx="11061291" cy="4475129"/>
          </a:xfrm>
        </p:spPr>
      </p:pic>
    </p:spTree>
    <p:extLst>
      <p:ext uri="{BB962C8B-B14F-4D97-AF65-F5344CB8AC3E}">
        <p14:creationId xmlns:p14="http://schemas.microsoft.com/office/powerpoint/2010/main" val="3876957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</TotalTime>
  <Words>178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Corbel</vt:lpstr>
      <vt:lpstr>Montserrat</vt:lpstr>
      <vt:lpstr>Raleway</vt:lpstr>
      <vt:lpstr>Wingdings</vt:lpstr>
      <vt:lpstr>Banded</vt:lpstr>
      <vt:lpstr>SQL Challenge 1 </vt:lpstr>
      <vt:lpstr>1. What are the details of all cars purchased in the year 2022?</vt:lpstr>
      <vt:lpstr> 2. What is the total number of cars sold by each salesperson?</vt:lpstr>
      <vt:lpstr>3. What is the total revenue generated by each salesperson?</vt:lpstr>
      <vt:lpstr> 4. What are the details of the cars sold by each salesperson?</vt:lpstr>
      <vt:lpstr>5. What is the total revenue generated by each car type?</vt:lpstr>
      <vt:lpstr>6. What are the details of the cars sold in the year 2021 by salesperson 'Emily Wong'?</vt:lpstr>
      <vt:lpstr>7. What is the total revenue generated by the sales of hatchback cars?</vt:lpstr>
      <vt:lpstr>8. What is the total revenue generated by the sales of SUV cars in the year 2022?</vt:lpstr>
      <vt:lpstr>9. What is the name and city of the salesperson who sold the most number of cars in the year 2023?</vt:lpstr>
      <vt:lpstr>10. What is the name and age of the salesperson who generated the highest revenue in the year 2022?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Challenge 1 </dc:title>
  <dc:creator>asdpal170@gmail.com</dc:creator>
  <cp:lastModifiedBy>asdpal170@gmail.com</cp:lastModifiedBy>
  <cp:revision>18</cp:revision>
  <dcterms:created xsi:type="dcterms:W3CDTF">2024-02-05T08:47:46Z</dcterms:created>
  <dcterms:modified xsi:type="dcterms:W3CDTF">2024-02-05T09:33:10Z</dcterms:modified>
</cp:coreProperties>
</file>