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6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3752-DD91-40F8-8F84-57E8C33FC2EF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02CA-142E-4838-A51B-295EF4C83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18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7544-E2A2-ECAF-DD14-89E49215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7663"/>
          </a:xfrm>
        </p:spPr>
        <p:txBody>
          <a:bodyPr/>
          <a:lstStyle/>
          <a:p>
            <a:r>
              <a:rPr lang="en-US" b="1" dirty="0"/>
              <a:t>Steel Data | Data Coach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E04E8-EB40-73F2-6285-8582C907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9144000" cy="29718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SQL Challenge 2 Esports Tournament</a:t>
            </a:r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IN" sz="2800" i="1" dirty="0" err="1"/>
              <a:t>Analyzing</a:t>
            </a:r>
            <a:r>
              <a:rPr lang="en-IN" sz="2800" i="1" dirty="0"/>
              <a:t> Esports Tournament data to gain information about the tournament consisting of competitors from around the world.</a:t>
            </a:r>
            <a:br>
              <a:rPr lang="en-IN" sz="2800" i="1" dirty="0"/>
            </a:br>
            <a:r>
              <a:rPr lang="en-IN" sz="2800" i="1" dirty="0"/>
              <a:t>                                                                             </a:t>
            </a:r>
            <a:r>
              <a:rPr lang="en-IN" sz="1600" i="1" dirty="0"/>
              <a:t>Presented by : SUNIL KUMAR PAL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944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B76-25D2-A8CE-8C9B-126BA6F4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9.) What are the team names and the number of players in each team whose salary is greater than 100,000?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AA72-65C9-131F-7D26-A5FB48FA8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85" y="1825625"/>
            <a:ext cx="8024829" cy="4351338"/>
          </a:xfrm>
        </p:spPr>
      </p:pic>
    </p:spTree>
    <p:extLst>
      <p:ext uri="{BB962C8B-B14F-4D97-AF65-F5344CB8AC3E}">
        <p14:creationId xmlns:p14="http://schemas.microsoft.com/office/powerpoint/2010/main" val="128056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230-8F72-6635-7BC9-CB048E00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10.)What is the date and the score of the match with </a:t>
            </a:r>
            <a:r>
              <a:rPr lang="en-US" dirty="0" err="1"/>
              <a:t>match_id</a:t>
            </a:r>
            <a:r>
              <a:rPr lang="en-US" dirty="0"/>
              <a:t> = 3?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57099-B957-7934-A8AE-920796612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25" y="1825625"/>
            <a:ext cx="8135749" cy="4351338"/>
          </a:xfrm>
        </p:spPr>
      </p:pic>
    </p:spTree>
    <p:extLst>
      <p:ext uri="{BB962C8B-B14F-4D97-AF65-F5344CB8AC3E}">
        <p14:creationId xmlns:p14="http://schemas.microsoft.com/office/powerpoint/2010/main" val="300310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21D6-41C8-DC27-EAD8-E70DA50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1.) What are the names of the players whose salary is greater than 100,000?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0D2A2-E26F-0A30-8553-489EF3DC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12" y="1825625"/>
            <a:ext cx="8163376" cy="4351338"/>
          </a:xfrm>
        </p:spPr>
      </p:pic>
    </p:spTree>
    <p:extLst>
      <p:ext uri="{BB962C8B-B14F-4D97-AF65-F5344CB8AC3E}">
        <p14:creationId xmlns:p14="http://schemas.microsoft.com/office/powerpoint/2010/main" val="154699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59AE-3369-9D04-8CE9-10B416AD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2.) What is the team name of the player with </a:t>
            </a:r>
            <a:r>
              <a:rPr lang="en-US" dirty="0" err="1"/>
              <a:t>player_id</a:t>
            </a:r>
            <a:r>
              <a:rPr lang="en-US" dirty="0"/>
              <a:t> = 3?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C70B3-4FB2-A710-703E-9B350FD8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82" y="1825625"/>
            <a:ext cx="8093635" cy="4351338"/>
          </a:xfrm>
        </p:spPr>
      </p:pic>
    </p:spTree>
    <p:extLst>
      <p:ext uri="{BB962C8B-B14F-4D97-AF65-F5344CB8AC3E}">
        <p14:creationId xmlns:p14="http://schemas.microsoft.com/office/powerpoint/2010/main" val="35054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05F5-F7F5-92FE-58BD-A74B4BEB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3.)What is the total number of players in each team?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904A3-FBDB-0565-32A1-17AF3A50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8" y="1825625"/>
            <a:ext cx="8064284" cy="4351338"/>
          </a:xfrm>
        </p:spPr>
      </p:pic>
    </p:spTree>
    <p:extLst>
      <p:ext uri="{BB962C8B-B14F-4D97-AF65-F5344CB8AC3E}">
        <p14:creationId xmlns:p14="http://schemas.microsoft.com/office/powerpoint/2010/main" val="33757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F79-089A-D77E-1D0B-AA121CBF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4.) What is the team name and captain name of the team with </a:t>
            </a:r>
            <a:r>
              <a:rPr lang="en-US" dirty="0" err="1"/>
              <a:t>team_id</a:t>
            </a:r>
            <a:r>
              <a:rPr lang="en-US" dirty="0"/>
              <a:t> = 2?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0CA1A-0FE1-FC0B-A8BE-AF077ADA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43" y="1825625"/>
            <a:ext cx="7916114" cy="4351338"/>
          </a:xfrm>
        </p:spPr>
      </p:pic>
    </p:spTree>
    <p:extLst>
      <p:ext uri="{BB962C8B-B14F-4D97-AF65-F5344CB8AC3E}">
        <p14:creationId xmlns:p14="http://schemas.microsoft.com/office/powerpoint/2010/main" val="129786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73-3775-5649-C2AD-155D4706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5.)What are the player names and their roles in the team with </a:t>
            </a:r>
            <a:r>
              <a:rPr lang="en-US" dirty="0" err="1"/>
              <a:t>team_id</a:t>
            </a:r>
            <a:r>
              <a:rPr lang="en-US" dirty="0"/>
              <a:t> = 1?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21A4E-D48D-D709-7504-4C0CC67C9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85" y="1825625"/>
            <a:ext cx="8066429" cy="4351338"/>
          </a:xfrm>
        </p:spPr>
      </p:pic>
    </p:spTree>
    <p:extLst>
      <p:ext uri="{BB962C8B-B14F-4D97-AF65-F5344CB8AC3E}">
        <p14:creationId xmlns:p14="http://schemas.microsoft.com/office/powerpoint/2010/main" val="24239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3598-17E5-108C-0519-B193D2A7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6.)What are the team names and the number of matches they have won?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D9115-5D6B-4250-DACD-21966FBE5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50" y="1825625"/>
            <a:ext cx="7933100" cy="4351338"/>
          </a:xfrm>
        </p:spPr>
      </p:pic>
    </p:spTree>
    <p:extLst>
      <p:ext uri="{BB962C8B-B14F-4D97-AF65-F5344CB8AC3E}">
        <p14:creationId xmlns:p14="http://schemas.microsoft.com/office/powerpoint/2010/main" val="397836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372A-C457-FB24-FF6B-2BA73B4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7.) What is the average salary of players in the teams with country 'USA'?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A48B5-76B7-7D4B-ADEA-DA356F1A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90" y="1825625"/>
            <a:ext cx="7971419" cy="4351338"/>
          </a:xfrm>
        </p:spPr>
      </p:pic>
    </p:spTree>
    <p:extLst>
      <p:ext uri="{BB962C8B-B14F-4D97-AF65-F5344CB8AC3E}">
        <p14:creationId xmlns:p14="http://schemas.microsoft.com/office/powerpoint/2010/main" val="58393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500-8E39-5444-BEBE-4E22A7BD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8.) Which team won the most matches?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E0DDF-FE07-113B-922F-E3389D5A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20" y="1825625"/>
            <a:ext cx="8078960" cy="4351338"/>
          </a:xfrm>
        </p:spPr>
      </p:pic>
    </p:spTree>
    <p:extLst>
      <p:ext uri="{BB962C8B-B14F-4D97-AF65-F5344CB8AC3E}">
        <p14:creationId xmlns:p14="http://schemas.microsoft.com/office/powerpoint/2010/main" val="78059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204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Steel Data | Data Coach</vt:lpstr>
      <vt:lpstr>1.) What are the names of the players whose salary is greater than 100,000?</vt:lpstr>
      <vt:lpstr>2.) What is the team name of the player with player_id = 3?</vt:lpstr>
      <vt:lpstr>3.)What is the total number of players in each team?</vt:lpstr>
      <vt:lpstr>4.) What is the team name and captain name of the team with team_id = 2?</vt:lpstr>
      <vt:lpstr>5.)What are the player names and their roles in the team with team_id = 1?</vt:lpstr>
      <vt:lpstr>6.)What are the team names and the number of matches they have won?</vt:lpstr>
      <vt:lpstr>7.) What is the average salary of players in the teams with country 'USA'?</vt:lpstr>
      <vt:lpstr>8.) Which team won the most matches?</vt:lpstr>
      <vt:lpstr>9.) What are the team names and the number of players in each team whose salary is greater than 100,000?</vt:lpstr>
      <vt:lpstr>10.)What is the date and the score of the match with match_id = 3?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Data | Data Coach</dc:title>
  <dc:creator>asdpal170@gmail.com</dc:creator>
  <cp:lastModifiedBy>asdpal170@gmail.com</cp:lastModifiedBy>
  <cp:revision>2</cp:revision>
  <dcterms:created xsi:type="dcterms:W3CDTF">2024-02-08T05:15:24Z</dcterms:created>
  <dcterms:modified xsi:type="dcterms:W3CDTF">2024-02-08T05:34:39Z</dcterms:modified>
</cp:coreProperties>
</file>