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2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60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99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92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8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0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3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4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27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8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5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8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6F49-4B8C-4B7E-98C9-D2FA8509277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E9FF2E-E665-4C85-978B-8B3889564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3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FC0E-4C39-24D4-8230-C3E2B5B8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7"/>
            <a:ext cx="9144000" cy="212376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coach | Steel Data</a:t>
            </a:r>
            <a:br>
              <a:rPr lang="en-IN" b="1" dirty="0"/>
            </a:br>
            <a:r>
              <a:rPr lang="en-IN" b="1" dirty="0"/>
              <a:t>Challenge 3 Customer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27D1A-1AB8-EE41-B989-A27F37542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596284" cy="2238323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1F2328"/>
                </a:solidFill>
                <a:effectLst/>
                <a:latin typeface="-apple-system"/>
              </a:rPr>
              <a:t>As the Customer Insights Analyst for 'The General Store', I am poised to delve deep into our customer data to unearth pivotal insights. With a keen eye on analytics, my mission is to decode the shopping behaviors, preferences, and patterns of our customers. The findings from this analysis will be instrumental in crafting data-driven strategies for our marketing team, ensuring that we not only meet but exceed our customer's expectations.</a:t>
            </a:r>
            <a:br>
              <a:rPr lang="en-US" b="1" i="1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b="1" i="1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b="1" i="1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1" i="1" dirty="0">
                <a:solidFill>
                  <a:srgbClr val="1F2328"/>
                </a:solidFill>
                <a:effectLst/>
                <a:latin typeface="-apple-system"/>
              </a:rPr>
              <a:t>                                                                                             </a:t>
            </a:r>
            <a:r>
              <a:rPr lang="en-US" sz="1700" b="1" i="1" dirty="0">
                <a:solidFill>
                  <a:srgbClr val="1F2328"/>
                </a:solidFill>
                <a:effectLst/>
                <a:latin typeface="+mj-lt"/>
              </a:rPr>
              <a:t>Presented by : Sunil Kumar Pal</a:t>
            </a:r>
            <a:endParaRPr lang="en-IN" sz="1700" b="1" i="1" dirty="0"/>
          </a:p>
        </p:txBody>
      </p:sp>
    </p:spTree>
    <p:extLst>
      <p:ext uri="{BB962C8B-B14F-4D97-AF65-F5344CB8AC3E}">
        <p14:creationId xmlns:p14="http://schemas.microsoft.com/office/powerpoint/2010/main" val="429312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89F7-B0B3-1E47-65C8-7CD7FD27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average age of customers who made orders in the 'vitamins' product category?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D81D7-236D-0EEF-DFB3-7188FB35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76" y="2222090"/>
            <a:ext cx="8540391" cy="4473678"/>
          </a:xfrm>
        </p:spPr>
      </p:pic>
    </p:spTree>
    <p:extLst>
      <p:ext uri="{BB962C8B-B14F-4D97-AF65-F5344CB8AC3E}">
        <p14:creationId xmlns:p14="http://schemas.microsoft.com/office/powerpoint/2010/main" val="407532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26C-61F1-F311-4102-A00099A8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average price of products in the 'food' category?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D18E4-E8E6-7813-1628-2FAD5E10B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11" y="2059858"/>
            <a:ext cx="8540153" cy="4650658"/>
          </a:xfrm>
        </p:spPr>
      </p:pic>
    </p:spTree>
    <p:extLst>
      <p:ext uri="{BB962C8B-B14F-4D97-AF65-F5344CB8AC3E}">
        <p14:creationId xmlns:p14="http://schemas.microsoft.com/office/powerpoint/2010/main" val="252031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F38-4EB7-C54D-86B0-E121896F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names of all the countries in the country table?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29F05-EC42-A38D-DAC3-785BAE340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72" y="2074607"/>
            <a:ext cx="8217821" cy="4680154"/>
          </a:xfrm>
        </p:spPr>
      </p:pic>
    </p:spTree>
    <p:extLst>
      <p:ext uri="{BB962C8B-B14F-4D97-AF65-F5344CB8AC3E}">
        <p14:creationId xmlns:p14="http://schemas.microsoft.com/office/powerpoint/2010/main" val="17944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FA90-C6C9-BAC6-7635-ACF6F594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total number of customers in the customers table?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6B386-4ED8-3168-E1D8-C2F9533F6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86" y="2059857"/>
            <a:ext cx="8263104" cy="4680155"/>
          </a:xfrm>
        </p:spPr>
      </p:pic>
    </p:spTree>
    <p:extLst>
      <p:ext uri="{BB962C8B-B14F-4D97-AF65-F5344CB8AC3E}">
        <p14:creationId xmlns:p14="http://schemas.microsoft.com/office/powerpoint/2010/main" val="328454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0398-8A63-2714-B40C-EA241C4F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average age of customers who can receive marketing emails (</a:t>
            </a:r>
            <a:r>
              <a:rPr lang="en-US" dirty="0" err="1"/>
              <a:t>can_email</a:t>
            </a:r>
            <a:r>
              <a:rPr lang="en-US" dirty="0"/>
              <a:t> is set to 'yes')?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4515A-0727-ECD4-0BC2-9C59FD49F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49" y="2295831"/>
            <a:ext cx="8573921" cy="4355691"/>
          </a:xfrm>
        </p:spPr>
      </p:pic>
    </p:spTree>
    <p:extLst>
      <p:ext uri="{BB962C8B-B14F-4D97-AF65-F5344CB8AC3E}">
        <p14:creationId xmlns:p14="http://schemas.microsoft.com/office/powerpoint/2010/main" val="301559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3C6C-986B-0C9F-5E15-A7ACC205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orders were made by customers aged 30 or older?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DEE89-C992-EC44-E28F-2DAE72A40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148348"/>
            <a:ext cx="8778081" cy="4562167"/>
          </a:xfrm>
        </p:spPr>
      </p:pic>
    </p:spTree>
    <p:extLst>
      <p:ext uri="{BB962C8B-B14F-4D97-AF65-F5344CB8AC3E}">
        <p14:creationId xmlns:p14="http://schemas.microsoft.com/office/powerpoint/2010/main" val="149586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8188-6123-2847-EBEC-F84FDBEC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total revenue generated by each product category?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E4DED-46A5-A420-362A-367003426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48" y="1904999"/>
            <a:ext cx="8493775" cy="4761271"/>
          </a:xfrm>
        </p:spPr>
      </p:pic>
    </p:spTree>
    <p:extLst>
      <p:ext uri="{BB962C8B-B14F-4D97-AF65-F5344CB8AC3E}">
        <p14:creationId xmlns:p14="http://schemas.microsoft.com/office/powerpoint/2010/main" val="422878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FB28-7EED-3DC1-4429-A20D4B73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orders were made in each sales channel (</a:t>
            </a:r>
            <a:r>
              <a:rPr lang="en-US" dirty="0" err="1"/>
              <a:t>sales_channel</a:t>
            </a:r>
            <a:r>
              <a:rPr lang="en-US" dirty="0"/>
              <a:t> column) in the orders table?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B2A45-AB7D-CB97-C0B8-E202F4C3E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15" y="2266335"/>
            <a:ext cx="8575350" cy="4473677"/>
          </a:xfrm>
        </p:spPr>
      </p:pic>
    </p:spTree>
    <p:extLst>
      <p:ext uri="{BB962C8B-B14F-4D97-AF65-F5344CB8AC3E}">
        <p14:creationId xmlns:p14="http://schemas.microsoft.com/office/powerpoint/2010/main" val="35770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FD61-2D58-A89E-3420-B9221156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date of the latest order made by a customer who can receive marketing emails?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36EBC-3FE5-D3F3-715A-CC05E93D4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33" y="2281083"/>
            <a:ext cx="8467744" cy="4444181"/>
          </a:xfrm>
        </p:spPr>
      </p:pic>
    </p:spTree>
    <p:extLst>
      <p:ext uri="{BB962C8B-B14F-4D97-AF65-F5344CB8AC3E}">
        <p14:creationId xmlns:p14="http://schemas.microsoft.com/office/powerpoint/2010/main" val="259876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C704-0241-5A11-6FC8-7C0A2187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name of the country with the highest number of orders?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6BF13-A014-463D-FA56-76D8DE214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12" y="1905000"/>
            <a:ext cx="8318388" cy="4790768"/>
          </a:xfrm>
        </p:spPr>
      </p:pic>
    </p:spTree>
    <p:extLst>
      <p:ext uri="{BB962C8B-B14F-4D97-AF65-F5344CB8AC3E}">
        <p14:creationId xmlns:p14="http://schemas.microsoft.com/office/powerpoint/2010/main" val="23790097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</TotalTime>
  <Words>251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Century Gothic</vt:lpstr>
      <vt:lpstr>Wingdings 3</vt:lpstr>
      <vt:lpstr>Wisp</vt:lpstr>
      <vt:lpstr>Data coach | Steel Data Challenge 3 Customer Insights</vt:lpstr>
      <vt:lpstr>What are the names of all the countries in the country table? </vt:lpstr>
      <vt:lpstr>What is the total number of customers in the customers table?</vt:lpstr>
      <vt:lpstr>What is the average age of customers who can receive marketing emails (can_email is set to 'yes')?</vt:lpstr>
      <vt:lpstr>How many orders were made by customers aged 30 or older?</vt:lpstr>
      <vt:lpstr>What is the total revenue generated by each product category?</vt:lpstr>
      <vt:lpstr>How many orders were made in each sales channel (sales_channel column) in the orders table? </vt:lpstr>
      <vt:lpstr>What is the date of the latest order made by a customer who can receive marketing emails?</vt:lpstr>
      <vt:lpstr>What is the name of the country with the highest number of orders?</vt:lpstr>
      <vt:lpstr>What is the average age of customers who made orders in the 'vitamins' product category?</vt:lpstr>
      <vt:lpstr>What is the average price of products in the 'food' category?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coach | Steel Data Challenge 3 Customer Insights</dc:title>
  <dc:creator>asdpal170@gmail.com</dc:creator>
  <cp:lastModifiedBy>asdpal170@gmail.com</cp:lastModifiedBy>
  <cp:revision>3</cp:revision>
  <dcterms:created xsi:type="dcterms:W3CDTF">2024-02-08T09:28:41Z</dcterms:created>
  <dcterms:modified xsi:type="dcterms:W3CDTF">2024-02-08T10:59:38Z</dcterms:modified>
</cp:coreProperties>
</file>