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1F62-B7FC-48C4-800C-935EF4A3569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EBA-984B-4915-AF2F-C85A9DB9C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80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1F62-B7FC-48C4-800C-935EF4A3569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EBA-984B-4915-AF2F-C85A9DB9C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90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1F62-B7FC-48C4-800C-935EF4A3569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EBA-984B-4915-AF2F-C85A9DB9C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186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1F62-B7FC-48C4-800C-935EF4A3569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EBA-984B-4915-AF2F-C85A9DB9C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876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1F62-B7FC-48C4-800C-935EF4A3569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EBA-984B-4915-AF2F-C85A9DB9C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84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1F62-B7FC-48C4-800C-935EF4A3569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EBA-984B-4915-AF2F-C85A9DB9C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792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1F62-B7FC-48C4-800C-935EF4A3569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EBA-984B-4915-AF2F-C85A9DB9C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34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1F62-B7FC-48C4-800C-935EF4A3569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EBA-984B-4915-AF2F-C85A9DB9C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907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1F62-B7FC-48C4-800C-935EF4A3569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EBA-984B-4915-AF2F-C85A9DB9C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86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1F62-B7FC-48C4-800C-935EF4A3569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99EEBA-984B-4915-AF2F-C85A9DB9C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75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1F62-B7FC-48C4-800C-935EF4A3569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EBA-984B-4915-AF2F-C85A9DB9C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1F62-B7FC-48C4-800C-935EF4A3569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EBA-984B-4915-AF2F-C85A9DB9C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81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1F62-B7FC-48C4-800C-935EF4A3569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EBA-984B-4915-AF2F-C85A9DB9C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50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1F62-B7FC-48C4-800C-935EF4A3569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EBA-984B-4915-AF2F-C85A9DB9C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54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1F62-B7FC-48C4-800C-935EF4A3569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EBA-984B-4915-AF2F-C85A9DB9C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5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1F62-B7FC-48C4-800C-935EF4A3569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EBA-984B-4915-AF2F-C85A9DB9C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8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1F62-B7FC-48C4-800C-935EF4A3569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EBA-984B-4915-AF2F-C85A9DB9C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67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D71F62-B7FC-48C4-800C-935EF4A35693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99EEBA-984B-4915-AF2F-C85A9DB9C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86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559E-9117-16B6-D850-852480D6A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Coach | Steel Data</a:t>
            </a:r>
            <a:br>
              <a:rPr lang="en-US" dirty="0"/>
            </a:br>
            <a:r>
              <a:rPr lang="en-IN" b="1" dirty="0"/>
              <a:t>Challenge 5-Pub Pricing Analysis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D8CFC-FA3A-1C79-1DDD-5F7EDEFA2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700" b="1" dirty="0">
                <a:latin typeface="+mj-lt"/>
                <a:ea typeface="+mj-ea"/>
                <a:cs typeface="+mj-cs"/>
              </a:rPr>
              <a:t>As the Pricing Analyst for 'Pubs "R" Us', a leading pub chain, I've embarked on an insightful journey to analyze and optimize our drink prices and sales. This project serves as a comprehensive exploration into the pricing strategies and their impact on our pub performance. Join me in this data-driven endeavor as we uncover key insights to enhance our business operations.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7200" b="0" i="0" dirty="0">
                <a:solidFill>
                  <a:srgbClr val="1F2328"/>
                </a:solidFill>
                <a:effectLst/>
                <a:latin typeface="+mj-lt"/>
              </a:rPr>
              <a:t>Presented by : Sunil Kumar Pal</a:t>
            </a:r>
            <a:endParaRPr lang="en-IN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1261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F392-62A8-A04A-514A-3820545B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each country, what is the average price per unit of beverages in each category, and what is the overall average price per unit of beverages across all categories?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4A526-278E-39FB-6DDD-2A352E66E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62" y="2666999"/>
            <a:ext cx="9777462" cy="3379839"/>
          </a:xfrm>
        </p:spPr>
      </p:pic>
    </p:spTree>
    <p:extLst>
      <p:ext uri="{BB962C8B-B14F-4D97-AF65-F5344CB8AC3E}">
        <p14:creationId xmlns:p14="http://schemas.microsoft.com/office/powerpoint/2010/main" val="234940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6DCC-EBAF-408B-DF6E-DEADE8B3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each pub, what is the percentage contribution of each category of beverages to the total sales amount, and what is the pub's overall sales amount?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61801-2ECA-AE05-A43E-56A167CF6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63" y="2506662"/>
            <a:ext cx="7998035" cy="4351338"/>
          </a:xfrm>
        </p:spPr>
      </p:pic>
    </p:spTree>
    <p:extLst>
      <p:ext uri="{BB962C8B-B14F-4D97-AF65-F5344CB8AC3E}">
        <p14:creationId xmlns:p14="http://schemas.microsoft.com/office/powerpoint/2010/main" val="104466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0D01-43AB-0350-9072-DFEE1F1D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pubs are located in each country?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494406-D46F-AD79-D24F-DA7E83711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529" y="2005781"/>
            <a:ext cx="9040761" cy="3785419"/>
          </a:xfrm>
        </p:spPr>
      </p:pic>
    </p:spTree>
    <p:extLst>
      <p:ext uri="{BB962C8B-B14F-4D97-AF65-F5344CB8AC3E}">
        <p14:creationId xmlns:p14="http://schemas.microsoft.com/office/powerpoint/2010/main" val="111644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3700-D63B-40F7-1B6A-D65759CC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total sales amount for each pub, including the beverage price and quantity sold?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90AD0D-5BBE-9AAA-8FE5-D1EBCF1DC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68" y="2286000"/>
            <a:ext cx="8745793" cy="3505200"/>
          </a:xfrm>
        </p:spPr>
      </p:pic>
    </p:spTree>
    <p:extLst>
      <p:ext uri="{BB962C8B-B14F-4D97-AF65-F5344CB8AC3E}">
        <p14:creationId xmlns:p14="http://schemas.microsoft.com/office/powerpoint/2010/main" val="85876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50C3-26C9-E964-D410-322F0D3A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pub has the highest average rating?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4C376-7537-1EA6-9AC5-534B37DD2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78" y="1991032"/>
            <a:ext cx="8878528" cy="3800168"/>
          </a:xfrm>
        </p:spPr>
      </p:pic>
    </p:spTree>
    <p:extLst>
      <p:ext uri="{BB962C8B-B14F-4D97-AF65-F5344CB8AC3E}">
        <p14:creationId xmlns:p14="http://schemas.microsoft.com/office/powerpoint/2010/main" val="138441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3189-98EF-CD39-F54B-A37FFA77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top 5 beverages by sales quantity across all pubs?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42871E-72D4-A98F-18F9-EED658B3D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16" y="2300748"/>
            <a:ext cx="9821708" cy="3490452"/>
          </a:xfrm>
        </p:spPr>
      </p:pic>
    </p:spTree>
    <p:extLst>
      <p:ext uri="{BB962C8B-B14F-4D97-AF65-F5344CB8AC3E}">
        <p14:creationId xmlns:p14="http://schemas.microsoft.com/office/powerpoint/2010/main" val="398394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6962-A64F-87B1-F40E-1BF81D4E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sales transactions occurred on each date?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425F6-C1A0-752C-8721-74DCCA025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574" y="2227006"/>
            <a:ext cx="9895450" cy="3564194"/>
          </a:xfrm>
        </p:spPr>
      </p:pic>
    </p:spTree>
    <p:extLst>
      <p:ext uri="{BB962C8B-B14F-4D97-AF65-F5344CB8AC3E}">
        <p14:creationId xmlns:p14="http://schemas.microsoft.com/office/powerpoint/2010/main" val="169075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7244-B90D-A883-CB29-8110C6EC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name of someone that had cocktails and which pub they had it in.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050BE-3F66-72D7-254E-78D76AFCE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94" y="2227006"/>
            <a:ext cx="9424219" cy="3564194"/>
          </a:xfrm>
        </p:spPr>
      </p:pic>
    </p:spTree>
    <p:extLst>
      <p:ext uri="{BB962C8B-B14F-4D97-AF65-F5344CB8AC3E}">
        <p14:creationId xmlns:p14="http://schemas.microsoft.com/office/powerpoint/2010/main" val="375445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1323-331A-E7E8-BAFA-C291593C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average price per unit for each category of beverages, excluding the category 'Spirit'?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538A9F-79B1-AEC6-F5FE-59A61968C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45" y="2286000"/>
            <a:ext cx="8908026" cy="3886200"/>
          </a:xfrm>
        </p:spPr>
      </p:pic>
    </p:spTree>
    <p:extLst>
      <p:ext uri="{BB962C8B-B14F-4D97-AF65-F5344CB8AC3E}">
        <p14:creationId xmlns:p14="http://schemas.microsoft.com/office/powerpoint/2010/main" val="90572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7956-081E-27B1-0764-3B94F42F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pubs have a rating higher than the average rating of all pubs?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4475D-2E1A-106C-3B1C-FF3883488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241755"/>
            <a:ext cx="8642555" cy="3549445"/>
          </a:xfrm>
        </p:spPr>
      </p:pic>
    </p:spTree>
    <p:extLst>
      <p:ext uri="{BB962C8B-B14F-4D97-AF65-F5344CB8AC3E}">
        <p14:creationId xmlns:p14="http://schemas.microsoft.com/office/powerpoint/2010/main" val="2961665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</TotalTime>
  <Words>254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Corbel</vt:lpstr>
      <vt:lpstr>Parallax</vt:lpstr>
      <vt:lpstr>Data Coach | Steel Data Challenge 5-Pub Pricing Analysis </vt:lpstr>
      <vt:lpstr>How many pubs are located in each country?</vt:lpstr>
      <vt:lpstr>What is the total sales amount for each pub, including the beverage price and quantity sold?</vt:lpstr>
      <vt:lpstr>Which pub has the highest average rating?</vt:lpstr>
      <vt:lpstr>What are the top 5 beverages by sales quantity across all pubs?</vt:lpstr>
      <vt:lpstr>How many sales transactions occurred on each date?</vt:lpstr>
      <vt:lpstr>Find the name of someone that had cocktails and which pub they had it in.</vt:lpstr>
      <vt:lpstr>What is the average price per unit for each category of beverages, excluding the category 'Spirit'?</vt:lpstr>
      <vt:lpstr>Which pubs have a rating higher than the average rating of all pubs?</vt:lpstr>
      <vt:lpstr>For each country, what is the average price per unit of beverages in each category, and what is the overall average price per unit of beverages across all categories?</vt:lpstr>
      <vt:lpstr>For each pub, what is the percentage contribution of each category of beverages to the total sales amount, and what is the pub's overall sales amount?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Coach | Steel Data Challenge 4 - Financial Analysis </dc:title>
  <dc:creator>asdpal170@gmail.com</dc:creator>
  <cp:lastModifiedBy>asdpal170@gmail.com</cp:lastModifiedBy>
  <cp:revision>6</cp:revision>
  <dcterms:created xsi:type="dcterms:W3CDTF">2024-02-08T10:20:43Z</dcterms:created>
  <dcterms:modified xsi:type="dcterms:W3CDTF">2024-02-08T10:39:07Z</dcterms:modified>
</cp:coreProperties>
</file>