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3" autoAdjust="0"/>
  </p:normalViewPr>
  <p:slideViewPr>
    <p:cSldViewPr>
      <p:cViewPr varScale="1">
        <p:scale>
          <a:sx n="100" d="100"/>
          <a:sy n="100" d="100"/>
        </p:scale>
        <p:origin x="300" y="1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SHANKAR V" userId="3e6ead1c-7bc1-44f8-9323-f8970210eb44" providerId="ADAL" clId="{4437C275-4637-41D9-B419-79B0BC94B3FD}"/>
    <pc:docChg chg="undo custSel modSld">
      <pc:chgData name="SIVASHANKAR V" userId="3e6ead1c-7bc1-44f8-9323-f8970210eb44" providerId="ADAL" clId="{4437C275-4637-41D9-B419-79B0BC94B3FD}" dt="2023-11-06T09:27:27.689" v="140" actId="20577"/>
      <pc:docMkLst>
        <pc:docMk/>
      </pc:docMkLst>
      <pc:sldChg chg="modSp mod">
        <pc:chgData name="SIVASHANKAR V" userId="3e6ead1c-7bc1-44f8-9323-f8970210eb44" providerId="ADAL" clId="{4437C275-4637-41D9-B419-79B0BC94B3FD}" dt="2023-11-06T09:27:27.689" v="140" actId="20577"/>
        <pc:sldMkLst>
          <pc:docMk/>
          <pc:sldMk cId="0" sldId="257"/>
        </pc:sldMkLst>
        <pc:spChg chg="mod">
          <ac:chgData name="SIVASHANKAR V" userId="3e6ead1c-7bc1-44f8-9323-f8970210eb44" providerId="ADAL" clId="{4437C275-4637-41D9-B419-79B0BC94B3FD}" dt="2023-11-06T09:27:27.689" v="140" actId="20577"/>
          <ac:spMkLst>
            <pc:docMk/>
            <pc:sldMk cId="0" sldId="257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7E8-1D85-4E07-8C90-4074285B5186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www.ielektron.com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IELEKTRON TECHNOLOGIES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431800" y="1751411"/>
            <a:ext cx="4311650" cy="95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latin typeface="Arial Narrow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553200" y="4286251"/>
            <a:ext cx="2438400" cy="307766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 Narrow" pitchFamily="34" charset="0"/>
                <a:cs typeface="+mn-cs"/>
              </a:rPr>
              <a:t>Training Material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D4D4D"/>
                </a:solidFill>
                <a:latin typeface="Arial Narrow" pitchFamily="34" charset="0"/>
              </a:defRPr>
            </a:lvl1pPr>
            <a:lvl2pPr>
              <a:defRPr sz="1800">
                <a:solidFill>
                  <a:srgbClr val="4D4D4D"/>
                </a:solidFill>
                <a:latin typeface="Arial Narrow" pitchFamily="34" charset="0"/>
              </a:defRPr>
            </a:lvl2pPr>
            <a:lvl3pPr>
              <a:defRPr sz="1600">
                <a:solidFill>
                  <a:srgbClr val="4D4D4D"/>
                </a:solidFill>
                <a:latin typeface="Arial Narrow" pitchFamily="34" charset="0"/>
              </a:defRPr>
            </a:lvl3pPr>
            <a:lvl4pPr>
              <a:defRPr sz="1800">
                <a:solidFill>
                  <a:srgbClr val="4D4D4D"/>
                </a:solidFill>
                <a:latin typeface="Arial Narrow" pitchFamily="34" charset="0"/>
              </a:defRPr>
            </a:lvl4pPr>
            <a:lvl5pPr>
              <a:defRPr sz="1800">
                <a:solidFill>
                  <a:srgbClr val="4D4D4D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52400" y="114301"/>
            <a:ext cx="8382000" cy="53697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dirty="0" smtClean="0">
                <a:solidFill>
                  <a:srgbClr val="0099FF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7E8-1D85-4E07-8C90-4074285B5186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www.ielektron.com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IELEKTRON TECHNOLOGIES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97D067E8-1D85-4E07-8C90-4074285B5186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lang="en-US" b="1" smtClean="0">
                <a:latin typeface="Arial Narrow" pitchFamily="34" charset="0"/>
              </a:defRPr>
            </a:lvl1pPr>
          </a:lstStyle>
          <a:p>
            <a:r>
              <a:rPr lang="en-IN" dirty="0"/>
              <a:t>IELEKTRON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dirty="0"/>
              <a:t>www.ielektron.com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66770" y="1"/>
            <a:ext cx="777230" cy="91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/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4868341"/>
            <a:ext cx="755576" cy="273844"/>
          </a:xfrm>
        </p:spPr>
        <p:txBody>
          <a:bodyPr/>
          <a:lstStyle/>
          <a:p>
            <a:fld id="{97D067E8-1D85-4E07-8C90-4074285B5186}" type="datetime1">
              <a:rPr lang="en-US" smtClean="0"/>
              <a:pPr/>
              <a:t>12/6/2023</a:t>
            </a:fld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title"/>
          </p:nvPr>
        </p:nvSpPr>
        <p:spPr>
          <a:xfrm>
            <a:off x="34770" y="25485"/>
            <a:ext cx="6781800" cy="457200"/>
          </a:xfrm>
        </p:spPr>
        <p:txBody>
          <a:bodyPr>
            <a:normAutofit/>
          </a:bodyPr>
          <a:lstStyle/>
          <a:p>
            <a:r>
              <a:rPr sz="2000" dirty="0"/>
              <a:t>PROFILE - Mr. SUNIL SUMER - IELEKTRON</a:t>
            </a:r>
          </a:p>
        </p:txBody>
      </p:sp>
      <p:sp>
        <p:nvSpPr>
          <p:cNvPr id="15" name="AutoShape 2" descr="Image result for tata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0" y="392340"/>
            <a:ext cx="907373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 Narrow" pitchFamily="34" charset="0"/>
              </a:rPr>
              <a:t>EXPERIENCE: 1.5 YEAR  in Automotive Software Engineering</a:t>
            </a:r>
            <a:endParaRPr lang="en-IN" sz="1400" b="1" u="sng" dirty="0">
              <a:latin typeface="Arial Narrow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Arial Narrow" panose="020B0606020202030204" pitchFamily="34" charset="0"/>
              </a:rPr>
              <a:t>Software Engineer, </a:t>
            </a:r>
            <a:r>
              <a:rPr lang="en-IN" sz="1400" b="1" dirty="0">
                <a:latin typeface="Arial Narrow" panose="020B0606020202030204" pitchFamily="34" charset="0"/>
              </a:rPr>
              <a:t>IELEKTRON</a:t>
            </a:r>
            <a:r>
              <a:rPr lang="en-IN" sz="1400" b="1" dirty="0">
                <a:effectLst/>
                <a:latin typeface="Arial Narrow" panose="020B0606020202030204" pitchFamily="34" charset="0"/>
              </a:rPr>
              <a:t> Technologies , Chennai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u="sng" dirty="0">
                <a:latin typeface="Arial Narrow" panose="020B0606020202030204" pitchFamily="34" charset="0"/>
              </a:rPr>
              <a:t>Vector India, Hyderabad</a:t>
            </a:r>
            <a:endParaRPr lang="en-US" sz="1400" u="sng" dirty="0">
              <a:latin typeface="Arial Narrow" panose="020B0606020202030204" pitchFamily="34" charset="0"/>
            </a:endParaRPr>
          </a:p>
          <a:p>
            <a:r>
              <a:rPr lang="en-US" sz="1200" b="1" u="sng" dirty="0">
                <a:latin typeface="Arial Narrow" pitchFamily="34" charset="0"/>
              </a:rPr>
              <a:t>EDUCATION: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 Narrow" panose="020B0606020202030204" pitchFamily="34" charset="0"/>
              </a:rPr>
              <a:t>   B.Tech in Electronics and communication Engineering</a:t>
            </a:r>
            <a:r>
              <a:rPr lang="en-US" sz="1400" dirty="0">
                <a:latin typeface="Arial Narrow" panose="020B0606020202030204" pitchFamily="34" charset="0"/>
              </a:rPr>
              <a:t>  from AKTU</a:t>
            </a:r>
          </a:p>
          <a:p>
            <a:r>
              <a:rPr lang="en-IN" sz="1200" b="1" u="sng" cap="small" dirty="0">
                <a:latin typeface="Arial Narrow" pitchFamily="34" charset="0"/>
              </a:rPr>
              <a:t>CORE COMPETENCIES: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 Narrow" panose="020B0606020202030204" pitchFamily="34" charset="0"/>
              </a:rPr>
              <a:t>   Programming Language	: C,C++,Embedded 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 Narrow" panose="020B0606020202030204" pitchFamily="34" charset="0"/>
              </a:rPr>
              <a:t>   Communication Protocols	: </a:t>
            </a:r>
            <a:r>
              <a:rPr lang="en-IN" sz="1400">
                <a:latin typeface="Arial Narrow" panose="020B0606020202030204" pitchFamily="34" charset="0"/>
              </a:rPr>
              <a:t>UART, I2C, SPI, CAN, UDS.</a:t>
            </a:r>
            <a:endParaRPr lang="en-IN" sz="1400" dirty="0">
              <a:latin typeface="Arial Narrow" panose="020B0606020202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 Narrow" panose="020B0606020202030204" pitchFamily="34" charset="0"/>
              </a:rPr>
              <a:t>   Tools 			: STM32 Cube IDE, CS+, </a:t>
            </a:r>
            <a:r>
              <a:rPr lang="en-IN" sz="1400" b="1" dirty="0">
                <a:latin typeface="Arial Narrow" panose="020B0606020202030204" pitchFamily="34" charset="0"/>
              </a:rPr>
              <a:t>VectorCAST</a:t>
            </a:r>
            <a:r>
              <a:rPr lang="en-IN" sz="1400" dirty="0">
                <a:latin typeface="Arial Narrow" panose="020B0606020202030204" pitchFamily="34" charset="0"/>
              </a:rPr>
              <a:t>, CANalyzer, G Test,</a:t>
            </a:r>
          </a:p>
          <a:p>
            <a:r>
              <a:rPr lang="en-IN" sz="1400" dirty="0">
                <a:latin typeface="Arial Narrow" panose="020B0606020202030204" pitchFamily="34" charset="0"/>
              </a:rPr>
              <a:t>                                                                     </a:t>
            </a:r>
            <a:r>
              <a:rPr lang="en-IN" sz="1400" b="1" dirty="0">
                <a:latin typeface="Arial Narrow" panose="020B0606020202030204" pitchFamily="34" charset="0"/>
              </a:rPr>
              <a:t>PTC Integrity</a:t>
            </a:r>
            <a:r>
              <a:rPr lang="en-IN" sz="1400" dirty="0">
                <a:latin typeface="Arial Narrow" panose="020B0606020202030204" pitchFamily="34" charset="0"/>
              </a:rPr>
              <a:t>, </a:t>
            </a:r>
            <a:r>
              <a:rPr lang="en-IN" sz="14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Enterprise Architect.</a:t>
            </a:r>
            <a:endParaRPr lang="en-IN" sz="1400" dirty="0">
              <a:latin typeface="Arial Narrow" panose="020B0606020202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 Narrow" panose="020B0606020202030204" pitchFamily="34" charset="0"/>
              </a:rPr>
              <a:t>   Others		                      : </a:t>
            </a:r>
            <a:r>
              <a:rPr lang="en-IN" sz="1400" b="1" dirty="0">
                <a:latin typeface="Arial Narrow" panose="020B0606020202030204" pitchFamily="34" charset="0"/>
              </a:rPr>
              <a:t>Github</a:t>
            </a:r>
            <a:r>
              <a:rPr lang="en-IN" sz="14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1200" b="1" u="sng" dirty="0">
                <a:latin typeface="Arial Narrow" pitchFamily="34" charset="0"/>
              </a:rPr>
              <a:t>PROJECTS:</a:t>
            </a:r>
            <a:r>
              <a:rPr lang="en-US" sz="1200" dirty="0">
                <a:effectLst/>
              </a:rPr>
              <a:t>	</a:t>
            </a:r>
          </a:p>
          <a:p>
            <a:pPr marL="283464" rtl="0"/>
            <a:r>
              <a:rPr lang="en-US" sz="1200" b="1" dirty="0"/>
              <a:t>1. Unit Testing in ADAS Feature: </a:t>
            </a:r>
          </a:p>
          <a:p>
            <a:pPr marL="674977" lvl="1" indent="-285750" defTabSz="9144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Hands on experience in Vector CAST Tool </a:t>
            </a:r>
          </a:p>
          <a:p>
            <a:pPr marL="674977" lvl="1" indent="-285750" defTabSz="9144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Developing Test cases for Statement Coverage and MCDC.</a:t>
            </a:r>
          </a:p>
          <a:p>
            <a:pPr marL="674977" lvl="1" indent="-285750" defTabSz="9144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Generating Regression scripts and Full report for the features.</a:t>
            </a:r>
          </a:p>
          <a:p>
            <a:pPr marL="674977" lvl="1" indent="-285750" defTabSz="9144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Creating PR in Git Repository.</a:t>
            </a:r>
            <a:endParaRPr lang="en-US" sz="1200" b="1" dirty="0">
              <a:effectLst/>
            </a:endParaRPr>
          </a:p>
          <a:p>
            <a:pPr marL="283464" rtl="0"/>
            <a:r>
              <a:rPr lang="en-US" sz="1200" b="1" dirty="0">
                <a:effectLst/>
              </a:rPr>
              <a:t>2. Time-based device control system </a:t>
            </a:r>
            <a:r>
              <a:rPr lang="en-US" sz="1200" dirty="0">
                <a:effectLst/>
              </a:rPr>
              <a:t>: Aim of this project is to control devices using RTC based on real time.</a:t>
            </a:r>
          </a:p>
          <a:p>
            <a:pPr rtl="0"/>
            <a:r>
              <a:rPr lang="en-US" sz="1200" dirty="0">
                <a:effectLst/>
              </a:rPr>
              <a:t>             For user security I2C based EEPROME is incorporated for user authentication.</a:t>
            </a:r>
          </a:p>
          <a:p>
            <a:pPr marL="283464" rtl="0"/>
            <a:r>
              <a:rPr lang="en-US" sz="1200" b="1" dirty="0">
                <a:effectLst/>
              </a:rPr>
              <a:t>3. Phone book management system </a:t>
            </a:r>
            <a:r>
              <a:rPr lang="en-US" sz="1200" dirty="0">
                <a:effectLst/>
              </a:rPr>
              <a:t>: Aim to provide user friendly program to store manage and access their contact  efficiently.</a:t>
            </a:r>
          </a:p>
          <a:p>
            <a:pPr marL="283464" rtl="0"/>
            <a:r>
              <a:rPr lang="en-US" sz="1200" b="1" dirty="0">
                <a:effectLst/>
              </a:rPr>
              <a:t>4. UDS_Stack Development </a:t>
            </a:r>
            <a:r>
              <a:rPr lang="en-US" sz="1200" dirty="0">
                <a:effectLst/>
              </a:rPr>
              <a:t>: UDS Stack to communicate between client and server in automotives.</a:t>
            </a:r>
          </a:p>
          <a:p>
            <a:pPr marL="283464" rtl="0"/>
            <a:endParaRPr lang="en-US" sz="1200" dirty="0">
              <a:effectLst/>
            </a:endParaRPr>
          </a:p>
          <a:p>
            <a:pPr marL="674977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Arial Narrow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669553A-2CD3-262D-4FC0-7DACA351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75" y="0"/>
            <a:ext cx="1454825" cy="187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223</Words>
  <Application>Microsoft Office PowerPoint</Application>
  <PresentationFormat>On-screen Show 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1_Office Theme</vt:lpstr>
      <vt:lpstr>PROFILE - Mr. SUNIL SUMER - IELEKTRON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History</dc:title>
  <dc:creator>SVE</dc:creator>
  <cp:lastModifiedBy>SUNIL SUMER</cp:lastModifiedBy>
  <cp:revision>215</cp:revision>
  <dcterms:created xsi:type="dcterms:W3CDTF">2020-09-28T11:43:08Z</dcterms:created>
  <dcterms:modified xsi:type="dcterms:W3CDTF">2023-12-06T12:53:52Z</dcterms:modified>
</cp:coreProperties>
</file>