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1B50F-034C-D62B-50C6-E769D0BAA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09E8C-5868-F050-4A63-643CF5E04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12BA8-5BC7-27D2-C78C-E9F4A1DD3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EA693-9B9F-49B5-BA32-889E30045496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A8D02-B391-5EFE-3818-363AB7C08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CE9EF-5373-3EAF-4A9E-6E6BD07E9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D550-193E-449C-81F3-ABFCF4FF7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477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78BF3-4949-5C94-B820-CC70E560D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2E0BF7-EDC7-6FE8-2DE1-253981F97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9EAF0-7359-0FFE-FD31-C3E09A146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EA693-9B9F-49B5-BA32-889E30045496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B6ADF-CE09-90B1-B630-28E56E94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58AA9-780A-8779-F312-4AA8570BF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D550-193E-449C-81F3-ABFCF4FF7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54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21A36C-164B-68A2-736B-AD16470FA9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AE276-4540-C014-ED17-6C527F299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CAA29-1DFA-7388-31EF-F4769620D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EA693-9B9F-49B5-BA32-889E30045496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6180C-EDD4-2EEA-820C-B34937467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8882E-3A65-C58A-4B29-B22F49B2A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D550-193E-449C-81F3-ABFCF4FF7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084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33947-AC05-CEC9-AA9F-F922F99DE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1C769-C46D-BCB6-AEF1-4547D8B8C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85E7F-30A4-7B36-5C50-653B39534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EA693-9B9F-49B5-BA32-889E30045496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AE9B6-4B71-154B-0F7B-13CD9080D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F59D5-6C84-E306-E80C-CFD70E7FE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D550-193E-449C-81F3-ABFCF4FF7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647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450B1-3F87-99AC-3922-29894FD4E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DA959-1665-C0C9-0EFF-41BDD4BAF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0DF75-A030-9C5A-8530-5A170767E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EA693-9B9F-49B5-BA32-889E30045496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39A20-C317-A3D9-99DB-EAD2530B3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E2B60-6CD8-DB6E-9109-6CD7B6D29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D550-193E-449C-81F3-ABFCF4FF7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032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DADCB-B9A9-298D-3ED6-C3204F62F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CB41-2351-3576-F9FD-479B4EBD80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0A109-F74A-D3AD-6779-43A3DA496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4A01B-0329-FF21-2134-FB15C2372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EA693-9B9F-49B5-BA32-889E30045496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A54F5-E8E6-B6ED-E34A-E36E8FA4C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9FE4D-7825-2E9B-A8D1-67E5BA79F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D550-193E-449C-81F3-ABFCF4FF7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065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71A46-E08A-6017-102E-2F8BF031F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E4344-9FBA-F5B2-9506-09BB55210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B55F0-16C4-7115-A91A-ACE043152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C42E9F-8A5D-C30E-D2EA-96A7647EE4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AA4277-D720-5E2B-A016-33699B253F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AA7C7C-4DCF-34AD-AE7C-32FBCE520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EA693-9B9F-49B5-BA32-889E30045496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1ADC0F-4AEB-4A3C-E64F-D7F2FC192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E8FBDC-5C0C-5ECC-E1F1-563167335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D550-193E-449C-81F3-ABFCF4FF7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035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3E19B-7E65-6D79-6DD7-D31A0D1B2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5C3342-2F9B-8AEC-CF2B-E209DC889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EA693-9B9F-49B5-BA32-889E30045496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AD9331-82EB-CD34-8F93-1CE6023DA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C80F4-FFA1-BF89-B362-DA58DF014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D550-193E-449C-81F3-ABFCF4FF7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235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B15686-DDF4-2895-0034-326155CEE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EA693-9B9F-49B5-BA32-889E30045496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BAE697-A0F0-B9D1-38DE-7B4CDA64D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3EFB4-D978-4E43-7FEC-DF4B32776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D550-193E-449C-81F3-ABFCF4FF7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566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F7241-0462-632B-B2E0-2BD4D6205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1F87F-9A84-97DA-F8C6-6F4D08DD4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D991E-BFD9-6D58-8BAF-0968473A0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DC96B-9A69-1E8D-6383-A0181F157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EA693-9B9F-49B5-BA32-889E30045496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BC37A-39E4-399F-40B3-64272B2AC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673C6-9004-21A6-E693-5C77CBC78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D550-193E-449C-81F3-ABFCF4FF7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01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FD101-A804-D61A-2DB4-C87EE9DB6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AE2C22-721C-1E56-BB9B-0C80BB7123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C270FA-BF0C-B1EA-B80A-A5F58163B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22FC5-605E-3C03-8FE7-4DBC50991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EA693-9B9F-49B5-BA32-889E30045496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564E5-743D-1D6E-1D6C-4BD03EC38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0535F-D2A4-7E3C-F78E-9140D912E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7D550-193E-449C-81F3-ABFCF4FF7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123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2D91B8-C445-AA3D-3AC4-1238235A7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86AC8-8BEB-4A76-31F3-0E7EF455C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00462-48C4-6BE3-F4C0-945761C94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EA693-9B9F-49B5-BA32-889E30045496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71753-4FFF-6653-9C02-44CA87490E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5CD87-6C0A-6CA9-1A31-4E4404FD0C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7D550-193E-449C-81F3-ABFCF4FF79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967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BA4C2-B59B-099C-60BD-7AC23266CE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B2C5C-1358-6242-9A39-B94E44EA50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8274D76-88FE-FE6D-BE40-E176E271F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11" t="22046" r="11281" b="22653"/>
          <a:stretch/>
        </p:blipFill>
        <p:spPr>
          <a:xfrm>
            <a:off x="648182" y="991947"/>
            <a:ext cx="10297611" cy="533940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B2E0BC6-4DA6-321E-7C5D-6FA9CF2BE705}"/>
              </a:ext>
            </a:extLst>
          </p:cNvPr>
          <p:cNvSpPr txBox="1"/>
          <p:nvPr/>
        </p:nvSpPr>
        <p:spPr>
          <a:xfrm>
            <a:off x="2696901" y="176468"/>
            <a:ext cx="65917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SALES OVERVIEW ANALYSIS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2738993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45FEF-527A-EB3A-48A6-E4C3845A0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531562-831F-B580-DA39-90545BC4F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20" t="23747" r="8803" b="16668"/>
          <a:stretch/>
        </p:blipFill>
        <p:spPr>
          <a:xfrm>
            <a:off x="393539" y="266218"/>
            <a:ext cx="11366339" cy="643552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D129D0-657C-2572-48D0-389513AE46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14" t="23937" r="19959" b="18292"/>
          <a:stretch/>
        </p:blipFill>
        <p:spPr>
          <a:xfrm>
            <a:off x="10096982" y="5744198"/>
            <a:ext cx="1701479" cy="100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712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E68DA-9A22-F354-4D66-225690F07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C65CDE-4B13-BEDF-F42F-76EE9790B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20" t="22417" r="16434" b="23598"/>
          <a:stretch/>
        </p:blipFill>
        <p:spPr>
          <a:xfrm>
            <a:off x="312519" y="332772"/>
            <a:ext cx="11771451" cy="6192456"/>
          </a:xfrm>
        </p:spPr>
      </p:pic>
    </p:spTree>
    <p:extLst>
      <p:ext uri="{BB962C8B-B14F-4D97-AF65-F5344CB8AC3E}">
        <p14:creationId xmlns:p14="http://schemas.microsoft.com/office/powerpoint/2010/main" val="3794273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CE1A-4931-1AA6-B341-05CE57D97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C01C30-FC89-5CDA-8266-70BB12F055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69" t="21885" r="11646" b="19860"/>
          <a:stretch/>
        </p:blipFill>
        <p:spPr>
          <a:xfrm>
            <a:off x="254642" y="1"/>
            <a:ext cx="11204293" cy="649287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ED77B2-B196-A930-C680-240E9E6DA6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91" t="23954" r="24222" b="18956"/>
          <a:stretch/>
        </p:blipFill>
        <p:spPr>
          <a:xfrm>
            <a:off x="9938793" y="5648727"/>
            <a:ext cx="1516284" cy="99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429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GOWTHAM SHANKAR</dc:creator>
  <cp:lastModifiedBy>GOWTHAM SHANKAR</cp:lastModifiedBy>
  <cp:revision>1</cp:revision>
  <dcterms:created xsi:type="dcterms:W3CDTF">2025-03-12T10:44:05Z</dcterms:created>
  <dcterms:modified xsi:type="dcterms:W3CDTF">2025-03-12T10:45:00Z</dcterms:modified>
</cp:coreProperties>
</file>