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theme/theme8.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0.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1.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2.xml" ContentType="application/vnd.openxmlformats-officedocument.theme+xml"/>
  <Override PartName="/ppt/slideLayouts/slideLayout4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 id="2147483718" r:id="rId5"/>
    <p:sldMasterId id="2147483696" r:id="rId6"/>
    <p:sldMasterId id="2147483712" r:id="rId7"/>
    <p:sldMasterId id="2147483714" r:id="rId8"/>
    <p:sldMasterId id="2147483716" r:id="rId9"/>
    <p:sldMasterId id="2147483681" r:id="rId10"/>
    <p:sldMasterId id="2147483683" r:id="rId11"/>
    <p:sldMasterId id="2147483737" r:id="rId12"/>
    <p:sldMasterId id="2147483743" r:id="rId13"/>
    <p:sldMasterId id="2147483750" r:id="rId14"/>
    <p:sldMasterId id="2147483755" r:id="rId15"/>
    <p:sldMasterId id="2147483771" r:id="rId16"/>
  </p:sldMasterIdLst>
  <p:notesMasterIdLst>
    <p:notesMasterId r:id="rId18"/>
  </p:notesMasterIdLst>
  <p:handoutMasterIdLst>
    <p:handoutMasterId r:id="rId19"/>
  </p:handoutMasterIdLst>
  <p:sldIdLst>
    <p:sldId id="2142532429" r:id="rId17"/>
  </p:sldIdLst>
  <p:sldSz cx="12192000" cy="6858000"/>
  <p:notesSz cx="9296400" cy="7010400"/>
  <p:defaultTextStyle>
    <a:defPPr>
      <a:defRPr lang="en-US"/>
    </a:defPPr>
    <a:lvl1pPr marL="0" algn="l" defTabSz="554074" rtl="0" eaLnBrk="1" latinLnBrk="0" hangingPunct="1">
      <a:defRPr sz="1091" kern="1200">
        <a:solidFill>
          <a:schemeClr val="tx1"/>
        </a:solidFill>
        <a:latin typeface="+mn-lt"/>
        <a:ea typeface="+mn-ea"/>
        <a:cs typeface="+mn-cs"/>
      </a:defRPr>
    </a:lvl1pPr>
    <a:lvl2pPr marL="277037" algn="l" defTabSz="554074" rtl="0" eaLnBrk="1" latinLnBrk="0" hangingPunct="1">
      <a:defRPr sz="1091" kern="1200">
        <a:solidFill>
          <a:schemeClr val="tx1"/>
        </a:solidFill>
        <a:latin typeface="+mn-lt"/>
        <a:ea typeface="+mn-ea"/>
        <a:cs typeface="+mn-cs"/>
      </a:defRPr>
    </a:lvl2pPr>
    <a:lvl3pPr marL="554074" algn="l" defTabSz="554074" rtl="0" eaLnBrk="1" latinLnBrk="0" hangingPunct="1">
      <a:defRPr sz="1091" kern="1200">
        <a:solidFill>
          <a:schemeClr val="tx1"/>
        </a:solidFill>
        <a:latin typeface="+mn-lt"/>
        <a:ea typeface="+mn-ea"/>
        <a:cs typeface="+mn-cs"/>
      </a:defRPr>
    </a:lvl3pPr>
    <a:lvl4pPr marL="831111" algn="l" defTabSz="554074" rtl="0" eaLnBrk="1" latinLnBrk="0" hangingPunct="1">
      <a:defRPr sz="1091" kern="1200">
        <a:solidFill>
          <a:schemeClr val="tx1"/>
        </a:solidFill>
        <a:latin typeface="+mn-lt"/>
        <a:ea typeface="+mn-ea"/>
        <a:cs typeface="+mn-cs"/>
      </a:defRPr>
    </a:lvl4pPr>
    <a:lvl5pPr marL="1108148" algn="l" defTabSz="554074" rtl="0" eaLnBrk="1" latinLnBrk="0" hangingPunct="1">
      <a:defRPr sz="1091" kern="1200">
        <a:solidFill>
          <a:schemeClr val="tx1"/>
        </a:solidFill>
        <a:latin typeface="+mn-lt"/>
        <a:ea typeface="+mn-ea"/>
        <a:cs typeface="+mn-cs"/>
      </a:defRPr>
    </a:lvl5pPr>
    <a:lvl6pPr marL="1385185" algn="l" defTabSz="554074" rtl="0" eaLnBrk="1" latinLnBrk="0" hangingPunct="1">
      <a:defRPr sz="1091" kern="1200">
        <a:solidFill>
          <a:schemeClr val="tx1"/>
        </a:solidFill>
        <a:latin typeface="+mn-lt"/>
        <a:ea typeface="+mn-ea"/>
        <a:cs typeface="+mn-cs"/>
      </a:defRPr>
    </a:lvl6pPr>
    <a:lvl7pPr marL="1662222" algn="l" defTabSz="554074" rtl="0" eaLnBrk="1" latinLnBrk="0" hangingPunct="1">
      <a:defRPr sz="1091" kern="1200">
        <a:solidFill>
          <a:schemeClr val="tx1"/>
        </a:solidFill>
        <a:latin typeface="+mn-lt"/>
        <a:ea typeface="+mn-ea"/>
        <a:cs typeface="+mn-cs"/>
      </a:defRPr>
    </a:lvl7pPr>
    <a:lvl8pPr marL="1939260" algn="l" defTabSz="554074" rtl="0" eaLnBrk="1" latinLnBrk="0" hangingPunct="1">
      <a:defRPr sz="1091" kern="1200">
        <a:solidFill>
          <a:schemeClr val="tx1"/>
        </a:solidFill>
        <a:latin typeface="+mn-lt"/>
        <a:ea typeface="+mn-ea"/>
        <a:cs typeface="+mn-cs"/>
      </a:defRPr>
    </a:lvl8pPr>
    <a:lvl9pPr marL="2216297" algn="l" defTabSz="554074" rtl="0" eaLnBrk="1" latinLnBrk="0" hangingPunct="1">
      <a:defRPr sz="1091" kern="1200">
        <a:solidFill>
          <a:schemeClr val="tx1"/>
        </a:solidFill>
        <a:latin typeface="+mn-lt"/>
        <a:ea typeface="+mn-ea"/>
        <a:cs typeface="+mn-cs"/>
      </a:defRPr>
    </a:lvl9pPr>
  </p:defaultTextStyle>
  <p:extLst>
    <p:ext uri="{EFAFB233-063F-42B5-8137-9DF3F51BA10A}">
      <p15:sldGuideLst xmlns:p15="http://schemas.microsoft.com/office/powerpoint/2012/main">
        <p15:guide id="3" pos="3864" userDrawn="1">
          <p15:clr>
            <a:srgbClr val="A4A3A4"/>
          </p15:clr>
        </p15:guide>
        <p15:guide id="4" orient="horz" pos="15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Fawcett" initials="PF" lastIdx="2" clrIdx="0">
    <p:extLst>
      <p:ext uri="{19B8F6BF-5375-455C-9EA6-DF929625EA0E}">
        <p15:presenceInfo xmlns:p15="http://schemas.microsoft.com/office/powerpoint/2012/main" userId="S::705388@TCS.com::cca6481e-0afd-40d6-bee5-5e707b51a9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16A"/>
    <a:srgbClr val="B3DE92"/>
    <a:srgbClr val="73C13B"/>
    <a:srgbClr val="CCFF99"/>
    <a:srgbClr val="99FF99"/>
    <a:srgbClr val="F2F2F2"/>
    <a:srgbClr val="5335A8"/>
    <a:srgbClr val="FB943A"/>
    <a:srgbClr val="C2235D"/>
    <a:srgbClr val="F456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950A35-4ECB-EE05-A36A-6543DF40C87B}" v="8" dt="2025-01-28T14:24:43.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guide pos="3864"/>
        <p:guide orient="horz" pos="15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B57B39-E25C-5341-9575-E13C04C1298E}"/>
              </a:ext>
            </a:extLst>
          </p:cNvPr>
          <p:cNvSpPr>
            <a:spLocks noGrp="1"/>
          </p:cNvSpPr>
          <p:nvPr>
            <p:ph type="hdr" sz="quarter"/>
          </p:nvPr>
        </p:nvSpPr>
        <p:spPr>
          <a:xfrm>
            <a:off x="0" y="0"/>
            <a:ext cx="4028636" cy="351110"/>
          </a:xfrm>
          <a:prstGeom prst="rect">
            <a:avLst/>
          </a:prstGeom>
        </p:spPr>
        <p:txBody>
          <a:bodyPr vert="horz" lIns="47448" tIns="23724" rIns="47448" bIns="23724" rtlCol="0"/>
          <a:lstStyle>
            <a:lvl1pPr algn="l">
              <a:defRPr sz="600"/>
            </a:lvl1pPr>
          </a:lstStyle>
          <a:p>
            <a:endParaRPr lang="en-US"/>
          </a:p>
        </p:txBody>
      </p:sp>
      <p:sp>
        <p:nvSpPr>
          <p:cNvPr id="3" name="Date Placeholder 2">
            <a:extLst>
              <a:ext uri="{FF2B5EF4-FFF2-40B4-BE49-F238E27FC236}">
                <a16:creationId xmlns:a16="http://schemas.microsoft.com/office/drawing/2014/main" id="{D10FC10F-A617-D546-A1FB-FBEFDEF1F170}"/>
              </a:ext>
            </a:extLst>
          </p:cNvPr>
          <p:cNvSpPr>
            <a:spLocks noGrp="1"/>
          </p:cNvSpPr>
          <p:nvPr>
            <p:ph type="dt" sz="quarter" idx="1"/>
          </p:nvPr>
        </p:nvSpPr>
        <p:spPr>
          <a:xfrm>
            <a:off x="5265562" y="0"/>
            <a:ext cx="4028636" cy="351110"/>
          </a:xfrm>
          <a:prstGeom prst="rect">
            <a:avLst/>
          </a:prstGeom>
        </p:spPr>
        <p:txBody>
          <a:bodyPr vert="horz" lIns="47448" tIns="23724" rIns="47448" bIns="23724" rtlCol="0"/>
          <a:lstStyle>
            <a:lvl1pPr algn="r">
              <a:defRPr sz="600"/>
            </a:lvl1pPr>
          </a:lstStyle>
          <a:p>
            <a:fld id="{2C07EB32-10B6-2E4E-B94B-249F2FD65C02}" type="datetimeFigureOut">
              <a:rPr lang="en-US" smtClean="0"/>
              <a:t>2/5/2025</a:t>
            </a:fld>
            <a:endParaRPr lang="en-US"/>
          </a:p>
        </p:txBody>
      </p:sp>
      <p:sp>
        <p:nvSpPr>
          <p:cNvPr id="4" name="Footer Placeholder 3">
            <a:extLst>
              <a:ext uri="{FF2B5EF4-FFF2-40B4-BE49-F238E27FC236}">
                <a16:creationId xmlns:a16="http://schemas.microsoft.com/office/drawing/2014/main" id="{839DE80B-4B5A-6E45-87A2-C290B79E5F95}"/>
              </a:ext>
            </a:extLst>
          </p:cNvPr>
          <p:cNvSpPr>
            <a:spLocks noGrp="1"/>
          </p:cNvSpPr>
          <p:nvPr>
            <p:ph type="ftr" sz="quarter" idx="2"/>
          </p:nvPr>
        </p:nvSpPr>
        <p:spPr>
          <a:xfrm>
            <a:off x="0" y="6659290"/>
            <a:ext cx="4028636" cy="351110"/>
          </a:xfrm>
          <a:prstGeom prst="rect">
            <a:avLst/>
          </a:prstGeom>
        </p:spPr>
        <p:txBody>
          <a:bodyPr vert="horz" lIns="47448" tIns="23724" rIns="47448" bIns="23724" rtlCol="0" anchor="b"/>
          <a:lstStyle>
            <a:lvl1pPr algn="l">
              <a:defRPr sz="600"/>
            </a:lvl1pPr>
          </a:lstStyle>
          <a:p>
            <a:endParaRPr lang="en-US"/>
          </a:p>
        </p:txBody>
      </p:sp>
      <p:sp>
        <p:nvSpPr>
          <p:cNvPr id="5" name="Slide Number Placeholder 4">
            <a:extLst>
              <a:ext uri="{FF2B5EF4-FFF2-40B4-BE49-F238E27FC236}">
                <a16:creationId xmlns:a16="http://schemas.microsoft.com/office/drawing/2014/main" id="{A55DE743-0C8D-A242-9D40-1DBB646030C0}"/>
              </a:ext>
            </a:extLst>
          </p:cNvPr>
          <p:cNvSpPr>
            <a:spLocks noGrp="1"/>
          </p:cNvSpPr>
          <p:nvPr>
            <p:ph type="sldNum" sz="quarter" idx="3"/>
          </p:nvPr>
        </p:nvSpPr>
        <p:spPr>
          <a:xfrm>
            <a:off x="5265562" y="6659290"/>
            <a:ext cx="4028636" cy="351110"/>
          </a:xfrm>
          <a:prstGeom prst="rect">
            <a:avLst/>
          </a:prstGeom>
        </p:spPr>
        <p:txBody>
          <a:bodyPr vert="horz" lIns="47448" tIns="23724" rIns="47448" bIns="23724" rtlCol="0" anchor="b"/>
          <a:lstStyle>
            <a:lvl1pPr algn="r">
              <a:defRPr sz="600"/>
            </a:lvl1pPr>
          </a:lstStyle>
          <a:p>
            <a:fld id="{F2B6398B-BD35-9944-A2AE-CDEAA658CA8F}" type="slidenum">
              <a:rPr lang="en-US" smtClean="0"/>
              <a:t>‹#›</a:t>
            </a:fld>
            <a:endParaRPr lang="en-US"/>
          </a:p>
        </p:txBody>
      </p:sp>
    </p:spTree>
    <p:extLst>
      <p:ext uri="{BB962C8B-B14F-4D97-AF65-F5344CB8AC3E}">
        <p14:creationId xmlns:p14="http://schemas.microsoft.com/office/powerpoint/2010/main" val="22758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636" cy="351110"/>
          </a:xfrm>
          <a:prstGeom prst="rect">
            <a:avLst/>
          </a:prstGeom>
        </p:spPr>
        <p:txBody>
          <a:bodyPr vert="horz" lIns="47448" tIns="23724" rIns="47448" bIns="23724" rtlCol="0"/>
          <a:lstStyle>
            <a:lvl1pPr algn="l">
              <a:defRPr sz="600"/>
            </a:lvl1pPr>
          </a:lstStyle>
          <a:p>
            <a:endParaRPr lang="en-US"/>
          </a:p>
        </p:txBody>
      </p:sp>
      <p:sp>
        <p:nvSpPr>
          <p:cNvPr id="3" name="Date Placeholder 2"/>
          <p:cNvSpPr>
            <a:spLocks noGrp="1"/>
          </p:cNvSpPr>
          <p:nvPr>
            <p:ph type="dt" idx="1"/>
          </p:nvPr>
        </p:nvSpPr>
        <p:spPr>
          <a:xfrm>
            <a:off x="5265562" y="0"/>
            <a:ext cx="4028636" cy="351110"/>
          </a:xfrm>
          <a:prstGeom prst="rect">
            <a:avLst/>
          </a:prstGeom>
        </p:spPr>
        <p:txBody>
          <a:bodyPr vert="horz" lIns="47448" tIns="23724" rIns="47448" bIns="23724" rtlCol="0"/>
          <a:lstStyle>
            <a:lvl1pPr algn="r">
              <a:defRPr sz="600"/>
            </a:lvl1pPr>
          </a:lstStyle>
          <a:p>
            <a:fld id="{7CFDE7FE-E86F-8B48-ADF6-1E45333E155F}" type="datetimeFigureOut">
              <a:rPr lang="en-US" smtClean="0"/>
              <a:t>2/5/2025</a:t>
            </a:fld>
            <a:endParaRPr lang="en-US"/>
          </a:p>
        </p:txBody>
      </p:sp>
      <p:sp>
        <p:nvSpPr>
          <p:cNvPr id="4" name="Slide Image Placeholder 3"/>
          <p:cNvSpPr>
            <a:spLocks noGrp="1" noRot="1" noChangeAspect="1"/>
          </p:cNvSpPr>
          <p:nvPr>
            <p:ph type="sldImg" idx="2"/>
          </p:nvPr>
        </p:nvSpPr>
        <p:spPr>
          <a:xfrm>
            <a:off x="2544763" y="876300"/>
            <a:ext cx="4206875" cy="2366963"/>
          </a:xfrm>
          <a:prstGeom prst="rect">
            <a:avLst/>
          </a:prstGeom>
          <a:noFill/>
          <a:ln w="12700">
            <a:solidFill>
              <a:prstClr val="black"/>
            </a:solidFill>
          </a:ln>
        </p:spPr>
        <p:txBody>
          <a:bodyPr vert="horz" lIns="47448" tIns="23724" rIns="47448" bIns="23724" rtlCol="0" anchor="ctr"/>
          <a:lstStyle/>
          <a:p>
            <a:endParaRPr lang="en-US"/>
          </a:p>
        </p:txBody>
      </p:sp>
      <p:sp>
        <p:nvSpPr>
          <p:cNvPr id="5" name="Notes Placeholder 4"/>
          <p:cNvSpPr>
            <a:spLocks noGrp="1"/>
          </p:cNvSpPr>
          <p:nvPr>
            <p:ph type="body" sz="quarter" idx="3"/>
          </p:nvPr>
        </p:nvSpPr>
        <p:spPr>
          <a:xfrm>
            <a:off x="929347" y="3373411"/>
            <a:ext cx="7437707" cy="2760690"/>
          </a:xfrm>
          <a:prstGeom prst="rect">
            <a:avLst/>
          </a:prstGeom>
        </p:spPr>
        <p:txBody>
          <a:bodyPr vert="horz" lIns="47448" tIns="23724" rIns="47448" bIns="237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290"/>
            <a:ext cx="4028636" cy="351110"/>
          </a:xfrm>
          <a:prstGeom prst="rect">
            <a:avLst/>
          </a:prstGeom>
        </p:spPr>
        <p:txBody>
          <a:bodyPr vert="horz" lIns="47448" tIns="23724" rIns="47448" bIns="23724" rtlCol="0" anchor="b"/>
          <a:lstStyle>
            <a:lvl1pPr algn="l">
              <a:defRPr sz="600"/>
            </a:lvl1pPr>
          </a:lstStyle>
          <a:p>
            <a:endParaRPr lang="en-US"/>
          </a:p>
        </p:txBody>
      </p:sp>
      <p:sp>
        <p:nvSpPr>
          <p:cNvPr id="7" name="Slide Number Placeholder 6"/>
          <p:cNvSpPr>
            <a:spLocks noGrp="1"/>
          </p:cNvSpPr>
          <p:nvPr>
            <p:ph type="sldNum" sz="quarter" idx="5"/>
          </p:nvPr>
        </p:nvSpPr>
        <p:spPr>
          <a:xfrm>
            <a:off x="5265562" y="6659290"/>
            <a:ext cx="4028636" cy="351110"/>
          </a:xfrm>
          <a:prstGeom prst="rect">
            <a:avLst/>
          </a:prstGeom>
        </p:spPr>
        <p:txBody>
          <a:bodyPr vert="horz" lIns="47448" tIns="23724" rIns="47448" bIns="23724" rtlCol="0" anchor="b"/>
          <a:lstStyle>
            <a:lvl1pPr algn="r">
              <a:defRPr sz="600"/>
            </a:lvl1pPr>
          </a:lstStyle>
          <a:p>
            <a:fld id="{A07200B2-C048-4A44-98EF-A41CF7E5C0F8}" type="slidenum">
              <a:rPr lang="en-US" smtClean="0"/>
              <a:t>‹#›</a:t>
            </a:fld>
            <a:endParaRPr lang="en-US"/>
          </a:p>
        </p:txBody>
      </p:sp>
    </p:spTree>
    <p:extLst>
      <p:ext uri="{BB962C8B-B14F-4D97-AF65-F5344CB8AC3E}">
        <p14:creationId xmlns:p14="http://schemas.microsoft.com/office/powerpoint/2010/main" val="1974401774"/>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7200B2-C048-4A44-98EF-A41CF7E5C0F8}" type="slidenum">
              <a:rPr lang="en-US" smtClean="0"/>
              <a:t>1</a:t>
            </a:fld>
            <a:endParaRPr lang="en-US"/>
          </a:p>
        </p:txBody>
      </p:sp>
    </p:spTree>
    <p:extLst>
      <p:ext uri="{BB962C8B-B14F-4D97-AF65-F5344CB8AC3E}">
        <p14:creationId xmlns:p14="http://schemas.microsoft.com/office/powerpoint/2010/main" val="171876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6B76AE-EDEC-4417-B5DA-F48574E3741F}"/>
              </a:ext>
            </a:extLst>
          </p:cNvPr>
          <p:cNvSpPr>
            <a:spLocks noGrp="1"/>
          </p:cNvSpPr>
          <p:nvPr>
            <p:ph type="title" hasCustomPrompt="1"/>
          </p:nvPr>
        </p:nvSpPr>
        <p:spPr>
          <a:xfrm>
            <a:off x="257321" y="143885"/>
            <a:ext cx="10514927" cy="737369"/>
          </a:xfrm>
          <a:prstGeom prst="rect">
            <a:avLst/>
          </a:prstGeom>
        </p:spPr>
        <p:txBody>
          <a:bodyPr vert="horz" lIns="91440" tIns="45720" rIns="91440" bIns="45720" rtlCol="0" anchor="t">
            <a:noAutofit/>
          </a:bodyPr>
          <a:lstStyle>
            <a:lvl1pPr>
              <a:defRPr lang="en-US" dirty="0"/>
            </a:lvl1pPr>
          </a:lstStyle>
          <a:p>
            <a:pPr lvl="0"/>
            <a:r>
              <a:rPr lang="en-US"/>
              <a:t>Click to add title</a:t>
            </a:r>
          </a:p>
        </p:txBody>
      </p:sp>
    </p:spTree>
    <p:extLst>
      <p:ext uri="{BB962C8B-B14F-4D97-AF65-F5344CB8AC3E}">
        <p14:creationId xmlns:p14="http://schemas.microsoft.com/office/powerpoint/2010/main" val="61795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2318-9756-4067-8F3A-BAE066BFA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E251D-4700-4456-A1D0-BA45B9475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3344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CBB4-6854-4A5F-9AA4-ABDCBAA0F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86D71E-C712-47A9-A0CC-C9FE6613F1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0125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18063"/>
            <a:ext cx="6327648" cy="4218432"/>
          </a:xfrm>
          <a:noFill/>
          <a:ln>
            <a:noFill/>
          </a:ln>
        </p:spPr>
        <p:txBody>
          <a:bodyPr anchor="ctr" anchorCtr="0">
            <a:noAutofit/>
          </a:bodyPr>
          <a:lstStyle>
            <a:lvl1pPr algn="ctr">
              <a:defRPr sz="4800" b="1">
                <a:solidFill>
                  <a:schemeClr val="tx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665220" y="2830792"/>
            <a:ext cx="4855353" cy="345544"/>
          </a:xfrm>
        </p:spPr>
        <p:txBody>
          <a:bodyPr vert="horz" wrap="square" lIns="0" tIns="17145" rIns="0" bIns="0" rtlCol="0">
            <a:spAutoFit/>
          </a:bodyPr>
          <a:lstStyle>
            <a:lvl1pPr>
              <a:defRPr lang="en-US" dirty="0"/>
            </a:lvl1pPr>
          </a:lstStyle>
          <a:p>
            <a:pPr marL="7701" lvl="0" algn="l" defTabSz="554445" rtl="0" latinLnBrk="0">
              <a:lnSpc>
                <a:spcPct val="100000"/>
              </a:lnSpc>
              <a:spcBef>
                <a:spcPts val="81"/>
              </a:spcBef>
            </a:pPr>
            <a:r>
              <a:rPr lang="en-US"/>
              <a:t>Click to edit Master text styles</a:t>
            </a:r>
          </a:p>
        </p:txBody>
      </p:sp>
      <p:sp>
        <p:nvSpPr>
          <p:cNvPr id="14" name="Text Placeholder 6">
            <a:extLst>
              <a:ext uri="{FF2B5EF4-FFF2-40B4-BE49-F238E27FC236}">
                <a16:creationId xmlns:a16="http://schemas.microsoft.com/office/drawing/2014/main" id="{40D97720-AFD0-46DC-86B5-C07695372C85}"/>
              </a:ext>
            </a:extLst>
          </p:cNvPr>
          <p:cNvSpPr>
            <a:spLocks noGrp="1"/>
          </p:cNvSpPr>
          <p:nvPr>
            <p:ph type="body" sz="quarter" idx="11" hasCustomPrompt="1"/>
          </p:nvPr>
        </p:nvSpPr>
        <p:spPr>
          <a:xfrm>
            <a:off x="383269" y="3927279"/>
            <a:ext cx="392672" cy="246221"/>
          </a:xfrm>
        </p:spPr>
        <p:txBody>
          <a:bodyPr vert="horz" wrap="none" lIns="0" tIns="0" rIns="0" bIns="0" rtlCol="0">
            <a:spAutoFit/>
          </a:bodyPr>
          <a:lstStyle>
            <a:lvl1pPr>
              <a:defRPr lang="en-US" sz="1600" dirty="0">
                <a:solidFill>
                  <a:srgbClr val="F4F3F9"/>
                </a:solidFill>
              </a:defRPr>
            </a:lvl1pPr>
          </a:lstStyle>
          <a:p>
            <a:pPr lvl="0"/>
            <a:r>
              <a:rPr lang="en-US"/>
              <a:t>Date</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670259" y="1877352"/>
            <a:ext cx="4855353" cy="459443"/>
          </a:xfrm>
        </p:spPr>
        <p:txBody>
          <a:bodyPr vert="horz" wrap="square" lIns="0" tIns="12065" rIns="0" bIns="0" rtlCol="0">
            <a:spAutoFit/>
          </a:bodyPr>
          <a:lstStyle>
            <a:lvl1pPr>
              <a:defRPr lang="en-US" dirty="0"/>
            </a:lvl1pPr>
          </a:lstStyle>
          <a:p>
            <a:pPr lvl="0">
              <a:lnSpc>
                <a:spcPct val="90000"/>
              </a:lnSpc>
            </a:pPr>
            <a:r>
              <a:rPr lang="en-US"/>
              <a:t>Click to edit Master title style</a:t>
            </a:r>
          </a:p>
        </p:txBody>
      </p:sp>
    </p:spTree>
    <p:extLst>
      <p:ext uri="{BB962C8B-B14F-4D97-AF65-F5344CB8AC3E}">
        <p14:creationId xmlns:p14="http://schemas.microsoft.com/office/powerpoint/2010/main" val="313381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vider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CADA62-BF29-4A7B-A3FF-63E5346EB9A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738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hank you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CADA62-BF29-4A7B-A3FF-63E5346EB9A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7914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6B76AE-EDEC-4417-B5DA-F48574E3741F}"/>
              </a:ext>
            </a:extLst>
          </p:cNvPr>
          <p:cNvSpPr>
            <a:spLocks noGrp="1"/>
          </p:cNvSpPr>
          <p:nvPr>
            <p:ph type="title" hasCustomPrompt="1"/>
          </p:nvPr>
        </p:nvSpPr>
        <p:spPr>
          <a:xfrm>
            <a:off x="257321" y="143885"/>
            <a:ext cx="10514927" cy="737369"/>
          </a:xfrm>
          <a:prstGeom prst="rect">
            <a:avLst/>
          </a:prstGeom>
        </p:spPr>
        <p:txBody>
          <a:bodyPr vert="horz" lIns="91440" tIns="45720" rIns="91440" bIns="45720" rtlCol="0" anchor="t">
            <a:noAutofit/>
          </a:bodyPr>
          <a:lstStyle>
            <a:lvl1pPr>
              <a:defRPr lang="en-US" dirty="0"/>
            </a:lvl1pPr>
          </a:lstStyle>
          <a:p>
            <a:pPr lvl="0"/>
            <a:r>
              <a:rPr lang="en-US"/>
              <a:t>Click to add title</a:t>
            </a:r>
          </a:p>
        </p:txBody>
      </p:sp>
    </p:spTree>
    <p:extLst>
      <p:ext uri="{BB962C8B-B14F-4D97-AF65-F5344CB8AC3E}">
        <p14:creationId xmlns:p14="http://schemas.microsoft.com/office/powerpoint/2010/main" val="2110259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No Title o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471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with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665219" y="2554121"/>
            <a:ext cx="4230076" cy="263534"/>
          </a:xfrm>
        </p:spPr>
        <p:txBody>
          <a:bodyPr vert="horz" wrap="square" lIns="0" tIns="17145" rIns="0" bIns="0" rtlCol="0">
            <a:spAutoFit/>
          </a:bodyPr>
          <a:lstStyle>
            <a:lvl1pPr>
              <a:defRPr lang="en-US" dirty="0" smtClean="0"/>
            </a:lvl1pPr>
          </a:lstStyle>
          <a:p>
            <a:pPr marL="7701" lvl="0" algn="l" defTabSz="554445" rtl="0" eaLnBrk="1" latinLnBrk="0" hangingPunct="1">
              <a:lnSpc>
                <a:spcPct val="100000"/>
              </a:lnSpc>
              <a:spcBef>
                <a:spcPts val="81"/>
              </a:spcBef>
            </a:pPr>
            <a:r>
              <a:rPr lang="en-US"/>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670260" y="1600201"/>
            <a:ext cx="4878841" cy="443070"/>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033043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665220" y="2830792"/>
            <a:ext cx="4855353" cy="263534"/>
          </a:xfrm>
        </p:spPr>
        <p:txBody>
          <a:bodyPr vert="horz" wrap="square" lIns="0" tIns="17145" rIns="0" bIns="0" rtlCol="0">
            <a:spAutoFit/>
          </a:bodyPr>
          <a:lstStyle>
            <a:lvl1pPr>
              <a:defRPr lang="en-US" dirty="0" smtClean="0"/>
            </a:lvl1pPr>
          </a:lstStyle>
          <a:p>
            <a:pPr marL="7701" lvl="0" algn="l" defTabSz="554445" rtl="0" eaLnBrk="1" latinLnBrk="0" hangingPunct="1">
              <a:lnSpc>
                <a:spcPct val="100000"/>
              </a:lnSpc>
              <a:spcBef>
                <a:spcPts val="81"/>
              </a:spcBef>
            </a:pPr>
            <a:r>
              <a:rPr lang="en-US"/>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670259" y="1877352"/>
            <a:ext cx="4855353" cy="399981"/>
          </a:xfrm>
        </p:spPr>
        <p:txBody>
          <a:bodyPr vert="horz" wrap="square" lIns="0" tIns="12065" rIns="0" bIns="0" rtlCol="0">
            <a:spAutoFit/>
          </a:bodyPr>
          <a:lstStyle>
            <a:lvl1pPr>
              <a:defRPr lang="en-US" dirty="0"/>
            </a:lvl1pPr>
          </a:lstStyle>
          <a:p>
            <a:pPr lvl="0">
              <a:lnSpc>
                <a:spcPct val="90000"/>
              </a:lnSpc>
            </a:pPr>
            <a:r>
              <a:rPr lang="en-US"/>
              <a:t>Click to edit Master title style</a:t>
            </a:r>
          </a:p>
        </p:txBody>
      </p:sp>
      <p:sp>
        <p:nvSpPr>
          <p:cNvPr id="5" name="Text Placeholder 3">
            <a:extLst>
              <a:ext uri="{FF2B5EF4-FFF2-40B4-BE49-F238E27FC236}">
                <a16:creationId xmlns:a16="http://schemas.microsoft.com/office/drawing/2014/main" id="{9E1867B1-C237-466F-A66F-173C2D734573}"/>
              </a:ext>
            </a:extLst>
          </p:cNvPr>
          <p:cNvSpPr>
            <a:spLocks noGrp="1"/>
          </p:cNvSpPr>
          <p:nvPr>
            <p:ph type="body" sz="quarter" idx="11" hasCustomPrompt="1"/>
          </p:nvPr>
        </p:nvSpPr>
        <p:spPr>
          <a:xfrm>
            <a:off x="382081" y="4272420"/>
            <a:ext cx="1998263" cy="248787"/>
          </a:xfrm>
        </p:spPr>
        <p:txBody>
          <a:bodyPr wrap="none" anchor="ctr" anchorCtr="0">
            <a:noAutofit/>
          </a:bodyPr>
          <a:lstStyle>
            <a:lvl1pPr>
              <a:defRPr sz="1600">
                <a:solidFill>
                  <a:schemeClr val="tx1"/>
                </a:solidFill>
              </a:defRPr>
            </a:lvl1pPr>
          </a:lstStyle>
          <a:p>
            <a:pPr lvl="0"/>
            <a:r>
              <a:rPr lang="en-US"/>
              <a:t>Date</a:t>
            </a:r>
          </a:p>
        </p:txBody>
      </p:sp>
    </p:spTree>
    <p:extLst>
      <p:ext uri="{BB962C8B-B14F-4D97-AF65-F5344CB8AC3E}">
        <p14:creationId xmlns:p14="http://schemas.microsoft.com/office/powerpoint/2010/main" val="1364439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8348" y="194066"/>
            <a:ext cx="8326379" cy="642647"/>
          </a:xfrm>
        </p:spPr>
        <p:txBody>
          <a:bodyPr wrap="square">
            <a:normAutofit/>
          </a:bodyPr>
          <a:lstStyle>
            <a:lvl1pPr>
              <a:defRPr sz="2933"/>
            </a:lvl1pPr>
          </a:lstStyle>
          <a:p>
            <a:r>
              <a:rPr lang="en-US"/>
              <a:t>Click to edit Master title style</a:t>
            </a:r>
          </a:p>
        </p:txBody>
      </p:sp>
    </p:spTree>
    <p:extLst>
      <p:ext uri="{BB962C8B-B14F-4D97-AF65-F5344CB8AC3E}">
        <p14:creationId xmlns:p14="http://schemas.microsoft.com/office/powerpoint/2010/main" val="39411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No Title o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444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6B76AE-EDEC-4417-B5DA-F48574E3741F}"/>
              </a:ext>
            </a:extLst>
          </p:cNvPr>
          <p:cNvSpPr>
            <a:spLocks noGrp="1"/>
          </p:cNvSpPr>
          <p:nvPr>
            <p:ph type="title" hasCustomPrompt="1"/>
          </p:nvPr>
        </p:nvSpPr>
        <p:spPr>
          <a:xfrm>
            <a:off x="257321" y="143885"/>
            <a:ext cx="10514927" cy="737369"/>
          </a:xfrm>
          <a:prstGeom prst="rect">
            <a:avLst/>
          </a:prstGeom>
        </p:spPr>
        <p:txBody>
          <a:bodyPr vert="horz" lIns="91440" tIns="45720" rIns="91440" bIns="45720" rtlCol="0" anchor="t">
            <a:noAutofit/>
          </a:bodyPr>
          <a:lstStyle>
            <a:lvl1pPr>
              <a:defRPr lang="en-US" dirty="0"/>
            </a:lvl1pPr>
          </a:lstStyle>
          <a:p>
            <a:pPr lvl="0"/>
            <a:r>
              <a:rPr lang="en-US"/>
              <a:t>Click to add title</a:t>
            </a:r>
          </a:p>
        </p:txBody>
      </p:sp>
    </p:spTree>
    <p:extLst>
      <p:ext uri="{BB962C8B-B14F-4D97-AF65-F5344CB8AC3E}">
        <p14:creationId xmlns:p14="http://schemas.microsoft.com/office/powerpoint/2010/main" val="2110259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o Title o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471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with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665219" y="2554121"/>
            <a:ext cx="4230076" cy="263534"/>
          </a:xfrm>
        </p:spPr>
        <p:txBody>
          <a:bodyPr vert="horz" wrap="square" lIns="0" tIns="17145" rIns="0" bIns="0" rtlCol="0">
            <a:spAutoFit/>
          </a:bodyPr>
          <a:lstStyle>
            <a:lvl1pPr>
              <a:defRPr lang="en-US" dirty="0" smtClean="0"/>
            </a:lvl1pPr>
          </a:lstStyle>
          <a:p>
            <a:pPr marL="7701" lvl="0" algn="l" defTabSz="554445" rtl="0" eaLnBrk="1" latinLnBrk="0" hangingPunct="1">
              <a:lnSpc>
                <a:spcPct val="100000"/>
              </a:lnSpc>
              <a:spcBef>
                <a:spcPts val="81"/>
              </a:spcBef>
            </a:pPr>
            <a:r>
              <a:rPr lang="en-US"/>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670260" y="1600201"/>
            <a:ext cx="4878841" cy="443070"/>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033043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665220" y="2830792"/>
            <a:ext cx="4855353" cy="263534"/>
          </a:xfrm>
        </p:spPr>
        <p:txBody>
          <a:bodyPr vert="horz" wrap="square" lIns="0" tIns="17145" rIns="0" bIns="0" rtlCol="0">
            <a:spAutoFit/>
          </a:bodyPr>
          <a:lstStyle>
            <a:lvl1pPr>
              <a:defRPr lang="en-US" dirty="0" smtClean="0"/>
            </a:lvl1pPr>
          </a:lstStyle>
          <a:p>
            <a:pPr marL="7701" lvl="0" algn="l" defTabSz="554445" rtl="0" eaLnBrk="1" latinLnBrk="0" hangingPunct="1">
              <a:lnSpc>
                <a:spcPct val="100000"/>
              </a:lnSpc>
              <a:spcBef>
                <a:spcPts val="81"/>
              </a:spcBef>
            </a:pPr>
            <a:r>
              <a:rPr lang="en-US"/>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670259" y="1877352"/>
            <a:ext cx="4855353" cy="399981"/>
          </a:xfrm>
        </p:spPr>
        <p:txBody>
          <a:bodyPr vert="horz" wrap="square" lIns="0" tIns="12065" rIns="0" bIns="0" rtlCol="0">
            <a:spAutoFit/>
          </a:bodyPr>
          <a:lstStyle>
            <a:lvl1pPr>
              <a:defRPr lang="en-US" dirty="0"/>
            </a:lvl1pPr>
          </a:lstStyle>
          <a:p>
            <a:pPr lvl="0">
              <a:lnSpc>
                <a:spcPct val="90000"/>
              </a:lnSpc>
            </a:pPr>
            <a:r>
              <a:rPr lang="en-US"/>
              <a:t>Click to edit Master title style</a:t>
            </a:r>
          </a:p>
        </p:txBody>
      </p:sp>
      <p:sp>
        <p:nvSpPr>
          <p:cNvPr id="5" name="Text Placeholder 3">
            <a:extLst>
              <a:ext uri="{FF2B5EF4-FFF2-40B4-BE49-F238E27FC236}">
                <a16:creationId xmlns:a16="http://schemas.microsoft.com/office/drawing/2014/main" id="{9E1867B1-C237-466F-A66F-173C2D734573}"/>
              </a:ext>
            </a:extLst>
          </p:cNvPr>
          <p:cNvSpPr>
            <a:spLocks noGrp="1"/>
          </p:cNvSpPr>
          <p:nvPr>
            <p:ph type="body" sz="quarter" idx="11" hasCustomPrompt="1"/>
          </p:nvPr>
        </p:nvSpPr>
        <p:spPr>
          <a:xfrm>
            <a:off x="382081" y="4272420"/>
            <a:ext cx="1998263" cy="248787"/>
          </a:xfrm>
        </p:spPr>
        <p:txBody>
          <a:bodyPr wrap="none" anchor="ctr" anchorCtr="0">
            <a:noAutofit/>
          </a:bodyPr>
          <a:lstStyle>
            <a:lvl1pPr>
              <a:defRPr sz="1600">
                <a:solidFill>
                  <a:schemeClr val="tx1"/>
                </a:solidFill>
              </a:defRPr>
            </a:lvl1pPr>
          </a:lstStyle>
          <a:p>
            <a:pPr lvl="0"/>
            <a:r>
              <a:rPr lang="en-US"/>
              <a:t>Date</a:t>
            </a:r>
          </a:p>
        </p:txBody>
      </p:sp>
    </p:spTree>
    <p:extLst>
      <p:ext uri="{BB962C8B-B14F-4D97-AF65-F5344CB8AC3E}">
        <p14:creationId xmlns:p14="http://schemas.microsoft.com/office/powerpoint/2010/main" val="13644398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6170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FB10-DBD7-41E6-9A6D-695987A12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7226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135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2114" y="123219"/>
            <a:ext cx="11403885" cy="642647"/>
          </a:xfrm>
        </p:spPr>
        <p:txBody>
          <a:bodyPr wrap="square">
            <a:normAutofit/>
          </a:bodyPr>
          <a:lstStyle>
            <a:lvl1pPr>
              <a:defRPr sz="2933"/>
            </a:lvl1pPr>
          </a:lstStyle>
          <a:p>
            <a:r>
              <a:rPr lang="en-US"/>
              <a:t>Click to edit Master title style</a:t>
            </a:r>
          </a:p>
        </p:txBody>
      </p:sp>
    </p:spTree>
    <p:extLst>
      <p:ext uri="{BB962C8B-B14F-4D97-AF65-F5344CB8AC3E}">
        <p14:creationId xmlns:p14="http://schemas.microsoft.com/office/powerpoint/2010/main" val="40018207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Date Format">
    <p:bg>
      <p:bgPr>
        <a:solidFill>
          <a:srgbClr val="7156A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8005" y="2080611"/>
            <a:ext cx="9542777" cy="530352"/>
          </a:xfrm>
        </p:spPr>
        <p:txBody>
          <a:bodyPr>
            <a:noAutofit/>
          </a:bodyPr>
          <a:lstStyle>
            <a:lvl1pPr algn="l">
              <a:defRPr sz="3067">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bg1"/>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17" name="Rectangle 16"/>
          <p:cNvSpPr/>
          <p:nvPr userDrawn="1"/>
        </p:nvSpPr>
        <p:spPr>
          <a:xfrm>
            <a:off x="0" y="0"/>
            <a:ext cx="12192000" cy="1168400"/>
          </a:xfrm>
          <a:prstGeom prst="rect">
            <a:avLst/>
          </a:prstGeom>
          <a:solidFill>
            <a:srgbClr val="7156A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1247648"/>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6084811"/>
            <a:ext cx="12192000" cy="773189"/>
          </a:xfrm>
          <a:prstGeom prst="rect">
            <a:avLst/>
          </a:prstGeom>
        </p:spPr>
      </p:pic>
      <p:sp>
        <p:nvSpPr>
          <p:cNvPr id="24" name="Text Placeholder 5"/>
          <p:cNvSpPr>
            <a:spLocks noGrp="1"/>
          </p:cNvSpPr>
          <p:nvPr>
            <p:ph type="body" sz="quarter" idx="11" hasCustomPrompt="1"/>
          </p:nvPr>
        </p:nvSpPr>
        <p:spPr>
          <a:xfrm>
            <a:off x="532861" y="5955901"/>
            <a:ext cx="2475555" cy="402347"/>
          </a:xfrm>
        </p:spPr>
        <p:txBody>
          <a:bodyPr>
            <a:noAutofit/>
          </a:bodyPr>
          <a:lstStyle>
            <a:lvl1pPr marL="0" indent="0">
              <a:buNone/>
              <a:defRPr sz="1867">
                <a:solidFill>
                  <a:schemeClr val="bg1"/>
                </a:solidFill>
                <a:latin typeface="+mj-lt"/>
              </a:defRPr>
            </a:lvl1pPr>
          </a:lstStyle>
          <a:p>
            <a:pPr lvl="0"/>
            <a:r>
              <a:rPr lang="en-US"/>
              <a:t>Insert Date</a:t>
            </a:r>
          </a:p>
        </p:txBody>
      </p:sp>
      <p:sp>
        <p:nvSpPr>
          <p:cNvPr id="25" name="TextBox 24"/>
          <p:cNvSpPr txBox="1"/>
          <p:nvPr userDrawn="1"/>
        </p:nvSpPr>
        <p:spPr>
          <a:xfrm>
            <a:off x="9128723" y="6460473"/>
            <a:ext cx="2860077" cy="235898"/>
          </a:xfrm>
          <a:prstGeom prst="rect">
            <a:avLst/>
          </a:prstGeom>
          <a:noFill/>
        </p:spPr>
        <p:txBody>
          <a:bodyPr wrap="none" rtlCol="0">
            <a:spAutoFit/>
          </a:bodyPr>
          <a:lstStyle/>
          <a:p>
            <a:pPr algn="r"/>
            <a:r>
              <a:rPr lang="en-US" sz="933">
                <a:solidFill>
                  <a:prstClr val="white"/>
                </a:solidFill>
                <a:latin typeface="+mj-lt"/>
              </a:rPr>
              <a:t>|   Copyright © 2018 Tata Consultancy Services Limited</a:t>
            </a:r>
          </a:p>
        </p:txBody>
      </p:sp>
      <p:sp>
        <p:nvSpPr>
          <p:cNvPr id="26" name="Text Placeholder 4"/>
          <p:cNvSpPr>
            <a:spLocks noGrp="1"/>
          </p:cNvSpPr>
          <p:nvPr>
            <p:ph type="body" sz="quarter" idx="14" hasCustomPrompt="1"/>
          </p:nvPr>
        </p:nvSpPr>
        <p:spPr>
          <a:xfrm>
            <a:off x="6146800" y="6459852"/>
            <a:ext cx="3048000" cy="203200"/>
          </a:xfrm>
        </p:spPr>
        <p:txBody>
          <a:bodyPr wrap="none">
            <a:noAutofit/>
          </a:bodyPr>
          <a:lstStyle>
            <a:lvl1pPr marL="0" indent="0" algn="r">
              <a:buNone/>
              <a:defRPr sz="1067">
                <a:solidFill>
                  <a:schemeClr val="bg1"/>
                </a:solidFill>
                <a:latin typeface="+mj-lt"/>
              </a:defRPr>
            </a:lvl1pPr>
          </a:lstStyle>
          <a:p>
            <a:pPr lvl="0"/>
            <a:r>
              <a:rPr lang="en-US"/>
              <a:t>Click to add Information Classification</a:t>
            </a:r>
          </a:p>
        </p:txBody>
      </p:sp>
    </p:spTree>
    <p:extLst>
      <p:ext uri="{BB962C8B-B14F-4D97-AF65-F5344CB8AC3E}">
        <p14:creationId xmlns:p14="http://schemas.microsoft.com/office/powerpoint/2010/main" val="1218278726"/>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with Date Format">
    <p:spTree>
      <p:nvGrpSpPr>
        <p:cNvPr id="1" name=""/>
        <p:cNvGrpSpPr/>
        <p:nvPr/>
      </p:nvGrpSpPr>
      <p:grpSpPr>
        <a:xfrm>
          <a:off x="0" y="0"/>
          <a:ext cx="0" cy="0"/>
          <a:chOff x="0" y="0"/>
          <a:chExt cx="0" cy="0"/>
        </a:xfrm>
      </p:grpSpPr>
      <p:sp>
        <p:nvSpPr>
          <p:cNvPr id="2" name="Title 1"/>
          <p:cNvSpPr>
            <a:spLocks noGrp="1"/>
          </p:cNvSpPr>
          <p:nvPr>
            <p:ph type="ctrTitle"/>
          </p:nvPr>
        </p:nvSpPr>
        <p:spPr>
          <a:xfrm>
            <a:off x="508005" y="2080611"/>
            <a:ext cx="9542777" cy="530352"/>
          </a:xfrm>
        </p:spPr>
        <p:txBody>
          <a:bodyPr>
            <a:noAutofit/>
          </a:bodyPr>
          <a:lstStyle>
            <a:lvl1pPr algn="l">
              <a:defRPr sz="3067">
                <a:solidFill>
                  <a:schemeClr val="tx2"/>
                </a:solidFill>
                <a:latin typeface="+mj-lt"/>
              </a:defRPr>
            </a:lvl1pPr>
          </a:lstStyle>
          <a:p>
            <a:r>
              <a:rPr lang="en-US"/>
              <a:t>Click to edit Master title style</a:t>
            </a:r>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tx2"/>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17" name="Rectangle 16"/>
          <p:cNvSpPr/>
          <p:nvPr userDrawn="1"/>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12191999" cy="1247648"/>
          </a:xfrm>
          <a:prstGeom prst="rect">
            <a:avLst/>
          </a:prstGeom>
        </p:spPr>
      </p:pic>
      <p:sp>
        <p:nvSpPr>
          <p:cNvPr id="10" name="Text Placeholder 5"/>
          <p:cNvSpPr>
            <a:spLocks noGrp="1"/>
          </p:cNvSpPr>
          <p:nvPr>
            <p:ph type="body" sz="quarter" idx="11" hasCustomPrompt="1"/>
          </p:nvPr>
        </p:nvSpPr>
        <p:spPr>
          <a:xfrm>
            <a:off x="532861" y="5964368"/>
            <a:ext cx="2475555" cy="402347"/>
          </a:xfrm>
        </p:spPr>
        <p:txBody>
          <a:bodyPr>
            <a:noAutofit/>
          </a:bodyPr>
          <a:lstStyle>
            <a:lvl1pPr marL="0" indent="0">
              <a:buNone/>
              <a:defRPr sz="1867">
                <a:solidFill>
                  <a:schemeClr val="bg1">
                    <a:lumMod val="50000"/>
                  </a:schemeClr>
                </a:solidFill>
                <a:latin typeface="+mj-lt"/>
              </a:defRPr>
            </a:lvl1pPr>
          </a:lstStyle>
          <a:p>
            <a:pPr lvl="0"/>
            <a:r>
              <a:rPr lang="en-US"/>
              <a:t>Insert Date</a:t>
            </a:r>
          </a:p>
        </p:txBody>
      </p:sp>
      <p:sp>
        <p:nvSpPr>
          <p:cNvPr id="11" name="TextBox 10"/>
          <p:cNvSpPr txBox="1"/>
          <p:nvPr userDrawn="1"/>
        </p:nvSpPr>
        <p:spPr>
          <a:xfrm>
            <a:off x="9128723" y="6468940"/>
            <a:ext cx="2860077" cy="235898"/>
          </a:xfrm>
          <a:prstGeom prst="rect">
            <a:avLst/>
          </a:prstGeom>
          <a:noFill/>
        </p:spPr>
        <p:txBody>
          <a:bodyPr wrap="none" rtlCol="0">
            <a:spAutoFit/>
          </a:bodyPr>
          <a:lstStyle/>
          <a:p>
            <a:pPr algn="r"/>
            <a:r>
              <a:rPr lang="en-US" sz="933">
                <a:solidFill>
                  <a:schemeClr val="bg1">
                    <a:lumMod val="50000"/>
                  </a:schemeClr>
                </a:solidFill>
                <a:latin typeface="+mj-lt"/>
              </a:rPr>
              <a:t>|   Copyright © 2018 Tata Consultancy Services Limited</a:t>
            </a:r>
          </a:p>
        </p:txBody>
      </p:sp>
      <p:sp>
        <p:nvSpPr>
          <p:cNvPr id="5" name="TextBox 4"/>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pic>
        <p:nvPicPr>
          <p:cNvPr id="12" name="Picture 2"/>
          <p:cNvPicPr>
            <a:picLocks noChangeAspect="1" noChangeArrowheads="1"/>
          </p:cNvPicPr>
          <p:nvPr userDrawn="1"/>
        </p:nvPicPr>
        <p:blipFill rotWithShape="1">
          <a:blip r:embed="rId3" cstate="screen">
            <a:lum contrast="8000"/>
            <a:extLst>
              <a:ext uri="{28A0092B-C50C-407E-A947-70E740481C1C}">
                <a14:useLocalDpi xmlns:a14="http://schemas.microsoft.com/office/drawing/2010/main"/>
              </a:ext>
            </a:extLst>
          </a:blip>
          <a:srcRect/>
          <a:stretch/>
        </p:blipFill>
        <p:spPr bwMode="auto">
          <a:xfrm>
            <a:off x="-3" y="1168399"/>
            <a:ext cx="12192003" cy="4699839"/>
          </a:xfrm>
          <a:prstGeom prst="rect">
            <a:avLst/>
          </a:prstGeom>
          <a:noFill/>
        </p:spPr>
      </p:pic>
      <p:sp>
        <p:nvSpPr>
          <p:cNvPr id="13" name="Rectangle 12"/>
          <p:cNvSpPr/>
          <p:nvPr userDrawn="1"/>
        </p:nvSpPr>
        <p:spPr>
          <a:xfrm>
            <a:off x="-1" y="3224057"/>
            <a:ext cx="12192001" cy="1870324"/>
          </a:xfrm>
          <a:prstGeom prst="rect">
            <a:avLst/>
          </a:prstGeom>
          <a:gradFill flip="none" rotWithShape="1">
            <a:gsLst>
              <a:gs pos="0">
                <a:srgbClr val="FFFFFF">
                  <a:alpha val="30000"/>
                </a:srgbClr>
              </a:gs>
              <a:gs pos="100000">
                <a:schemeClr val="bg1">
                  <a:alpha val="90000"/>
                </a:schemeClr>
              </a:gs>
            </a:gsLst>
            <a:path path="circle">
              <a:fillToRect l="100000" t="100000"/>
            </a:path>
            <a:tileRect r="-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867">
              <a:solidFill>
                <a:prstClr val="white"/>
              </a:solidFill>
            </a:endParaRPr>
          </a:p>
        </p:txBody>
      </p:sp>
      <p:sp>
        <p:nvSpPr>
          <p:cNvPr id="14" name="TextBox 13"/>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938055459"/>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with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665219" y="2554121"/>
            <a:ext cx="4230076" cy="263534"/>
          </a:xfrm>
        </p:spPr>
        <p:txBody>
          <a:bodyPr vert="horz" wrap="square" lIns="0" tIns="17145" rIns="0" bIns="0" rtlCol="0">
            <a:spAutoFit/>
          </a:bodyPr>
          <a:lstStyle>
            <a:lvl1pPr>
              <a:defRPr lang="en-US" dirty="0" smtClean="0"/>
            </a:lvl1pPr>
          </a:lstStyle>
          <a:p>
            <a:pPr marL="7701" lvl="0" algn="l" defTabSz="554445" rtl="0" eaLnBrk="1" latinLnBrk="0" hangingPunct="1">
              <a:lnSpc>
                <a:spcPct val="100000"/>
              </a:lnSpc>
              <a:spcBef>
                <a:spcPts val="81"/>
              </a:spcBef>
            </a:pPr>
            <a:r>
              <a:rPr lang="en-US"/>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670260" y="1600201"/>
            <a:ext cx="4878841" cy="443070"/>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6129445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a:p>
            <a:pPr lvl="3"/>
            <a:endParaRPr lang="en-US"/>
          </a:p>
        </p:txBody>
      </p:sp>
      <p:sp>
        <p:nvSpPr>
          <p:cNvPr id="5" name="TextBox 4"/>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6" name="TextBox 5"/>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41134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Box 3"/>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5" name="TextBox 4"/>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35298128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Box 2"/>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4" name="TextBox 3"/>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2516381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9980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570896" y="1189037"/>
            <a:ext cx="5384800" cy="4525963"/>
          </a:xfrm>
        </p:spPr>
        <p:txBody>
          <a:bodyPr>
            <a:noAutofit/>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6371768" y="1189037"/>
            <a:ext cx="5384800" cy="4525963"/>
          </a:xfrm>
        </p:spPr>
        <p:txBody>
          <a:bodyPr>
            <a:noAutofit/>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4"/>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6" name="TextBox 5"/>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7958755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886201"/>
            <a:ext cx="10363200" cy="622300"/>
          </a:xfrm>
        </p:spPr>
        <p:txBody>
          <a:bodyPr anchor="t">
            <a:noAutofit/>
          </a:bodyPr>
          <a:lstStyle>
            <a:lvl1pPr algn="ctr">
              <a:defRPr sz="2800" b="0" cap="all">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963084" y="2906714"/>
            <a:ext cx="10363200" cy="750887"/>
          </a:xfrm>
        </p:spPr>
        <p:txBody>
          <a:bodyPr anchor="b">
            <a:noAutofit/>
          </a:bodyPr>
          <a:lstStyle>
            <a:lvl1pPr marL="0" indent="0" algn="ctr">
              <a:buNone/>
              <a:defRPr sz="2800">
                <a:solidFill>
                  <a:schemeClr val="tx1"/>
                </a:solidFill>
                <a:latin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TextBox 3"/>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5" name="TextBox 4"/>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1864136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a:t>Click to edit Master title style</a:t>
            </a:r>
          </a:p>
        </p:txBody>
      </p:sp>
      <p:sp>
        <p:nvSpPr>
          <p:cNvPr id="3" name="Text Placeholder 2"/>
          <p:cNvSpPr>
            <a:spLocks noGrp="1"/>
          </p:cNvSpPr>
          <p:nvPr>
            <p:ph type="body" idx="1"/>
          </p:nvPr>
        </p:nvSpPr>
        <p:spPr>
          <a:xfrm>
            <a:off x="570896" y="1187449"/>
            <a:ext cx="5386917" cy="712787"/>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70896" y="1916112"/>
            <a:ext cx="5386917"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348185" y="1187449"/>
            <a:ext cx="5389033" cy="712787"/>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8185" y="1916112"/>
            <a:ext cx="5389033"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Box 6"/>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8" name="TextBox 7"/>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18393705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898" y="1125538"/>
            <a:ext cx="4011084" cy="787399"/>
          </a:xfrm>
        </p:spPr>
        <p:txBody>
          <a:bodyPr anchor="b">
            <a:noAutofit/>
          </a:bodyPr>
          <a:lstStyle>
            <a:lvl1pPr algn="l">
              <a:defRPr sz="2200" b="1">
                <a:solidFill>
                  <a:schemeClr val="tx1"/>
                </a:solidFill>
              </a:defRPr>
            </a:lvl1pPr>
          </a:lstStyle>
          <a:p>
            <a:r>
              <a:rPr lang="en-US"/>
              <a:t>Click to edit Master title style</a:t>
            </a:r>
          </a:p>
        </p:txBody>
      </p:sp>
      <p:sp>
        <p:nvSpPr>
          <p:cNvPr id="3" name="Content Placeholder 2"/>
          <p:cNvSpPr>
            <a:spLocks noGrp="1"/>
          </p:cNvSpPr>
          <p:nvPr>
            <p:ph idx="1"/>
          </p:nvPr>
        </p:nvSpPr>
        <p:spPr>
          <a:xfrm>
            <a:off x="4805437" y="1125538"/>
            <a:ext cx="6815667"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570898" y="1951037"/>
            <a:ext cx="4011084" cy="4373563"/>
          </a:xfrm>
        </p:spPr>
        <p:txBody>
          <a:bodyPr>
            <a:noAutofit/>
          </a:bodyPr>
          <a:lstStyle>
            <a:lvl1pPr marL="0" indent="0">
              <a:buNone/>
              <a:defRPr sz="2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Box 4"/>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6" name="TextBox 5"/>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9966587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76801"/>
            <a:ext cx="7315200" cy="566739"/>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43002"/>
            <a:ext cx="7315200" cy="3660775"/>
          </a:xfrm>
        </p:spPr>
        <p:txBody>
          <a:bodyPr>
            <a:no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2389717" y="5443539"/>
            <a:ext cx="7315200" cy="804863"/>
          </a:xfrm>
        </p:spPr>
        <p:txBody>
          <a:bodyPr>
            <a:no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Box 4"/>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6" name="TextBox 5"/>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13933237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p>
        </p:txBody>
      </p:sp>
      <p:sp>
        <p:nvSpPr>
          <p:cNvPr id="3" name="Table Placeholder 2"/>
          <p:cNvSpPr>
            <a:spLocks noGrp="1"/>
          </p:cNvSpPr>
          <p:nvPr>
            <p:ph type="tbl" idx="1"/>
          </p:nvPr>
        </p:nvSpPr>
        <p:spPr>
          <a:xfrm>
            <a:off x="684405" y="1190626"/>
            <a:ext cx="11161184" cy="1323975"/>
          </a:xfrm>
          <a:ln>
            <a:solidFill>
              <a:schemeClr val="bg1"/>
            </a:solidFill>
          </a:ln>
        </p:spPr>
        <p:txBody>
          <a:bodyPr/>
          <a:lstStyle>
            <a:lvl1pPr>
              <a:buNone/>
              <a:defRPr>
                <a:solidFill>
                  <a:schemeClr val="bg1"/>
                </a:solidFill>
              </a:defRPr>
            </a:lvl1pPr>
          </a:lstStyle>
          <a:p>
            <a:pPr lvl="0"/>
            <a:r>
              <a:rPr lang="en-US" noProof="0"/>
              <a:t>Click icon to add table</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a:t>Click to add Information Classification</a:t>
            </a:r>
          </a:p>
        </p:txBody>
      </p:sp>
      <p:sp>
        <p:nvSpPr>
          <p:cNvPr id="6" name="TextBox 5"/>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7" name="TextBox 6"/>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28699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665220" y="2830792"/>
            <a:ext cx="4855353" cy="263534"/>
          </a:xfrm>
        </p:spPr>
        <p:txBody>
          <a:bodyPr vert="horz" wrap="square" lIns="0" tIns="17145" rIns="0" bIns="0" rtlCol="0">
            <a:spAutoFit/>
          </a:bodyPr>
          <a:lstStyle>
            <a:lvl1pPr>
              <a:defRPr lang="en-US" dirty="0" smtClean="0"/>
            </a:lvl1pPr>
          </a:lstStyle>
          <a:p>
            <a:pPr marL="7701" lvl="0" algn="l" defTabSz="554445" rtl="0" eaLnBrk="1" latinLnBrk="0" hangingPunct="1">
              <a:lnSpc>
                <a:spcPct val="100000"/>
              </a:lnSpc>
              <a:spcBef>
                <a:spcPts val="81"/>
              </a:spcBef>
            </a:pPr>
            <a:r>
              <a:rPr lang="en-US"/>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670259" y="1877352"/>
            <a:ext cx="4855353" cy="399981"/>
          </a:xfrm>
        </p:spPr>
        <p:txBody>
          <a:bodyPr vert="horz" wrap="square" lIns="0" tIns="12065" rIns="0" bIns="0" rtlCol="0">
            <a:spAutoFit/>
          </a:bodyPr>
          <a:lstStyle>
            <a:lvl1pPr>
              <a:defRPr lang="en-US" dirty="0"/>
            </a:lvl1pPr>
          </a:lstStyle>
          <a:p>
            <a:pPr lvl="0">
              <a:lnSpc>
                <a:spcPct val="90000"/>
              </a:lnSpc>
            </a:pPr>
            <a:r>
              <a:rPr lang="en-US"/>
              <a:t>Click to edit Master title style</a:t>
            </a:r>
          </a:p>
        </p:txBody>
      </p:sp>
      <p:sp>
        <p:nvSpPr>
          <p:cNvPr id="5" name="Text Placeholder 3">
            <a:extLst>
              <a:ext uri="{FF2B5EF4-FFF2-40B4-BE49-F238E27FC236}">
                <a16:creationId xmlns:a16="http://schemas.microsoft.com/office/drawing/2014/main" id="{9E1867B1-C237-466F-A66F-173C2D734573}"/>
              </a:ext>
            </a:extLst>
          </p:cNvPr>
          <p:cNvSpPr>
            <a:spLocks noGrp="1"/>
          </p:cNvSpPr>
          <p:nvPr>
            <p:ph type="body" sz="quarter" idx="11" hasCustomPrompt="1"/>
          </p:nvPr>
        </p:nvSpPr>
        <p:spPr>
          <a:xfrm>
            <a:off x="382081" y="4272420"/>
            <a:ext cx="1998263" cy="248787"/>
          </a:xfrm>
        </p:spPr>
        <p:txBody>
          <a:bodyPr wrap="none" anchor="ctr" anchorCtr="0">
            <a:noAutofit/>
          </a:bodyPr>
          <a:lstStyle>
            <a:lvl1pPr>
              <a:defRPr sz="1600">
                <a:solidFill>
                  <a:schemeClr val="tx1"/>
                </a:solidFill>
              </a:defRPr>
            </a:lvl1pPr>
          </a:lstStyle>
          <a:p>
            <a:pPr lvl="0"/>
            <a:r>
              <a:rPr lang="en-US"/>
              <a:t>Date</a:t>
            </a:r>
          </a:p>
        </p:txBody>
      </p:sp>
    </p:spTree>
    <p:extLst>
      <p:ext uri="{BB962C8B-B14F-4D97-AF65-F5344CB8AC3E}">
        <p14:creationId xmlns:p14="http://schemas.microsoft.com/office/powerpoint/2010/main" val="4005482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Vertical Text Placeholder 2"/>
          <p:cNvSpPr>
            <a:spLocks noGrp="1"/>
          </p:cNvSpPr>
          <p:nvPr>
            <p:ph type="body" orient="vert" idx="1"/>
          </p:nvPr>
        </p:nvSpPr>
        <p:spPr>
          <a:xfrm>
            <a:off x="548192" y="1168400"/>
            <a:ext cx="11237408"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a:t>Click to add Information Classification</a:t>
            </a:r>
          </a:p>
        </p:txBody>
      </p:sp>
      <p:sp>
        <p:nvSpPr>
          <p:cNvPr id="6" name="TextBox 5"/>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7" name="TextBox 6"/>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38318783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1424" y="1189037"/>
            <a:ext cx="2743200" cy="5135563"/>
          </a:xfrm>
        </p:spPr>
        <p:txBody>
          <a:bodyPr vert="eaVert">
            <a:normAutofit/>
          </a:bodyPr>
          <a:lstStyle>
            <a:lvl1pPr>
              <a:defRPr>
                <a:solidFill>
                  <a:schemeClr val="tx1"/>
                </a:solidFill>
              </a:defRPr>
            </a:lvl1pPr>
          </a:lstStyle>
          <a:p>
            <a:r>
              <a:rPr lang="en-US"/>
              <a:t>Click to edit Master title style</a:t>
            </a:r>
          </a:p>
        </p:txBody>
      </p:sp>
      <p:sp>
        <p:nvSpPr>
          <p:cNvPr id="3" name="Vertical Text Placeholder 2"/>
          <p:cNvSpPr>
            <a:spLocks noGrp="1"/>
          </p:cNvSpPr>
          <p:nvPr>
            <p:ph type="body" orient="vert" idx="1"/>
          </p:nvPr>
        </p:nvSpPr>
        <p:spPr>
          <a:xfrm>
            <a:off x="551544" y="1189037"/>
            <a:ext cx="8253789"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a:t>Click to add Information Classification</a:t>
            </a:r>
          </a:p>
        </p:txBody>
      </p:sp>
      <p:sp>
        <p:nvSpPr>
          <p:cNvPr id="6" name="TextBox 5"/>
          <p:cNvSpPr txBox="1"/>
          <p:nvPr userDrawn="1"/>
        </p:nvSpPr>
        <p:spPr>
          <a:xfrm>
            <a:off x="5279392" y="6560843"/>
            <a:ext cx="1519968"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DB Confidential</a:t>
            </a:r>
          </a:p>
        </p:txBody>
      </p:sp>
      <p:sp>
        <p:nvSpPr>
          <p:cNvPr id="7" name="TextBox 6"/>
          <p:cNvSpPr txBox="1"/>
          <p:nvPr userDrawn="1"/>
        </p:nvSpPr>
        <p:spPr>
          <a:xfrm>
            <a:off x="5279392" y="6560843"/>
            <a:ext cx="1731564"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Arial" panose="020B0604020202020204" pitchFamily="34" charset="0"/>
                <a:cs typeface="Arial" panose="020B0604020202020204" pitchFamily="34" charset="0"/>
              </a:rPr>
              <a:t>TCS | Allianz Confidential</a:t>
            </a:r>
          </a:p>
        </p:txBody>
      </p:sp>
    </p:spTree>
    <p:extLst>
      <p:ext uri="{BB962C8B-B14F-4D97-AF65-F5344CB8AC3E}">
        <p14:creationId xmlns:p14="http://schemas.microsoft.com/office/powerpoint/2010/main" val="28998192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02D2-DDFF-67C4-5EDD-083E4E1BF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FD0C8B-DA12-EAC0-1A0B-6E8A96337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367497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_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6B76AE-EDEC-4417-B5DA-F48574E3741F}"/>
              </a:ext>
            </a:extLst>
          </p:cNvPr>
          <p:cNvSpPr>
            <a:spLocks noGrp="1"/>
          </p:cNvSpPr>
          <p:nvPr>
            <p:ph type="title" hasCustomPrompt="1"/>
          </p:nvPr>
        </p:nvSpPr>
        <p:spPr>
          <a:xfrm>
            <a:off x="257321" y="143885"/>
            <a:ext cx="10514927" cy="737369"/>
          </a:xfrm>
          <a:prstGeom prst="rect">
            <a:avLst/>
          </a:prstGeom>
        </p:spPr>
        <p:txBody>
          <a:bodyPr vert="horz" lIns="91440" tIns="45720" rIns="91440" bIns="45720" rtlCol="0" anchor="t">
            <a:noAutofit/>
          </a:bodyPr>
          <a:lstStyle>
            <a:lvl1pPr>
              <a:defRPr lang="en-US" dirty="0"/>
            </a:lvl1pPr>
          </a:lstStyle>
          <a:p>
            <a:pPr lvl="0"/>
            <a:r>
              <a:rPr lang="en-US"/>
              <a:t>Click to add title</a:t>
            </a:r>
          </a:p>
        </p:txBody>
      </p:sp>
    </p:spTree>
    <p:extLst>
      <p:ext uri="{BB962C8B-B14F-4D97-AF65-F5344CB8AC3E}">
        <p14:creationId xmlns:p14="http://schemas.microsoft.com/office/powerpoint/2010/main" val="161973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_Title with content">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AFBCA571-01A8-4E95-9C00-697199307E24}"/>
              </a:ext>
            </a:extLst>
          </p:cNvPr>
          <p:cNvSpPr>
            <a:spLocks noGrp="1"/>
          </p:cNvSpPr>
          <p:nvPr>
            <p:ph type="title"/>
          </p:nvPr>
        </p:nvSpPr>
        <p:spPr>
          <a:xfrm>
            <a:off x="257321" y="143885"/>
            <a:ext cx="10514927" cy="737369"/>
          </a:xfrm>
        </p:spPr>
        <p:txBody>
          <a:bodyPr vert="horz" lIns="91440" tIns="45720" rIns="91440" bIns="45720" rtlCol="0" anchor="t">
            <a:noAutofit/>
          </a:bodyPr>
          <a:lstStyle>
            <a:lvl1pPr>
              <a:defRPr lang="en-US"/>
            </a:lvl1pPr>
          </a:lstStyle>
          <a:p>
            <a:pPr lvl="0"/>
            <a:r>
              <a:rPr lang="en-US"/>
              <a:t>Click to edit Master title style</a:t>
            </a:r>
          </a:p>
        </p:txBody>
      </p:sp>
      <p:sp>
        <p:nvSpPr>
          <p:cNvPr id="3" name="Text Placeholder 2">
            <a:extLst>
              <a:ext uri="{FF2B5EF4-FFF2-40B4-BE49-F238E27FC236}">
                <a16:creationId xmlns:a16="http://schemas.microsoft.com/office/drawing/2014/main" id="{628A8E08-2CD7-43E6-9FC9-C351E784697F}"/>
              </a:ext>
            </a:extLst>
          </p:cNvPr>
          <p:cNvSpPr>
            <a:spLocks noGrp="1"/>
          </p:cNvSpPr>
          <p:nvPr>
            <p:ph type="body" sz="quarter" idx="10"/>
          </p:nvPr>
        </p:nvSpPr>
        <p:spPr>
          <a:xfrm>
            <a:off x="619282" y="1119911"/>
            <a:ext cx="10514927" cy="435071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0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_No Title o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23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ck_TItle Slide with no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665220" y="2830792"/>
            <a:ext cx="4855353" cy="263534"/>
          </a:xfrm>
        </p:spPr>
        <p:txBody>
          <a:bodyPr vert="horz" wrap="square" lIns="0" tIns="17145" rIns="0" bIns="0" rtlCol="0">
            <a:spAutoFit/>
          </a:bodyPr>
          <a:lstStyle>
            <a:lvl1pPr>
              <a:defRPr lang="en-US" dirty="0" smtClean="0"/>
            </a:lvl1pPr>
          </a:lstStyle>
          <a:p>
            <a:pPr marL="7701" lvl="0" algn="l" defTabSz="554445" rtl="0" eaLnBrk="1" latinLnBrk="0" hangingPunct="1">
              <a:lnSpc>
                <a:spcPct val="100000"/>
              </a:lnSpc>
              <a:spcBef>
                <a:spcPts val="81"/>
              </a:spcBef>
            </a:pPr>
            <a:r>
              <a:rPr lang="en-US"/>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670259" y="1877352"/>
            <a:ext cx="4855353" cy="399981"/>
          </a:xfrm>
        </p:spPr>
        <p:txBody>
          <a:bodyPr vert="horz" wrap="square" lIns="0" tIns="12065" rIns="0" bIns="0" rtlCol="0">
            <a:spAutoFit/>
          </a:bodyPr>
          <a:lstStyle>
            <a:lvl1pPr>
              <a:defRPr lang="en-US" dirty="0"/>
            </a:lvl1pPr>
          </a:lstStyle>
          <a:p>
            <a:pPr lvl="0">
              <a:lnSpc>
                <a:spcPct val="90000"/>
              </a:lnSpc>
            </a:pPr>
            <a:r>
              <a:rPr lang="en-US"/>
              <a:t>Click to edit Master title style</a:t>
            </a:r>
          </a:p>
        </p:txBody>
      </p:sp>
      <p:sp>
        <p:nvSpPr>
          <p:cNvPr id="5" name="Text Placeholder 3">
            <a:extLst>
              <a:ext uri="{FF2B5EF4-FFF2-40B4-BE49-F238E27FC236}">
                <a16:creationId xmlns:a16="http://schemas.microsoft.com/office/drawing/2014/main" id="{9E1867B1-C237-466F-A66F-173C2D734573}"/>
              </a:ext>
            </a:extLst>
          </p:cNvPr>
          <p:cNvSpPr>
            <a:spLocks noGrp="1"/>
          </p:cNvSpPr>
          <p:nvPr>
            <p:ph type="body" sz="quarter" idx="11" hasCustomPrompt="1"/>
          </p:nvPr>
        </p:nvSpPr>
        <p:spPr>
          <a:xfrm>
            <a:off x="382081" y="4272420"/>
            <a:ext cx="1998263" cy="248787"/>
          </a:xfrm>
        </p:spPr>
        <p:txBody>
          <a:bodyPr wrap="none" anchor="ctr" anchorCtr="0">
            <a:noAutofit/>
          </a:bodyPr>
          <a:lstStyle>
            <a:lvl1pPr>
              <a:defRPr sz="1600">
                <a:solidFill>
                  <a:srgbClr val="F4F3F9"/>
                </a:solidFill>
              </a:defRPr>
            </a:lvl1pPr>
          </a:lstStyle>
          <a:p>
            <a:pPr lvl="0"/>
            <a:r>
              <a:rPr lang="en-US"/>
              <a:t>Date</a:t>
            </a:r>
          </a:p>
        </p:txBody>
      </p:sp>
    </p:spTree>
    <p:extLst>
      <p:ext uri="{BB962C8B-B14F-4D97-AF65-F5344CB8AC3E}">
        <p14:creationId xmlns:p14="http://schemas.microsoft.com/office/powerpoint/2010/main" val="140359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ck no copy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460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2.xml"/><Relationship Id="rId7" Type="http://schemas.openxmlformats.org/officeDocument/2006/relationships/image" Target="../media/image1.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10.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1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4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0.xml"/><Relationship Id="rId4"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image" Target="../media/image6.e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2.xml"/><Relationship Id="rId4" Type="http://schemas.openxmlformats.org/officeDocument/2006/relationships/image" Target="../media/image7.emf"/></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14.xml"/><Relationship Id="rId4" Type="http://schemas.openxmlformats.org/officeDocument/2006/relationships/image" Target="../media/image8.emf"/></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7.xml"/><Relationship Id="rId7" Type="http://schemas.openxmlformats.org/officeDocument/2006/relationships/image" Target="../media/image1.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9.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6">
            <a:extLst>
              <a:ext uri="{FF2B5EF4-FFF2-40B4-BE49-F238E27FC236}">
                <a16:creationId xmlns:a16="http://schemas.microsoft.com/office/drawing/2014/main" id="{27E1315B-68E3-4ED4-838C-A393F3DD88FB}"/>
              </a:ext>
            </a:extLst>
          </p:cNvPr>
          <p:cNvSpPr>
            <a:spLocks noGrp="1"/>
          </p:cNvSpPr>
          <p:nvPr>
            <p:ph type="title"/>
          </p:nvPr>
        </p:nvSpPr>
        <p:spPr>
          <a:xfrm>
            <a:off x="257321" y="143885"/>
            <a:ext cx="10514927" cy="737369"/>
          </a:xfrm>
          <a:prstGeom prst="rect">
            <a:avLst/>
          </a:prstGeom>
        </p:spPr>
        <p:txBody>
          <a:bodyPr vert="horz" lIns="91440" tIns="45720" rIns="91440" bIns="45720" rtlCol="0" anchor="t">
            <a:noAutofit/>
          </a:bodyPr>
          <a:lstStyle/>
          <a:p>
            <a:pPr lvl="0"/>
            <a:r>
              <a:rPr lang="en-US"/>
              <a:t>Click to edit Master title style</a:t>
            </a:r>
            <a:br>
              <a:rPr lang="en-US"/>
            </a:br>
            <a:endParaRPr lang="en-US"/>
          </a:p>
        </p:txBody>
      </p:sp>
      <p:sp>
        <p:nvSpPr>
          <p:cNvPr id="17" name="Text Placeholder 13">
            <a:extLst>
              <a:ext uri="{FF2B5EF4-FFF2-40B4-BE49-F238E27FC236}">
                <a16:creationId xmlns:a16="http://schemas.microsoft.com/office/drawing/2014/main" id="{82E5CC4A-21D9-474F-B0D3-0CBAA1F889E6}"/>
              </a:ext>
            </a:extLst>
          </p:cNvPr>
          <p:cNvSpPr>
            <a:spLocks noGrp="1"/>
          </p:cNvSpPr>
          <p:nvPr>
            <p:ph type="body" idx="1"/>
          </p:nvPr>
        </p:nvSpPr>
        <p:spPr>
          <a:xfrm>
            <a:off x="619282" y="1119911"/>
            <a:ext cx="10514927" cy="4350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3AD4A94-C96C-4B26-B251-ACD1B295F50F}"/>
              </a:ext>
            </a:extLst>
          </p:cNvPr>
          <p:cNvSpPr txBox="1">
            <a:spLocks/>
          </p:cNvSpPr>
          <p:nvPr userDrawn="1"/>
        </p:nvSpPr>
        <p:spPr>
          <a:xfrm>
            <a:off x="6053667" y="6522345"/>
            <a:ext cx="1614117" cy="287259"/>
          </a:xfrm>
          <a:prstGeom prst="rect">
            <a:avLst/>
          </a:prstGeom>
          <a:noFill/>
        </p:spPr>
        <p:txBody>
          <a:bodyPr wrap="none" rtlCol="0" anchor="ctr" anchorCtr="0">
            <a:noAutofit/>
          </a:bodyPr>
          <a:lstStyle>
            <a:defPPr>
              <a:defRPr lang="en-US"/>
            </a:defPPr>
            <a:lvl1pPr defTabSz="914400">
              <a:defRPr sz="800" b="1">
                <a:solidFill>
                  <a:schemeClr val="tx1">
                    <a:lumMod val="75000"/>
                  </a:schemeClr>
                </a:solidFill>
                <a:latin typeface="+mj-lt"/>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r>
              <a:rPr lang="en-US" sz="1067" b="0">
                <a:solidFill>
                  <a:schemeClr val="tx1">
                    <a:lumMod val="75000"/>
                    <a:lumOff val="25000"/>
                  </a:schemeClr>
                </a:solidFill>
              </a:rPr>
              <a:t>Confidential – TCS internal use only</a:t>
            </a:r>
          </a:p>
        </p:txBody>
      </p:sp>
      <p:sp>
        <p:nvSpPr>
          <p:cNvPr id="22" name="Rectangle 71">
            <a:extLst>
              <a:ext uri="{FF2B5EF4-FFF2-40B4-BE49-F238E27FC236}">
                <a16:creationId xmlns:a16="http://schemas.microsoft.com/office/drawing/2014/main" id="{64C7F1E1-4994-42CE-A6CC-C5A5B84287A2}"/>
              </a:ext>
            </a:extLst>
          </p:cNvPr>
          <p:cNvSpPr txBox="1">
            <a:spLocks noChangeArrowheads="1"/>
          </p:cNvSpPr>
          <p:nvPr userDrawn="1"/>
        </p:nvSpPr>
        <p:spPr bwMode="auto">
          <a:xfrm>
            <a:off x="5732464" y="6485793"/>
            <a:ext cx="400784"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1067" noProof="0" smtClean="0"/>
              <a:pPr lvl="0"/>
              <a:t>‹#›</a:t>
            </a:fld>
            <a:r>
              <a:rPr lang="en-US" sz="1067" noProof="0"/>
              <a:t> </a:t>
            </a:r>
          </a:p>
        </p:txBody>
      </p:sp>
      <p:cxnSp>
        <p:nvCxnSpPr>
          <p:cNvPr id="23" name="Straight Connector 22">
            <a:extLst>
              <a:ext uri="{FF2B5EF4-FFF2-40B4-BE49-F238E27FC236}">
                <a16:creationId xmlns:a16="http://schemas.microsoft.com/office/drawing/2014/main" id="{2BA751A1-620D-42C6-BBE9-5436955A622E}"/>
              </a:ext>
            </a:extLst>
          </p:cNvPr>
          <p:cNvCxnSpPr/>
          <p:nvPr userDrawn="1"/>
        </p:nvCxnSpPr>
        <p:spPr>
          <a:xfrm>
            <a:off x="6086669" y="6593416"/>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6FC1205E-9429-474B-ACF3-F90B71C5D025}"/>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8635" t="21191" r="8635" b="21190"/>
          <a:stretch/>
        </p:blipFill>
        <p:spPr>
          <a:xfrm>
            <a:off x="375529" y="6323283"/>
            <a:ext cx="1377073" cy="387303"/>
          </a:xfrm>
          <a:prstGeom prst="rect">
            <a:avLst/>
          </a:prstGeom>
        </p:spPr>
      </p:pic>
      <p:pic>
        <p:nvPicPr>
          <p:cNvPr id="11" name="Picture 10" descr="Icon&#10;&#10;Description automatically generated">
            <a:extLst>
              <a:ext uri="{FF2B5EF4-FFF2-40B4-BE49-F238E27FC236}">
                <a16:creationId xmlns:a16="http://schemas.microsoft.com/office/drawing/2014/main" id="{5C6D3413-42F3-4E83-B1C0-72A24E40E11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681429" y="6533461"/>
            <a:ext cx="1110372" cy="166795"/>
          </a:xfrm>
          <a:prstGeom prst="rect">
            <a:avLst/>
          </a:prstGeom>
        </p:spPr>
      </p:pic>
    </p:spTree>
    <p:extLst>
      <p:ext uri="{BB962C8B-B14F-4D97-AF65-F5344CB8AC3E}">
        <p14:creationId xmlns:p14="http://schemas.microsoft.com/office/powerpoint/2010/main" val="2604553950"/>
      </p:ext>
    </p:extLst>
  </p:cSld>
  <p:clrMap bg1="lt1" tx1="dk1" bg2="lt2" tx2="dk2" accent1="accent1" accent2="accent2" accent3="accent3" accent4="accent4" accent5="accent5" accent6="accent6" hlink="hlink" folHlink="folHlink"/>
  <p:sldLayoutIdLst>
    <p:sldLayoutId id="2147483678" r:id="rId1"/>
    <p:sldLayoutId id="2147483701" r:id="rId2"/>
    <p:sldLayoutId id="2147483711" r:id="rId3"/>
    <p:sldLayoutId id="2147483710" r:id="rId4"/>
  </p:sldLayoutIdLst>
  <p:txStyles>
    <p:titleStyle>
      <a:lvl1pPr eaLnBrk="1" hangingPunct="1">
        <a:defRPr lang="en-US" sz="2600" b="0" kern="0" baseline="0" dirty="0">
          <a:solidFill>
            <a:srgbClr val="F03782"/>
          </a:solidFill>
          <a:latin typeface="+mj-lt"/>
          <a:ea typeface="+mj-ea"/>
          <a:cs typeface="+mj-cs"/>
        </a:defRPr>
      </a:lvl1pPr>
    </p:titleStyle>
    <p:bodyStyle>
      <a:lvl1pPr marL="228594"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1pPr>
      <a:lvl2pPr marL="505817" indent="-228594" eaLnBrk="1" hangingPunct="1">
        <a:buClr>
          <a:srgbClr val="F03782"/>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F03782"/>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72" userDrawn="1">
          <p15:clr>
            <a:srgbClr val="F26B43"/>
          </p15:clr>
        </p15:guide>
        <p15:guide id="4" pos="7508" userDrawn="1">
          <p15:clr>
            <a:srgbClr val="F26B43"/>
          </p15:clr>
        </p15:guide>
        <p15:guide id="5" orient="horz" pos="565" userDrawn="1">
          <p15:clr>
            <a:srgbClr val="F26B43"/>
          </p15:clr>
        </p15:guide>
        <p15:guide id="6" orient="horz" pos="3912" userDrawn="1">
          <p15:clr>
            <a:srgbClr val="F26B43"/>
          </p15:clr>
        </p15:guide>
        <p15:guide id="7" pos="237"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6">
            <a:extLst>
              <a:ext uri="{FF2B5EF4-FFF2-40B4-BE49-F238E27FC236}">
                <a16:creationId xmlns:a16="http://schemas.microsoft.com/office/drawing/2014/main" id="{27E1315B-68E3-4ED4-838C-A393F3DD88FB}"/>
              </a:ext>
            </a:extLst>
          </p:cNvPr>
          <p:cNvSpPr>
            <a:spLocks noGrp="1"/>
          </p:cNvSpPr>
          <p:nvPr>
            <p:ph type="title"/>
          </p:nvPr>
        </p:nvSpPr>
        <p:spPr>
          <a:xfrm>
            <a:off x="257321" y="143885"/>
            <a:ext cx="10514927" cy="737369"/>
          </a:xfrm>
          <a:prstGeom prst="rect">
            <a:avLst/>
          </a:prstGeom>
        </p:spPr>
        <p:txBody>
          <a:bodyPr vert="horz" lIns="91440" tIns="45720" rIns="91440" bIns="45720" rtlCol="0" anchor="t">
            <a:noAutofit/>
          </a:bodyPr>
          <a:lstStyle/>
          <a:p>
            <a:pPr lvl="0"/>
            <a:r>
              <a:rPr lang="en-US"/>
              <a:t>Click to edit Master title style</a:t>
            </a:r>
            <a:br>
              <a:rPr lang="en-US"/>
            </a:br>
            <a:endParaRPr lang="en-US"/>
          </a:p>
        </p:txBody>
      </p:sp>
      <p:sp>
        <p:nvSpPr>
          <p:cNvPr id="17" name="Text Placeholder 13">
            <a:extLst>
              <a:ext uri="{FF2B5EF4-FFF2-40B4-BE49-F238E27FC236}">
                <a16:creationId xmlns:a16="http://schemas.microsoft.com/office/drawing/2014/main" id="{82E5CC4A-21D9-474F-B0D3-0CBAA1F889E6}"/>
              </a:ext>
            </a:extLst>
          </p:cNvPr>
          <p:cNvSpPr>
            <a:spLocks noGrp="1"/>
          </p:cNvSpPr>
          <p:nvPr>
            <p:ph type="body" idx="1"/>
          </p:nvPr>
        </p:nvSpPr>
        <p:spPr>
          <a:xfrm>
            <a:off x="619282" y="1119911"/>
            <a:ext cx="10514927" cy="4350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3AD4A94-C96C-4B26-B251-ACD1B295F50F}"/>
              </a:ext>
            </a:extLst>
          </p:cNvPr>
          <p:cNvSpPr txBox="1">
            <a:spLocks/>
          </p:cNvSpPr>
          <p:nvPr userDrawn="1"/>
        </p:nvSpPr>
        <p:spPr>
          <a:xfrm>
            <a:off x="6053667" y="6522345"/>
            <a:ext cx="1614117" cy="287259"/>
          </a:xfrm>
          <a:prstGeom prst="rect">
            <a:avLst/>
          </a:prstGeom>
          <a:noFill/>
        </p:spPr>
        <p:txBody>
          <a:bodyPr wrap="none" rtlCol="0" anchor="ctr" anchorCtr="0">
            <a:noAutofit/>
          </a:bodyPr>
          <a:lstStyle>
            <a:defPPr>
              <a:defRPr lang="en-US"/>
            </a:defPPr>
            <a:lvl1pPr defTabSz="914400">
              <a:defRPr sz="800" b="1">
                <a:solidFill>
                  <a:schemeClr val="tx1">
                    <a:lumMod val="75000"/>
                  </a:schemeClr>
                </a:solidFill>
                <a:latin typeface="+mj-lt"/>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r>
              <a:rPr lang="en-US" sz="1067" b="0">
                <a:solidFill>
                  <a:schemeClr val="tx1">
                    <a:lumMod val="75000"/>
                    <a:lumOff val="25000"/>
                  </a:schemeClr>
                </a:solidFill>
              </a:rPr>
              <a:t>Document Classification</a:t>
            </a:r>
          </a:p>
        </p:txBody>
      </p:sp>
      <p:sp>
        <p:nvSpPr>
          <p:cNvPr id="22" name="Rectangle 71">
            <a:extLst>
              <a:ext uri="{FF2B5EF4-FFF2-40B4-BE49-F238E27FC236}">
                <a16:creationId xmlns:a16="http://schemas.microsoft.com/office/drawing/2014/main" id="{64C7F1E1-4994-42CE-A6CC-C5A5B84287A2}"/>
              </a:ext>
            </a:extLst>
          </p:cNvPr>
          <p:cNvSpPr txBox="1">
            <a:spLocks noChangeArrowheads="1"/>
          </p:cNvSpPr>
          <p:nvPr userDrawn="1"/>
        </p:nvSpPr>
        <p:spPr bwMode="auto">
          <a:xfrm>
            <a:off x="5732464" y="6485793"/>
            <a:ext cx="400784"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1067" noProof="0" smtClean="0"/>
              <a:pPr lvl="0"/>
              <a:t>‹#›</a:t>
            </a:fld>
            <a:r>
              <a:rPr lang="en-US" sz="1067" noProof="0"/>
              <a:t> </a:t>
            </a:r>
          </a:p>
        </p:txBody>
      </p:sp>
      <p:cxnSp>
        <p:nvCxnSpPr>
          <p:cNvPr id="23" name="Straight Connector 22">
            <a:extLst>
              <a:ext uri="{FF2B5EF4-FFF2-40B4-BE49-F238E27FC236}">
                <a16:creationId xmlns:a16="http://schemas.microsoft.com/office/drawing/2014/main" id="{2BA751A1-620D-42C6-BBE9-5436955A622E}"/>
              </a:ext>
            </a:extLst>
          </p:cNvPr>
          <p:cNvCxnSpPr/>
          <p:nvPr userDrawn="1"/>
        </p:nvCxnSpPr>
        <p:spPr>
          <a:xfrm>
            <a:off x="6086669" y="6593416"/>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6FC1205E-9429-474B-ACF3-F90B71C5D025}"/>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l="8635" t="21191" r="8635" b="21190"/>
          <a:stretch/>
        </p:blipFill>
        <p:spPr>
          <a:xfrm>
            <a:off x="375529" y="6323283"/>
            <a:ext cx="1377073" cy="387303"/>
          </a:xfrm>
          <a:prstGeom prst="rect">
            <a:avLst/>
          </a:prstGeom>
        </p:spPr>
      </p:pic>
      <p:pic>
        <p:nvPicPr>
          <p:cNvPr id="11" name="Picture 10" descr="Icon&#10;&#10;Description automatically generated">
            <a:extLst>
              <a:ext uri="{FF2B5EF4-FFF2-40B4-BE49-F238E27FC236}">
                <a16:creationId xmlns:a16="http://schemas.microsoft.com/office/drawing/2014/main" id="{5C6D3413-42F3-4E83-B1C0-72A24E40E117}"/>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0681429" y="6533461"/>
            <a:ext cx="1110372" cy="166795"/>
          </a:xfrm>
          <a:prstGeom prst="rect">
            <a:avLst/>
          </a:prstGeom>
        </p:spPr>
      </p:pic>
    </p:spTree>
    <p:extLst>
      <p:ext uri="{BB962C8B-B14F-4D97-AF65-F5344CB8AC3E}">
        <p14:creationId xmlns:p14="http://schemas.microsoft.com/office/powerpoint/2010/main" val="20829622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Lst>
  <p:txStyles>
    <p:titleStyle>
      <a:lvl1pPr eaLnBrk="1" hangingPunct="1">
        <a:defRPr lang="en-US" sz="2600" b="0" kern="0" baseline="0" dirty="0">
          <a:solidFill>
            <a:srgbClr val="F03782"/>
          </a:solidFill>
          <a:latin typeface="+mj-lt"/>
          <a:ea typeface="+mj-ea"/>
          <a:cs typeface="+mj-cs"/>
        </a:defRPr>
      </a:lvl1pPr>
    </p:titleStyle>
    <p:bodyStyle>
      <a:lvl1pPr marL="228594"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1pPr>
      <a:lvl2pPr marL="505817" indent="-228594" eaLnBrk="1" hangingPunct="1">
        <a:buClr>
          <a:srgbClr val="F03782"/>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F03782"/>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72">
          <p15:clr>
            <a:srgbClr val="F26B43"/>
          </p15:clr>
        </p15:guide>
        <p15:guide id="4" pos="7508">
          <p15:clr>
            <a:srgbClr val="F26B43"/>
          </p15:clr>
        </p15:guide>
        <p15:guide id="5" orient="horz" pos="565">
          <p15:clr>
            <a:srgbClr val="F26B43"/>
          </p15:clr>
        </p15:guide>
        <p15:guide id="6" orient="horz" pos="3912">
          <p15:clr>
            <a:srgbClr val="F26B43"/>
          </p15:clr>
        </p15:guide>
        <p15:guide id="7" pos="237">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26326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25441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transition>
    <p:fade/>
  </p:transition>
  <p:hf hdr="0" ftr="0" dt="0"/>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5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8" kern="1200" spc="0" baseline="0">
          <a:gradFill>
            <a:gsLst>
              <a:gs pos="1250">
                <a:schemeClr val="tx1"/>
              </a:gs>
              <a:gs pos="100000">
                <a:schemeClr val="tx1"/>
              </a:gs>
            </a:gsLst>
            <a:lin ang="5400000" scaled="0"/>
          </a:gradFill>
          <a:latin typeface="+mj-lt"/>
          <a:ea typeface="+mn-ea"/>
          <a:cs typeface="+mn-cs"/>
        </a:defRPr>
      </a:lvl1pPr>
      <a:lvl2pPr marL="448107"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161"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21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268"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3"/>
            <a:endParaRPr lang="en-US"/>
          </a:p>
        </p:txBody>
      </p:sp>
      <p:sp>
        <p:nvSpPr>
          <p:cNvPr id="35" name="Rectangle 71"/>
          <p:cNvSpPr txBox="1">
            <a:spLocks noChangeArrowheads="1"/>
          </p:cNvSpPr>
          <p:nvPr/>
        </p:nvSpPr>
        <p:spPr bwMode="auto">
          <a:xfrm>
            <a:off x="-237065" y="6516191"/>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fld id="{13B55AB4-0D57-4FBE-946B-A81E4A9D2A4C}" type="slidenum">
              <a:rPr lang="en-US" sz="1067" b="1" kern="1200" noProof="0" smtClean="0">
                <a:solidFill>
                  <a:schemeClr val="bg1">
                    <a:lumMod val="50000"/>
                  </a:schemeClr>
                </a:solidFill>
                <a:latin typeface="+mj-lt"/>
                <a:ea typeface="+mn-ea"/>
                <a:cs typeface="Arial" pitchFamily="34" charset="0"/>
              </a:rPr>
              <a:pPr marL="0" marR="0" lvl="0" indent="0" algn="ctr" defTabSz="914377" rtl="0" eaLnBrk="1" fontAlgn="auto" latinLnBrk="0" hangingPunct="1">
                <a:lnSpc>
                  <a:spcPct val="100000"/>
                </a:lnSpc>
                <a:spcBef>
                  <a:spcPts val="0"/>
                </a:spcBef>
                <a:spcAft>
                  <a:spcPts val="0"/>
                </a:spcAft>
                <a:buClrTx/>
                <a:buSzTx/>
                <a:buFontTx/>
                <a:buNone/>
                <a:tabLst/>
                <a:defRPr/>
              </a:pPr>
              <a:t>‹#›</a:t>
            </a:fld>
            <a:r>
              <a:rPr lang="en-US" sz="1067" b="1" kern="1200" noProof="0">
                <a:solidFill>
                  <a:schemeClr val="bg1">
                    <a:lumMod val="50000"/>
                  </a:schemeClr>
                </a:solidFill>
                <a:latin typeface="+mj-lt"/>
                <a:ea typeface="+mn-ea"/>
                <a:cs typeface="Arial" pitchFamily="34" charset="0"/>
              </a:rPr>
              <a:t> </a:t>
            </a:r>
          </a:p>
        </p:txBody>
      </p:sp>
      <p:cxnSp>
        <p:nvCxnSpPr>
          <p:cNvPr id="9" name="Straight Connector 8"/>
          <p:cNvCxnSpPr/>
          <p:nvPr userDrawn="1"/>
        </p:nvCxnSpPr>
        <p:spPr>
          <a:xfrm flipV="1">
            <a:off x="479595" y="703387"/>
            <a:ext cx="11216640" cy="0"/>
          </a:xfrm>
          <a:prstGeom prst="line">
            <a:avLst/>
          </a:prstGeom>
          <a:ln>
            <a:solidFill>
              <a:srgbClr val="D1ECF9">
                <a:alpha val="30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543686" y="6529982"/>
            <a:ext cx="1588897" cy="256545"/>
          </a:xfrm>
          <a:prstGeom prst="rect">
            <a:avLst/>
          </a:prstGeom>
          <a:solidFill>
            <a:schemeClr val="bg1"/>
          </a:solid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67">
                <a:solidFill>
                  <a:schemeClr val="bg1">
                    <a:lumMod val="50000"/>
                  </a:schemeClr>
                </a:solidFill>
                <a:latin typeface="Calibri" panose="020F0502020204030204" pitchFamily="34" charset="0"/>
                <a:cs typeface="Calibri" panose="020F0502020204030204" pitchFamily="34" charset="0"/>
              </a:rPr>
              <a:t>TCS | Allianz Confidential</a:t>
            </a:r>
          </a:p>
        </p:txBody>
      </p:sp>
    </p:spTree>
    <p:extLst>
      <p:ext uri="{BB962C8B-B14F-4D97-AF65-F5344CB8AC3E}">
        <p14:creationId xmlns:p14="http://schemas.microsoft.com/office/powerpoint/2010/main" val="415486613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Lst>
  <p:txStyles>
    <p:titleStyle>
      <a:lvl1pPr algn="l" defTabSz="914377" rtl="0" eaLnBrk="1" latinLnBrk="0" hangingPunct="1">
        <a:spcBef>
          <a:spcPct val="0"/>
        </a:spcBef>
        <a:buNone/>
        <a:defRPr sz="2800"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26326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4356567"/>
      </p:ext>
    </p:extLst>
  </p:cSld>
  <p:clrMap bg1="lt1" tx1="dk1" bg2="lt2" tx2="dk2" accent1="accent1" accent2="accent2" accent3="accent3" accent4="accent4" accent5="accent5" accent6="accent6" hlink="hlink" folHlink="folHlink"/>
  <p:sldLayoutIdLst>
    <p:sldLayoutId id="2147483774" r:id="rId1"/>
  </p:sldLayoutIdLst>
  <p:transition>
    <p:fade/>
  </p:transition>
  <p:hf hdr="0" ftr="0" dt="0"/>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5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8" kern="1200" spc="0" baseline="0">
          <a:gradFill>
            <a:gsLst>
              <a:gs pos="1250">
                <a:schemeClr val="tx1"/>
              </a:gs>
              <a:gs pos="100000">
                <a:schemeClr val="tx1"/>
              </a:gs>
            </a:gsLst>
            <a:lin ang="5400000" scaled="0"/>
          </a:gradFill>
          <a:latin typeface="+mj-lt"/>
          <a:ea typeface="+mn-ea"/>
          <a:cs typeface="+mn-cs"/>
        </a:defRPr>
      </a:lvl1pPr>
      <a:lvl2pPr marL="448107"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161"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21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268"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16" name="Title Placeholder 6">
            <a:extLst>
              <a:ext uri="{FF2B5EF4-FFF2-40B4-BE49-F238E27FC236}">
                <a16:creationId xmlns:a16="http://schemas.microsoft.com/office/drawing/2014/main" id="{27E1315B-68E3-4ED4-838C-A393F3DD88FB}"/>
              </a:ext>
            </a:extLst>
          </p:cNvPr>
          <p:cNvSpPr>
            <a:spLocks noGrp="1"/>
          </p:cNvSpPr>
          <p:nvPr>
            <p:ph type="title"/>
          </p:nvPr>
        </p:nvSpPr>
        <p:spPr>
          <a:xfrm>
            <a:off x="257321" y="143885"/>
            <a:ext cx="10514927" cy="737369"/>
          </a:xfrm>
          <a:prstGeom prst="rect">
            <a:avLst/>
          </a:prstGeom>
        </p:spPr>
        <p:txBody>
          <a:bodyPr vert="horz" lIns="91440" tIns="45720" rIns="91440" bIns="45720" rtlCol="0" anchor="t">
            <a:noAutofit/>
          </a:bodyPr>
          <a:lstStyle/>
          <a:p>
            <a:pPr lvl="0"/>
            <a:r>
              <a:rPr lang="en-US"/>
              <a:t>Click to edit Master title style</a:t>
            </a:r>
            <a:br>
              <a:rPr lang="en-US"/>
            </a:br>
            <a:endParaRPr lang="en-US"/>
          </a:p>
        </p:txBody>
      </p:sp>
      <p:sp>
        <p:nvSpPr>
          <p:cNvPr id="17" name="Text Placeholder 13">
            <a:extLst>
              <a:ext uri="{FF2B5EF4-FFF2-40B4-BE49-F238E27FC236}">
                <a16:creationId xmlns:a16="http://schemas.microsoft.com/office/drawing/2014/main" id="{82E5CC4A-21D9-474F-B0D3-0CBAA1F889E6}"/>
              </a:ext>
            </a:extLst>
          </p:cNvPr>
          <p:cNvSpPr>
            <a:spLocks noGrp="1"/>
          </p:cNvSpPr>
          <p:nvPr>
            <p:ph type="body" idx="1"/>
          </p:nvPr>
        </p:nvSpPr>
        <p:spPr>
          <a:xfrm>
            <a:off x="619282" y="1119911"/>
            <a:ext cx="10514927" cy="4350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3AD4A94-C96C-4B26-B251-ACD1B295F50F}"/>
              </a:ext>
            </a:extLst>
          </p:cNvPr>
          <p:cNvSpPr txBox="1">
            <a:spLocks/>
          </p:cNvSpPr>
          <p:nvPr userDrawn="1"/>
        </p:nvSpPr>
        <p:spPr>
          <a:xfrm>
            <a:off x="6105332" y="6522345"/>
            <a:ext cx="1614117" cy="287259"/>
          </a:xfrm>
          <a:prstGeom prst="rect">
            <a:avLst/>
          </a:prstGeom>
          <a:noFill/>
        </p:spPr>
        <p:txBody>
          <a:bodyPr wrap="none" rtlCol="0" anchor="ctr" anchorCtr="0">
            <a:noAutofit/>
          </a:bodyPr>
          <a:lstStyle>
            <a:defPPr>
              <a:defRPr lang="en-US"/>
            </a:defPPr>
            <a:lvl1pPr defTabSz="914400">
              <a:defRPr sz="800" b="1">
                <a:solidFill>
                  <a:schemeClr val="tx1">
                    <a:lumMod val="75000"/>
                  </a:schemeClr>
                </a:solidFill>
                <a:latin typeface="+mj-lt"/>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r>
              <a:rPr lang="en-US" sz="1067" b="0">
                <a:solidFill>
                  <a:srgbClr val="F4F3F9"/>
                </a:solidFill>
              </a:rPr>
              <a:t>Document Classification</a:t>
            </a:r>
          </a:p>
        </p:txBody>
      </p:sp>
      <p:sp>
        <p:nvSpPr>
          <p:cNvPr id="22" name="Rectangle 71">
            <a:extLst>
              <a:ext uri="{FF2B5EF4-FFF2-40B4-BE49-F238E27FC236}">
                <a16:creationId xmlns:a16="http://schemas.microsoft.com/office/drawing/2014/main" id="{64C7F1E1-4994-42CE-A6CC-C5A5B84287A2}"/>
              </a:ext>
            </a:extLst>
          </p:cNvPr>
          <p:cNvSpPr txBox="1">
            <a:spLocks noChangeArrowheads="1"/>
          </p:cNvSpPr>
          <p:nvPr userDrawn="1"/>
        </p:nvSpPr>
        <p:spPr bwMode="auto">
          <a:xfrm>
            <a:off x="5667937" y="6485793"/>
            <a:ext cx="400784"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1067" noProof="0" smtClean="0">
                <a:solidFill>
                  <a:schemeClr val="bg1">
                    <a:lumMod val="75000"/>
                  </a:schemeClr>
                </a:solidFill>
              </a:rPr>
              <a:pPr lvl="0"/>
              <a:t>‹#›</a:t>
            </a:fld>
            <a:r>
              <a:rPr lang="en-US" sz="1067" noProof="0">
                <a:solidFill>
                  <a:schemeClr val="bg1">
                    <a:lumMod val="85000"/>
                  </a:schemeClr>
                </a:solidFill>
              </a:rPr>
              <a:t> </a:t>
            </a:r>
          </a:p>
        </p:txBody>
      </p:sp>
      <p:cxnSp>
        <p:nvCxnSpPr>
          <p:cNvPr id="23" name="Straight Connector 22">
            <a:extLst>
              <a:ext uri="{FF2B5EF4-FFF2-40B4-BE49-F238E27FC236}">
                <a16:creationId xmlns:a16="http://schemas.microsoft.com/office/drawing/2014/main" id="{2BA751A1-620D-42C6-BBE9-5436955A622E}"/>
              </a:ext>
            </a:extLst>
          </p:cNvPr>
          <p:cNvCxnSpPr/>
          <p:nvPr userDrawn="1"/>
        </p:nvCxnSpPr>
        <p:spPr>
          <a:xfrm>
            <a:off x="6086669" y="6593416"/>
            <a:ext cx="0" cy="169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Icon&#10;&#10;Description automatically generated">
            <a:extLst>
              <a:ext uri="{FF2B5EF4-FFF2-40B4-BE49-F238E27FC236}">
                <a16:creationId xmlns:a16="http://schemas.microsoft.com/office/drawing/2014/main" id="{5C6D3413-42F3-4E83-B1C0-72A24E40E117}"/>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681429" y="6533461"/>
            <a:ext cx="1110372" cy="166795"/>
          </a:xfrm>
          <a:prstGeom prst="rect">
            <a:avLst/>
          </a:prstGeom>
        </p:spPr>
      </p:pic>
      <p:pic>
        <p:nvPicPr>
          <p:cNvPr id="12" name="Picture 11">
            <a:extLst>
              <a:ext uri="{FF2B5EF4-FFF2-40B4-BE49-F238E27FC236}">
                <a16:creationId xmlns:a16="http://schemas.microsoft.com/office/drawing/2014/main" id="{371044EA-6969-3043-A21C-89E9BADEDB9E}"/>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a:xfrm>
            <a:off x="376703" y="6326971"/>
            <a:ext cx="1377696" cy="379925"/>
          </a:xfrm>
          <a:prstGeom prst="rect">
            <a:avLst/>
          </a:prstGeom>
        </p:spPr>
      </p:pic>
    </p:spTree>
    <p:extLst>
      <p:ext uri="{BB962C8B-B14F-4D97-AF65-F5344CB8AC3E}">
        <p14:creationId xmlns:p14="http://schemas.microsoft.com/office/powerpoint/2010/main" val="276403167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3" r:id="rId4"/>
  </p:sldLayoutIdLst>
  <p:txStyles>
    <p:titleStyle>
      <a:lvl1pPr eaLnBrk="1" hangingPunct="1">
        <a:defRPr lang="en-US" sz="2600" b="0" kern="0" baseline="0" dirty="0">
          <a:solidFill>
            <a:srgbClr val="F03782"/>
          </a:solidFill>
          <a:latin typeface="+mj-lt"/>
          <a:ea typeface="+mj-ea"/>
          <a:cs typeface="+mj-cs"/>
        </a:defRPr>
      </a:lvl1pPr>
    </p:titleStyle>
    <p:bodyStyle>
      <a:lvl1pPr marL="228594" indent="-228594" eaLnBrk="1" hangingPunct="1">
        <a:buClr>
          <a:srgbClr val="F03782"/>
        </a:buClr>
        <a:buFont typeface="Arial" panose="020B0604020202020204" pitchFamily="34" charset="0"/>
        <a:buChar char="•"/>
        <a:defRPr sz="1600">
          <a:solidFill>
            <a:schemeClr val="bg1"/>
          </a:solidFill>
          <a:latin typeface="+mn-lt"/>
          <a:ea typeface="+mn-ea"/>
          <a:cs typeface="+mn-cs"/>
        </a:defRPr>
      </a:lvl1pPr>
      <a:lvl2pPr marL="505817" indent="-228594" eaLnBrk="1" hangingPunct="1">
        <a:buClr>
          <a:srgbClr val="F03782"/>
        </a:buClr>
        <a:buFont typeface="Symbol" panose="05050102010706020507" pitchFamily="18" charset="2"/>
        <a:buChar char="-"/>
        <a:defRPr sz="1600">
          <a:solidFill>
            <a:schemeClr val="bg1"/>
          </a:solidFill>
          <a:latin typeface="+mn-lt"/>
          <a:ea typeface="+mn-ea"/>
          <a:cs typeface="+mn-cs"/>
        </a:defRPr>
      </a:lvl2pPr>
      <a:lvl3pPr marL="783039" indent="-228594" eaLnBrk="1" hangingPunct="1">
        <a:buClr>
          <a:srgbClr val="F03782"/>
        </a:buClr>
        <a:buFont typeface="Arial" panose="020B0604020202020204" pitchFamily="34" charset="0"/>
        <a:buChar char="•"/>
        <a:defRPr sz="1600">
          <a:solidFill>
            <a:schemeClr val="bg1"/>
          </a:solidFill>
          <a:latin typeface="+mn-lt"/>
          <a:ea typeface="+mn-ea"/>
          <a:cs typeface="+mn-cs"/>
        </a:defRPr>
      </a:lvl3pPr>
      <a:lvl4pPr marL="1060261" indent="-228594" eaLnBrk="1" hangingPunct="1">
        <a:buClr>
          <a:srgbClr val="F03782"/>
        </a:buClr>
        <a:buFont typeface="Courier New" panose="02070309020205020404" pitchFamily="49" charset="0"/>
        <a:buChar char="o"/>
        <a:defRPr sz="1600">
          <a:solidFill>
            <a:schemeClr val="bg1"/>
          </a:solidFill>
          <a:latin typeface="+mn-lt"/>
          <a:ea typeface="+mn-ea"/>
          <a:cs typeface="+mn-cs"/>
        </a:defRPr>
      </a:lvl4pPr>
      <a:lvl5pPr marL="1337484" indent="-228594" eaLnBrk="1" hangingPunct="1">
        <a:buClr>
          <a:srgbClr val="F03782"/>
        </a:buClr>
        <a:buFont typeface="Arial" panose="020B0604020202020204" pitchFamily="34" charset="0"/>
        <a:buChar char="•"/>
        <a:defRPr sz="1600">
          <a:solidFill>
            <a:schemeClr val="bg1"/>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72" userDrawn="1">
          <p15:clr>
            <a:srgbClr val="F26B43"/>
          </p15:clr>
        </p15:guide>
        <p15:guide id="4" pos="7508" userDrawn="1">
          <p15:clr>
            <a:srgbClr val="F26B43"/>
          </p15:clr>
        </p15:guide>
        <p15:guide id="5" orient="horz" pos="565" userDrawn="1">
          <p15:clr>
            <a:srgbClr val="F26B43"/>
          </p15:clr>
        </p15:guide>
        <p15:guide id="6" orient="horz" pos="3888" userDrawn="1">
          <p15:clr>
            <a:srgbClr val="F26B43"/>
          </p15:clr>
        </p15:guide>
        <p15:guide id="7" pos="2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90B4F-3E52-4666-889B-51C0DE26D4D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9271" y="287869"/>
            <a:ext cx="1753855" cy="483657"/>
          </a:xfrm>
          <a:prstGeom prst="rect">
            <a:avLst/>
          </a:prstGeom>
        </p:spPr>
      </p:pic>
    </p:spTree>
    <p:extLst>
      <p:ext uri="{BB962C8B-B14F-4D97-AF65-F5344CB8AC3E}">
        <p14:creationId xmlns:p14="http://schemas.microsoft.com/office/powerpoint/2010/main" val="843738796"/>
      </p:ext>
    </p:extLst>
  </p:cSld>
  <p:clrMap bg1="dk1" tx1="lt1" bg2="dk2" tx2="lt2" accent1="accent1" accent2="accent2" accent3="accent3" accent4="accent4" accent5="accent5" accent6="accent6" hlink="hlink" folHlink="folHlink"/>
  <p:sldLayoutIdLst>
    <p:sldLayoutId id="2147483698" r:id="rId1"/>
  </p:sldLayoutIdLst>
  <p:txStyles>
    <p:titleStyle>
      <a:lvl1pPr eaLnBrk="1" hangingPunct="1">
        <a:defRPr lang="en-US" sz="2800" b="1" kern="0" baseline="0" dirty="0">
          <a:solidFill>
            <a:srgbClr val="F03782"/>
          </a:solidFill>
          <a:latin typeface="+mj-lt"/>
          <a:ea typeface="+mj-ea"/>
          <a:cs typeface="+mj-cs"/>
        </a:defRPr>
      </a:lvl1pPr>
    </p:titleStyle>
    <p:bodyStyle>
      <a:lvl1pPr marL="22859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1pPr>
      <a:lvl2pPr marL="505817" indent="-228594"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72" userDrawn="1">
          <p15:clr>
            <a:srgbClr val="F26B43"/>
          </p15:clr>
        </p15:guide>
        <p15:guide id="4" pos="7508" userDrawn="1">
          <p15:clr>
            <a:srgbClr val="F26B43"/>
          </p15:clr>
        </p15:guide>
        <p15:guide id="5" orient="horz" pos="565" userDrawn="1">
          <p15:clr>
            <a:srgbClr val="F26B43"/>
          </p15:clr>
        </p15:guide>
        <p15:guide id="6" orient="horz" pos="391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670259" y="1877352"/>
            <a:ext cx="4855353" cy="459443"/>
          </a:xfrm>
          <a:prstGeom prst="rect">
            <a:avLst/>
          </a:prstGeom>
        </p:spPr>
        <p:txBody>
          <a:bodyPr vert="horz" wrap="square" lIns="0" tIns="12065" rIns="0" bIns="0" rtlCol="0">
            <a:spAutoFit/>
          </a:bodyPr>
          <a:lstStyle/>
          <a:p>
            <a:pPr lvl="0">
              <a:lnSpc>
                <a:spcPct val="90000"/>
              </a:lnSpc>
            </a:pPr>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665220" y="2830792"/>
            <a:ext cx="4855353" cy="345544"/>
          </a:xfrm>
          <a:prstGeom prst="rect">
            <a:avLst/>
          </a:prstGeom>
        </p:spPr>
        <p:txBody>
          <a:bodyPr vert="horz" wrap="square" lIns="0" tIns="17145" rIns="0" bIns="0" rtlCol="0">
            <a:spAutoFit/>
          </a:bodyPr>
          <a:lstStyle/>
          <a:p>
            <a:pPr marL="7701" lvl="0" algn="l" defTabSz="554445" rtl="0" latinLnBrk="0">
              <a:lnSpc>
                <a:spcPct val="100000"/>
              </a:lnSpc>
              <a:spcBef>
                <a:spcPts val="81"/>
              </a:spcBef>
            </a:pPr>
            <a:r>
              <a:rPr lang="en-US"/>
              <a:t>Click to edit Master text styles</a:t>
            </a:r>
          </a:p>
        </p:txBody>
      </p:sp>
      <p:pic>
        <p:nvPicPr>
          <p:cNvPr id="12" name="Picture 11">
            <a:extLst>
              <a:ext uri="{FF2B5EF4-FFF2-40B4-BE49-F238E27FC236}">
                <a16:creationId xmlns:a16="http://schemas.microsoft.com/office/drawing/2014/main" id="{6445E0BA-B376-4C70-962D-4B8167C6B2C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9271" y="287869"/>
            <a:ext cx="1753855" cy="483657"/>
          </a:xfrm>
          <a:prstGeom prst="rect">
            <a:avLst/>
          </a:prstGeom>
        </p:spPr>
      </p:pic>
      <p:sp>
        <p:nvSpPr>
          <p:cNvPr id="16" name="object 5">
            <a:extLst>
              <a:ext uri="{FF2B5EF4-FFF2-40B4-BE49-F238E27FC236}">
                <a16:creationId xmlns:a16="http://schemas.microsoft.com/office/drawing/2014/main" id="{0821C9C8-73B6-4FFF-B832-5FB3505735F3}"/>
              </a:ext>
            </a:extLst>
          </p:cNvPr>
          <p:cNvSpPr/>
          <p:nvPr userDrawn="1"/>
        </p:nvSpPr>
        <p:spPr>
          <a:xfrm>
            <a:off x="383269" y="1822243"/>
            <a:ext cx="62385" cy="1403557"/>
          </a:xfrm>
          <a:custGeom>
            <a:avLst/>
            <a:gdLst/>
            <a:ahLst/>
            <a:cxnLst/>
            <a:rect l="l" t="t" r="r" b="b"/>
            <a:pathLst>
              <a:path w="102870" h="1728470">
                <a:moveTo>
                  <a:pt x="54357" y="0"/>
                </a:moveTo>
                <a:lnTo>
                  <a:pt x="48387" y="0"/>
                </a:lnTo>
                <a:lnTo>
                  <a:pt x="29599" y="3819"/>
                </a:lnTo>
                <a:lnTo>
                  <a:pt x="14213" y="14219"/>
                </a:lnTo>
                <a:lnTo>
                  <a:pt x="3818" y="29608"/>
                </a:lnTo>
                <a:lnTo>
                  <a:pt x="0" y="48398"/>
                </a:lnTo>
                <a:lnTo>
                  <a:pt x="0" y="1679614"/>
                </a:lnTo>
                <a:lnTo>
                  <a:pt x="3818" y="1698404"/>
                </a:lnTo>
                <a:lnTo>
                  <a:pt x="14213" y="1713793"/>
                </a:lnTo>
                <a:lnTo>
                  <a:pt x="29599" y="1724193"/>
                </a:lnTo>
                <a:lnTo>
                  <a:pt x="48387" y="1728012"/>
                </a:lnTo>
                <a:lnTo>
                  <a:pt x="54357" y="1728012"/>
                </a:lnTo>
                <a:lnTo>
                  <a:pt x="73151" y="1724193"/>
                </a:lnTo>
                <a:lnTo>
                  <a:pt x="88540" y="1713793"/>
                </a:lnTo>
                <a:lnTo>
                  <a:pt x="98937" y="1698404"/>
                </a:lnTo>
                <a:lnTo>
                  <a:pt x="102755" y="1679614"/>
                </a:lnTo>
                <a:lnTo>
                  <a:pt x="102755" y="48398"/>
                </a:lnTo>
                <a:lnTo>
                  <a:pt x="98937" y="29608"/>
                </a:lnTo>
                <a:lnTo>
                  <a:pt x="88540" y="14219"/>
                </a:lnTo>
                <a:lnTo>
                  <a:pt x="73151" y="3819"/>
                </a:lnTo>
                <a:lnTo>
                  <a:pt x="54357" y="0"/>
                </a:lnTo>
                <a:close/>
              </a:path>
            </a:pathLst>
          </a:custGeom>
          <a:solidFill>
            <a:srgbClr val="F4F3F9"/>
          </a:solidFill>
        </p:spPr>
        <p:txBody>
          <a:bodyPr wrap="square" lIns="0" tIns="0" rIns="0" bIns="0" rtlCol="0"/>
          <a:lstStyle/>
          <a:p>
            <a:endParaRPr sz="496"/>
          </a:p>
        </p:txBody>
      </p:sp>
      <p:pic>
        <p:nvPicPr>
          <p:cNvPr id="7" name="Picture 6">
            <a:extLst>
              <a:ext uri="{FF2B5EF4-FFF2-40B4-BE49-F238E27FC236}">
                <a16:creationId xmlns:a16="http://schemas.microsoft.com/office/drawing/2014/main" id="{DF63085B-0674-4BBF-9633-A785DDE4EC7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72339" y="644997"/>
            <a:ext cx="1445171" cy="232556"/>
          </a:xfrm>
          <a:prstGeom prst="rect">
            <a:avLst/>
          </a:prstGeom>
        </p:spPr>
      </p:pic>
    </p:spTree>
    <p:extLst>
      <p:ext uri="{BB962C8B-B14F-4D97-AF65-F5344CB8AC3E}">
        <p14:creationId xmlns:p14="http://schemas.microsoft.com/office/powerpoint/2010/main" val="2534198170"/>
      </p:ext>
    </p:extLst>
  </p:cSld>
  <p:clrMap bg1="dk1" tx1="lt1" bg2="dk2" tx2="lt2" accent1="accent1" accent2="accent2" accent3="accent3" accent4="accent4" accent5="accent5" accent6="accent6" hlink="hlink" folHlink="folHlink"/>
  <p:sldLayoutIdLst>
    <p:sldLayoutId id="2147483772" r:id="rId1"/>
  </p:sldLayoutIdLst>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198CE6"/>
          </a:solidFill>
          <a:latin typeface="Calibri"/>
          <a:ea typeface="+mn-ea"/>
          <a:cs typeface="Calibri"/>
        </a:defRPr>
      </a:lvl1pPr>
      <a:lvl2pPr marL="505817" indent="-228594"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72" userDrawn="1">
          <p15:clr>
            <a:srgbClr val="F26B43"/>
          </p15:clr>
        </p15:guide>
        <p15:guide id="4" pos="7508" userDrawn="1">
          <p15:clr>
            <a:srgbClr val="F26B43"/>
          </p15:clr>
        </p15:guide>
        <p15:guide id="5" orient="horz" pos="565" userDrawn="1">
          <p15:clr>
            <a:srgbClr val="F26B43"/>
          </p15:clr>
        </p15:guide>
        <p15:guide id="6" orient="horz" pos="3888"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670259" y="1877352"/>
            <a:ext cx="4855353" cy="459443"/>
          </a:xfrm>
          <a:prstGeom prst="rect">
            <a:avLst/>
          </a:prstGeom>
        </p:spPr>
        <p:txBody>
          <a:bodyPr vert="horz" wrap="square" lIns="0" tIns="12065" rIns="0" bIns="0" rtlCol="0">
            <a:spAutoFit/>
          </a:bodyPr>
          <a:lstStyle/>
          <a:p>
            <a:pPr lvl="0">
              <a:lnSpc>
                <a:spcPct val="90000"/>
              </a:lnSpc>
            </a:pPr>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665220" y="2830792"/>
            <a:ext cx="4855353" cy="345544"/>
          </a:xfrm>
          <a:prstGeom prst="rect">
            <a:avLst/>
          </a:prstGeom>
        </p:spPr>
        <p:txBody>
          <a:bodyPr vert="horz" wrap="square" lIns="0" tIns="17145" rIns="0" bIns="0" rtlCol="0">
            <a:spAutoFit/>
          </a:bodyPr>
          <a:lstStyle/>
          <a:p>
            <a:pPr marL="7701" lvl="0" algn="l" defTabSz="554445" rtl="0" latinLnBrk="0">
              <a:lnSpc>
                <a:spcPct val="100000"/>
              </a:lnSpc>
              <a:spcBef>
                <a:spcPts val="81"/>
              </a:spcBef>
            </a:pPr>
            <a:r>
              <a:rPr lang="en-US"/>
              <a:t>Click to edit Master text styles</a:t>
            </a:r>
          </a:p>
        </p:txBody>
      </p:sp>
      <p:pic>
        <p:nvPicPr>
          <p:cNvPr id="12" name="Picture 11">
            <a:extLst>
              <a:ext uri="{FF2B5EF4-FFF2-40B4-BE49-F238E27FC236}">
                <a16:creationId xmlns:a16="http://schemas.microsoft.com/office/drawing/2014/main" id="{6445E0BA-B376-4C70-962D-4B8167C6B2C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9271" y="287869"/>
            <a:ext cx="1753855" cy="483657"/>
          </a:xfrm>
          <a:prstGeom prst="rect">
            <a:avLst/>
          </a:prstGeom>
        </p:spPr>
      </p:pic>
      <p:sp>
        <p:nvSpPr>
          <p:cNvPr id="16" name="object 5">
            <a:extLst>
              <a:ext uri="{FF2B5EF4-FFF2-40B4-BE49-F238E27FC236}">
                <a16:creationId xmlns:a16="http://schemas.microsoft.com/office/drawing/2014/main" id="{0821C9C8-73B6-4FFF-B832-5FB3505735F3}"/>
              </a:ext>
            </a:extLst>
          </p:cNvPr>
          <p:cNvSpPr/>
          <p:nvPr userDrawn="1"/>
        </p:nvSpPr>
        <p:spPr>
          <a:xfrm>
            <a:off x="383269" y="1822243"/>
            <a:ext cx="62385" cy="1403557"/>
          </a:xfrm>
          <a:custGeom>
            <a:avLst/>
            <a:gdLst/>
            <a:ahLst/>
            <a:cxnLst/>
            <a:rect l="l" t="t" r="r" b="b"/>
            <a:pathLst>
              <a:path w="102870" h="1728470">
                <a:moveTo>
                  <a:pt x="54357" y="0"/>
                </a:moveTo>
                <a:lnTo>
                  <a:pt x="48387" y="0"/>
                </a:lnTo>
                <a:lnTo>
                  <a:pt x="29599" y="3819"/>
                </a:lnTo>
                <a:lnTo>
                  <a:pt x="14213" y="14219"/>
                </a:lnTo>
                <a:lnTo>
                  <a:pt x="3818" y="29608"/>
                </a:lnTo>
                <a:lnTo>
                  <a:pt x="0" y="48398"/>
                </a:lnTo>
                <a:lnTo>
                  <a:pt x="0" y="1679614"/>
                </a:lnTo>
                <a:lnTo>
                  <a:pt x="3818" y="1698404"/>
                </a:lnTo>
                <a:lnTo>
                  <a:pt x="14213" y="1713793"/>
                </a:lnTo>
                <a:lnTo>
                  <a:pt x="29599" y="1724193"/>
                </a:lnTo>
                <a:lnTo>
                  <a:pt x="48387" y="1728012"/>
                </a:lnTo>
                <a:lnTo>
                  <a:pt x="54357" y="1728012"/>
                </a:lnTo>
                <a:lnTo>
                  <a:pt x="73151" y="1724193"/>
                </a:lnTo>
                <a:lnTo>
                  <a:pt x="88540" y="1713793"/>
                </a:lnTo>
                <a:lnTo>
                  <a:pt x="98937" y="1698404"/>
                </a:lnTo>
                <a:lnTo>
                  <a:pt x="102755" y="1679614"/>
                </a:lnTo>
                <a:lnTo>
                  <a:pt x="102755" y="48398"/>
                </a:lnTo>
                <a:lnTo>
                  <a:pt x="98937" y="29608"/>
                </a:lnTo>
                <a:lnTo>
                  <a:pt x="88540" y="14219"/>
                </a:lnTo>
                <a:lnTo>
                  <a:pt x="73151" y="3819"/>
                </a:lnTo>
                <a:lnTo>
                  <a:pt x="54357" y="0"/>
                </a:lnTo>
                <a:close/>
              </a:path>
            </a:pathLst>
          </a:custGeom>
          <a:solidFill>
            <a:srgbClr val="F4F3F9"/>
          </a:solidFill>
        </p:spPr>
        <p:txBody>
          <a:bodyPr wrap="square" lIns="0" tIns="0" rIns="0" bIns="0" rtlCol="0"/>
          <a:lstStyle/>
          <a:p>
            <a:endParaRPr sz="496"/>
          </a:p>
        </p:txBody>
      </p:sp>
      <p:pic>
        <p:nvPicPr>
          <p:cNvPr id="7" name="Picture 6">
            <a:extLst>
              <a:ext uri="{FF2B5EF4-FFF2-40B4-BE49-F238E27FC236}">
                <a16:creationId xmlns:a16="http://schemas.microsoft.com/office/drawing/2014/main" id="{2632A34C-2509-43AF-B6F4-0CCA695AB8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72339" y="644997"/>
            <a:ext cx="1445171" cy="232556"/>
          </a:xfrm>
          <a:prstGeom prst="rect">
            <a:avLst/>
          </a:prstGeom>
        </p:spPr>
      </p:pic>
    </p:spTree>
    <p:extLst>
      <p:ext uri="{BB962C8B-B14F-4D97-AF65-F5344CB8AC3E}">
        <p14:creationId xmlns:p14="http://schemas.microsoft.com/office/powerpoint/2010/main" val="2909195971"/>
      </p:ext>
    </p:extLst>
  </p:cSld>
  <p:clrMap bg1="dk1" tx1="lt1" bg2="dk2" tx2="lt2" accent1="accent1" accent2="accent2" accent3="accent3" accent4="accent4" accent5="accent5" accent6="accent6" hlink="hlink" folHlink="folHlink"/>
  <p:sldLayoutIdLst>
    <p:sldLayoutId id="2147483773" r:id="rId1"/>
  </p:sldLayoutIdLst>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EB5000"/>
          </a:solidFill>
          <a:latin typeface="Calibri"/>
          <a:ea typeface="+mn-ea"/>
          <a:cs typeface="Calibri"/>
        </a:defRPr>
      </a:lvl1pPr>
      <a:lvl2pPr marL="505817" indent="-228594"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72" userDrawn="1">
          <p15:clr>
            <a:srgbClr val="F26B43"/>
          </p15:clr>
        </p15:guide>
        <p15:guide id="4" pos="7508" userDrawn="1">
          <p15:clr>
            <a:srgbClr val="F26B43"/>
          </p15:clr>
        </p15:guide>
        <p15:guide id="5" orient="horz" pos="565" userDrawn="1">
          <p15:clr>
            <a:srgbClr val="F26B43"/>
          </p15:clr>
        </p15:guide>
        <p15:guide id="6" orient="horz" pos="3912"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670259" y="1877352"/>
            <a:ext cx="4855353" cy="459443"/>
          </a:xfrm>
          <a:prstGeom prst="rect">
            <a:avLst/>
          </a:prstGeom>
        </p:spPr>
        <p:txBody>
          <a:bodyPr vert="horz" wrap="square" lIns="0" tIns="12065" rIns="0" bIns="0" rtlCol="0">
            <a:spAutoFit/>
          </a:bodyPr>
          <a:lstStyle/>
          <a:p>
            <a:pPr lvl="0">
              <a:lnSpc>
                <a:spcPct val="90000"/>
              </a:lnSpc>
            </a:pPr>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665220" y="2830792"/>
            <a:ext cx="4855353" cy="345544"/>
          </a:xfrm>
          <a:prstGeom prst="rect">
            <a:avLst/>
          </a:prstGeom>
        </p:spPr>
        <p:txBody>
          <a:bodyPr vert="horz" wrap="square" lIns="0" tIns="17145" rIns="0" bIns="0" rtlCol="0">
            <a:spAutoFit/>
          </a:bodyPr>
          <a:lstStyle/>
          <a:p>
            <a:pPr marL="7701" lvl="0" algn="l" defTabSz="554445" rtl="0" latinLnBrk="0">
              <a:lnSpc>
                <a:spcPct val="100000"/>
              </a:lnSpc>
              <a:spcBef>
                <a:spcPts val="81"/>
              </a:spcBef>
            </a:pPr>
            <a:r>
              <a:rPr lang="en-US"/>
              <a:t>Click to edit Master text styles</a:t>
            </a:r>
          </a:p>
        </p:txBody>
      </p:sp>
      <p:pic>
        <p:nvPicPr>
          <p:cNvPr id="12" name="Picture 11">
            <a:extLst>
              <a:ext uri="{FF2B5EF4-FFF2-40B4-BE49-F238E27FC236}">
                <a16:creationId xmlns:a16="http://schemas.microsoft.com/office/drawing/2014/main" id="{6445E0BA-B376-4C70-962D-4B8167C6B2C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9271" y="287869"/>
            <a:ext cx="1753855" cy="483657"/>
          </a:xfrm>
          <a:prstGeom prst="rect">
            <a:avLst/>
          </a:prstGeom>
        </p:spPr>
      </p:pic>
      <p:sp>
        <p:nvSpPr>
          <p:cNvPr id="16" name="object 5">
            <a:extLst>
              <a:ext uri="{FF2B5EF4-FFF2-40B4-BE49-F238E27FC236}">
                <a16:creationId xmlns:a16="http://schemas.microsoft.com/office/drawing/2014/main" id="{0821C9C8-73B6-4FFF-B832-5FB3505735F3}"/>
              </a:ext>
            </a:extLst>
          </p:cNvPr>
          <p:cNvSpPr/>
          <p:nvPr userDrawn="1"/>
        </p:nvSpPr>
        <p:spPr>
          <a:xfrm>
            <a:off x="383269" y="1822243"/>
            <a:ext cx="62385" cy="1403557"/>
          </a:xfrm>
          <a:custGeom>
            <a:avLst/>
            <a:gdLst/>
            <a:ahLst/>
            <a:cxnLst/>
            <a:rect l="l" t="t" r="r" b="b"/>
            <a:pathLst>
              <a:path w="102870" h="1728470">
                <a:moveTo>
                  <a:pt x="54357" y="0"/>
                </a:moveTo>
                <a:lnTo>
                  <a:pt x="48387" y="0"/>
                </a:lnTo>
                <a:lnTo>
                  <a:pt x="29599" y="3819"/>
                </a:lnTo>
                <a:lnTo>
                  <a:pt x="14213" y="14219"/>
                </a:lnTo>
                <a:lnTo>
                  <a:pt x="3818" y="29608"/>
                </a:lnTo>
                <a:lnTo>
                  <a:pt x="0" y="48398"/>
                </a:lnTo>
                <a:lnTo>
                  <a:pt x="0" y="1679614"/>
                </a:lnTo>
                <a:lnTo>
                  <a:pt x="3818" y="1698404"/>
                </a:lnTo>
                <a:lnTo>
                  <a:pt x="14213" y="1713793"/>
                </a:lnTo>
                <a:lnTo>
                  <a:pt x="29599" y="1724193"/>
                </a:lnTo>
                <a:lnTo>
                  <a:pt x="48387" y="1728012"/>
                </a:lnTo>
                <a:lnTo>
                  <a:pt x="54357" y="1728012"/>
                </a:lnTo>
                <a:lnTo>
                  <a:pt x="73151" y="1724193"/>
                </a:lnTo>
                <a:lnTo>
                  <a:pt x="88540" y="1713793"/>
                </a:lnTo>
                <a:lnTo>
                  <a:pt x="98937" y="1698404"/>
                </a:lnTo>
                <a:lnTo>
                  <a:pt x="102755" y="1679614"/>
                </a:lnTo>
                <a:lnTo>
                  <a:pt x="102755" y="48398"/>
                </a:lnTo>
                <a:lnTo>
                  <a:pt x="98937" y="29608"/>
                </a:lnTo>
                <a:lnTo>
                  <a:pt x="88540" y="14219"/>
                </a:lnTo>
                <a:lnTo>
                  <a:pt x="73151" y="3819"/>
                </a:lnTo>
                <a:lnTo>
                  <a:pt x="54357" y="0"/>
                </a:lnTo>
                <a:close/>
              </a:path>
            </a:pathLst>
          </a:custGeom>
          <a:solidFill>
            <a:srgbClr val="F4F3F9"/>
          </a:solidFill>
        </p:spPr>
        <p:txBody>
          <a:bodyPr wrap="square" lIns="0" tIns="0" rIns="0" bIns="0" rtlCol="0"/>
          <a:lstStyle/>
          <a:p>
            <a:endParaRPr sz="496"/>
          </a:p>
        </p:txBody>
      </p:sp>
      <p:pic>
        <p:nvPicPr>
          <p:cNvPr id="7" name="Picture 6">
            <a:extLst>
              <a:ext uri="{FF2B5EF4-FFF2-40B4-BE49-F238E27FC236}">
                <a16:creationId xmlns:a16="http://schemas.microsoft.com/office/drawing/2014/main" id="{B8558FEC-831F-4E19-8D6E-0643F165C22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72339" y="644997"/>
            <a:ext cx="1445171" cy="232556"/>
          </a:xfrm>
          <a:prstGeom prst="rect">
            <a:avLst/>
          </a:prstGeom>
        </p:spPr>
      </p:pic>
    </p:spTree>
    <p:extLst>
      <p:ext uri="{BB962C8B-B14F-4D97-AF65-F5344CB8AC3E}">
        <p14:creationId xmlns:p14="http://schemas.microsoft.com/office/powerpoint/2010/main" val="3085450016"/>
      </p:ext>
    </p:extLst>
  </p:cSld>
  <p:clrMap bg1="dk1" tx1="lt1" bg2="dk2" tx2="lt2" accent1="accent1" accent2="accent2" accent3="accent3" accent4="accent4" accent5="accent5" accent6="accent6" hlink="hlink" folHlink="folHlink"/>
  <p:sldLayoutIdLst>
    <p:sldLayoutId id="2147483717" r:id="rId1"/>
  </p:sldLayoutIdLst>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FFE600"/>
          </a:solidFill>
          <a:latin typeface="Calibri"/>
          <a:ea typeface="+mn-ea"/>
          <a:cs typeface="Calibri"/>
        </a:defRPr>
      </a:lvl1pPr>
      <a:lvl2pPr marL="505817" indent="-228594"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72" userDrawn="1">
          <p15:clr>
            <a:srgbClr val="F26B43"/>
          </p15:clr>
        </p15:guide>
        <p15:guide id="4" pos="7508" userDrawn="1">
          <p15:clr>
            <a:srgbClr val="F26B43"/>
          </p15:clr>
        </p15:guide>
        <p15:guide id="5" orient="horz" pos="565" userDrawn="1">
          <p15:clr>
            <a:srgbClr val="F26B43"/>
          </p15:clr>
        </p15:guide>
        <p15:guide id="6" orient="horz" pos="3912"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079318C8-1AAE-4803-B9B7-E4DD0B0A398D}"/>
              </a:ext>
            </a:extLst>
          </p:cNvPr>
          <p:cNvSpPr/>
          <p:nvPr userDrawn="1"/>
        </p:nvSpPr>
        <p:spPr>
          <a:xfrm>
            <a:off x="443171" y="2929980"/>
            <a:ext cx="58919" cy="995603"/>
          </a:xfrm>
          <a:custGeom>
            <a:avLst/>
            <a:gdLst/>
            <a:ahLst/>
            <a:cxnLst/>
            <a:rect l="l" t="t" r="r" b="b"/>
            <a:pathLst>
              <a:path w="97155" h="1642745">
                <a:moveTo>
                  <a:pt x="48398" y="0"/>
                </a:moveTo>
                <a:lnTo>
                  <a:pt x="29604" y="3818"/>
                </a:lnTo>
                <a:lnTo>
                  <a:pt x="14215" y="14213"/>
                </a:lnTo>
                <a:lnTo>
                  <a:pt x="3818" y="29599"/>
                </a:lnTo>
                <a:lnTo>
                  <a:pt x="0" y="48387"/>
                </a:lnTo>
                <a:lnTo>
                  <a:pt x="0" y="1594067"/>
                </a:lnTo>
                <a:lnTo>
                  <a:pt x="3818" y="1612855"/>
                </a:lnTo>
                <a:lnTo>
                  <a:pt x="14215" y="1628241"/>
                </a:lnTo>
                <a:lnTo>
                  <a:pt x="29604" y="1638636"/>
                </a:lnTo>
                <a:lnTo>
                  <a:pt x="48398" y="1642454"/>
                </a:lnTo>
                <a:lnTo>
                  <a:pt x="67192" y="1638636"/>
                </a:lnTo>
                <a:lnTo>
                  <a:pt x="82580" y="1628241"/>
                </a:lnTo>
                <a:lnTo>
                  <a:pt x="92977" y="1612855"/>
                </a:lnTo>
                <a:lnTo>
                  <a:pt x="96796" y="1594067"/>
                </a:lnTo>
                <a:lnTo>
                  <a:pt x="96796" y="48387"/>
                </a:lnTo>
                <a:lnTo>
                  <a:pt x="92977" y="29599"/>
                </a:lnTo>
                <a:lnTo>
                  <a:pt x="82580" y="14213"/>
                </a:lnTo>
                <a:lnTo>
                  <a:pt x="67192" y="3818"/>
                </a:lnTo>
                <a:lnTo>
                  <a:pt x="48398" y="0"/>
                </a:lnTo>
                <a:close/>
              </a:path>
            </a:pathLst>
          </a:custGeom>
          <a:solidFill>
            <a:srgbClr val="F03782"/>
          </a:solidFill>
        </p:spPr>
        <p:txBody>
          <a:bodyPr wrap="square" lIns="0" tIns="0" rIns="0" bIns="0" rtlCol="0"/>
          <a:lstStyle/>
          <a:p>
            <a:endParaRPr sz="496"/>
          </a:p>
        </p:txBody>
      </p:sp>
      <p:sp>
        <p:nvSpPr>
          <p:cNvPr id="11" name="Title Placeholder 9">
            <a:extLst>
              <a:ext uri="{FF2B5EF4-FFF2-40B4-BE49-F238E27FC236}">
                <a16:creationId xmlns:a16="http://schemas.microsoft.com/office/drawing/2014/main" id="{F769BDF2-B585-4AB7-958C-D2ADA7FF16A9}"/>
              </a:ext>
            </a:extLst>
          </p:cNvPr>
          <p:cNvSpPr>
            <a:spLocks noGrp="1"/>
          </p:cNvSpPr>
          <p:nvPr>
            <p:ph type="title"/>
          </p:nvPr>
        </p:nvSpPr>
        <p:spPr>
          <a:xfrm>
            <a:off x="667385" y="2970349"/>
            <a:ext cx="3533967" cy="914866"/>
          </a:xfrm>
          <a:prstGeom prst="rect">
            <a:avLst/>
          </a:prstGeom>
        </p:spPr>
        <p:txBody>
          <a:bodyPr vert="horz" wrap="square" lIns="0" tIns="12065" rIns="0" bIns="0" rtlCol="0" anchor="ctr">
            <a:spAutoFit/>
          </a:bodyPr>
          <a:lstStyle/>
          <a:p>
            <a:pPr marL="7701" lvl="0">
              <a:lnSpc>
                <a:spcPct val="100000"/>
              </a:lnSpc>
              <a:spcBef>
                <a:spcPts val="57"/>
              </a:spcBef>
            </a:pPr>
            <a:r>
              <a:rPr lang="en-US"/>
              <a:t>Click to edit Master title style</a:t>
            </a:r>
          </a:p>
        </p:txBody>
      </p:sp>
      <p:pic>
        <p:nvPicPr>
          <p:cNvPr id="6" name="Picture 5">
            <a:extLst>
              <a:ext uri="{FF2B5EF4-FFF2-40B4-BE49-F238E27FC236}">
                <a16:creationId xmlns:a16="http://schemas.microsoft.com/office/drawing/2014/main" id="{E452E658-D68F-422F-941C-D9924BE95D9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9271" y="287869"/>
            <a:ext cx="1753855" cy="483657"/>
          </a:xfrm>
          <a:prstGeom prst="rect">
            <a:avLst/>
          </a:prstGeom>
        </p:spPr>
      </p:pic>
      <p:pic>
        <p:nvPicPr>
          <p:cNvPr id="7" name="Picture 6" descr="Icon&#10;&#10;Description automatically generated">
            <a:extLst>
              <a:ext uri="{FF2B5EF4-FFF2-40B4-BE49-F238E27FC236}">
                <a16:creationId xmlns:a16="http://schemas.microsoft.com/office/drawing/2014/main" id="{3A8FE456-2BFD-284A-8E96-990C4046D63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0372339" y="651835"/>
            <a:ext cx="1463040" cy="219772"/>
          </a:xfrm>
          <a:prstGeom prst="rect">
            <a:avLst/>
          </a:prstGeom>
        </p:spPr>
      </p:pic>
    </p:spTree>
    <p:extLst>
      <p:ext uri="{BB962C8B-B14F-4D97-AF65-F5344CB8AC3E}">
        <p14:creationId xmlns:p14="http://schemas.microsoft.com/office/powerpoint/2010/main" val="52744325"/>
      </p:ext>
    </p:extLst>
  </p:cSld>
  <p:clrMap bg1="dk1" tx1="lt1" bg2="dk2" tx2="lt2" accent1="accent1" accent2="accent2" accent3="accent3" accent4="accent4" accent5="accent5" accent6="accent6" hlink="hlink" folHlink="folHlink"/>
  <p:sldLayoutIdLst>
    <p:sldLayoutId id="2147483686" r:id="rId1"/>
  </p:sldLayoutIdLst>
  <p:txStyles>
    <p:titleStyle>
      <a:lvl1pPr eaLnBrk="1" hangingPunct="1">
        <a:defRPr lang="en-US" sz="2933" b="0" kern="0" baseline="0" dirty="0">
          <a:solidFill>
            <a:schemeClr val="tx1"/>
          </a:solidFill>
          <a:latin typeface="+mj-lt"/>
          <a:ea typeface="+mj-ea"/>
          <a:cs typeface="+mj-cs"/>
        </a:defRPr>
      </a:lvl1pPr>
    </p:titleStyle>
    <p:bodyStyle>
      <a:lvl1pPr marL="22859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1pPr>
      <a:lvl2pPr marL="505817" indent="-228594"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72">
          <p15:clr>
            <a:srgbClr val="F26B43"/>
          </p15:clr>
        </p15:guide>
        <p15:guide id="4" pos="7508">
          <p15:clr>
            <a:srgbClr val="F26B43"/>
          </p15:clr>
        </p15:guide>
        <p15:guide id="5" orient="horz" pos="565">
          <p15:clr>
            <a:srgbClr val="F26B43"/>
          </p15:clr>
        </p15:guide>
        <p15:guide id="6" orient="horz" pos="391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079318C8-1AAE-4803-B9B7-E4DD0B0A398D}"/>
              </a:ext>
            </a:extLst>
          </p:cNvPr>
          <p:cNvSpPr/>
          <p:nvPr userDrawn="1"/>
        </p:nvSpPr>
        <p:spPr>
          <a:xfrm>
            <a:off x="443171" y="2929980"/>
            <a:ext cx="58919" cy="995603"/>
          </a:xfrm>
          <a:custGeom>
            <a:avLst/>
            <a:gdLst/>
            <a:ahLst/>
            <a:cxnLst/>
            <a:rect l="l" t="t" r="r" b="b"/>
            <a:pathLst>
              <a:path w="97155" h="1642745">
                <a:moveTo>
                  <a:pt x="48398" y="0"/>
                </a:moveTo>
                <a:lnTo>
                  <a:pt x="29604" y="3818"/>
                </a:lnTo>
                <a:lnTo>
                  <a:pt x="14215" y="14213"/>
                </a:lnTo>
                <a:lnTo>
                  <a:pt x="3818" y="29599"/>
                </a:lnTo>
                <a:lnTo>
                  <a:pt x="0" y="48387"/>
                </a:lnTo>
                <a:lnTo>
                  <a:pt x="0" y="1594067"/>
                </a:lnTo>
                <a:lnTo>
                  <a:pt x="3818" y="1612855"/>
                </a:lnTo>
                <a:lnTo>
                  <a:pt x="14215" y="1628241"/>
                </a:lnTo>
                <a:lnTo>
                  <a:pt x="29604" y="1638636"/>
                </a:lnTo>
                <a:lnTo>
                  <a:pt x="48398" y="1642454"/>
                </a:lnTo>
                <a:lnTo>
                  <a:pt x="67192" y="1638636"/>
                </a:lnTo>
                <a:lnTo>
                  <a:pt x="82580" y="1628241"/>
                </a:lnTo>
                <a:lnTo>
                  <a:pt x="92977" y="1612855"/>
                </a:lnTo>
                <a:lnTo>
                  <a:pt x="96796" y="1594067"/>
                </a:lnTo>
                <a:lnTo>
                  <a:pt x="96796" y="48387"/>
                </a:lnTo>
                <a:lnTo>
                  <a:pt x="92977" y="29599"/>
                </a:lnTo>
                <a:lnTo>
                  <a:pt x="82580" y="14213"/>
                </a:lnTo>
                <a:lnTo>
                  <a:pt x="67192" y="3818"/>
                </a:lnTo>
                <a:lnTo>
                  <a:pt x="48398" y="0"/>
                </a:lnTo>
                <a:close/>
              </a:path>
            </a:pathLst>
          </a:custGeom>
          <a:solidFill>
            <a:srgbClr val="F03782"/>
          </a:solidFill>
        </p:spPr>
        <p:txBody>
          <a:bodyPr wrap="square" lIns="0" tIns="0" rIns="0" bIns="0" rtlCol="0"/>
          <a:lstStyle/>
          <a:p>
            <a:endParaRPr sz="496"/>
          </a:p>
        </p:txBody>
      </p:sp>
      <p:sp>
        <p:nvSpPr>
          <p:cNvPr id="11" name="Title Placeholder 9">
            <a:extLst>
              <a:ext uri="{FF2B5EF4-FFF2-40B4-BE49-F238E27FC236}">
                <a16:creationId xmlns:a16="http://schemas.microsoft.com/office/drawing/2014/main" id="{F769BDF2-B585-4AB7-958C-D2ADA7FF16A9}"/>
              </a:ext>
            </a:extLst>
          </p:cNvPr>
          <p:cNvSpPr>
            <a:spLocks noGrp="1"/>
          </p:cNvSpPr>
          <p:nvPr>
            <p:ph type="title"/>
          </p:nvPr>
        </p:nvSpPr>
        <p:spPr>
          <a:xfrm>
            <a:off x="667385" y="2970349"/>
            <a:ext cx="3533967" cy="914866"/>
          </a:xfrm>
          <a:prstGeom prst="rect">
            <a:avLst/>
          </a:prstGeom>
        </p:spPr>
        <p:txBody>
          <a:bodyPr vert="horz" wrap="square" lIns="0" tIns="12065" rIns="0" bIns="0" rtlCol="0" anchor="ctr">
            <a:spAutoFit/>
          </a:bodyPr>
          <a:lstStyle/>
          <a:p>
            <a:pPr marL="7701" lvl="0">
              <a:lnSpc>
                <a:spcPct val="100000"/>
              </a:lnSpc>
              <a:spcBef>
                <a:spcPts val="57"/>
              </a:spcBef>
            </a:pPr>
            <a:r>
              <a:rPr lang="en-US"/>
              <a:t>Click to edit Master title style</a:t>
            </a:r>
          </a:p>
        </p:txBody>
      </p:sp>
      <p:sp>
        <p:nvSpPr>
          <p:cNvPr id="6" name="object 5">
            <a:extLst>
              <a:ext uri="{FF2B5EF4-FFF2-40B4-BE49-F238E27FC236}">
                <a16:creationId xmlns:a16="http://schemas.microsoft.com/office/drawing/2014/main" id="{74410556-AECD-477E-9D5D-0E7CFB7B1F94}"/>
              </a:ext>
            </a:extLst>
          </p:cNvPr>
          <p:cNvSpPr txBox="1"/>
          <p:nvPr userDrawn="1"/>
        </p:nvSpPr>
        <p:spPr>
          <a:xfrm>
            <a:off x="389271" y="6477000"/>
            <a:ext cx="2895152" cy="164212"/>
          </a:xfrm>
          <a:prstGeom prst="rect">
            <a:avLst/>
          </a:prstGeom>
        </p:spPr>
        <p:txBody>
          <a:bodyPr vert="horz" wrap="none" lIns="0" tIns="0" rIns="0" bIns="0" rtlCol="0">
            <a:spAutoFit/>
          </a:bodyPr>
          <a:lstStyle/>
          <a:p>
            <a:pPr marL="7701">
              <a:lnSpc>
                <a:spcPct val="100000"/>
              </a:lnSpc>
              <a:spcBef>
                <a:spcPts val="60"/>
              </a:spcBef>
            </a:pPr>
            <a:r>
              <a:rPr sz="1067" b="0" spc="-3">
                <a:solidFill>
                  <a:srgbClr val="F03782"/>
                </a:solidFill>
                <a:latin typeface="Calibri"/>
                <a:cs typeface="Calibri"/>
              </a:rPr>
              <a:t>Copyright</a:t>
            </a:r>
            <a:r>
              <a:rPr sz="1067" b="0" spc="-9">
                <a:solidFill>
                  <a:srgbClr val="F03782"/>
                </a:solidFill>
                <a:latin typeface="Calibri"/>
                <a:cs typeface="Calibri"/>
              </a:rPr>
              <a:t> </a:t>
            </a:r>
            <a:r>
              <a:rPr sz="1067" b="0">
                <a:solidFill>
                  <a:srgbClr val="F03782"/>
                </a:solidFill>
                <a:latin typeface="Calibri"/>
                <a:cs typeface="Calibri"/>
              </a:rPr>
              <a:t>©</a:t>
            </a:r>
            <a:r>
              <a:rPr sz="1067" b="0" spc="-9">
                <a:solidFill>
                  <a:srgbClr val="F03782"/>
                </a:solidFill>
                <a:latin typeface="Calibri"/>
                <a:cs typeface="Calibri"/>
              </a:rPr>
              <a:t> </a:t>
            </a:r>
            <a:r>
              <a:rPr sz="1067" b="0">
                <a:solidFill>
                  <a:srgbClr val="F03782"/>
                </a:solidFill>
                <a:latin typeface="Calibri"/>
                <a:cs typeface="Calibri"/>
              </a:rPr>
              <a:t>2021</a:t>
            </a:r>
            <a:r>
              <a:rPr sz="1067" b="0" spc="-3">
                <a:solidFill>
                  <a:srgbClr val="F03782"/>
                </a:solidFill>
                <a:latin typeface="Calibri"/>
                <a:cs typeface="Calibri"/>
              </a:rPr>
              <a:t> Tata</a:t>
            </a:r>
            <a:r>
              <a:rPr sz="1067" b="0" spc="-9">
                <a:solidFill>
                  <a:srgbClr val="F03782"/>
                </a:solidFill>
                <a:latin typeface="Calibri"/>
                <a:cs typeface="Calibri"/>
              </a:rPr>
              <a:t> </a:t>
            </a:r>
            <a:r>
              <a:rPr sz="1067" b="0" spc="-3">
                <a:solidFill>
                  <a:srgbClr val="F03782"/>
                </a:solidFill>
                <a:latin typeface="Calibri"/>
                <a:cs typeface="Calibri"/>
              </a:rPr>
              <a:t>Consultancy</a:t>
            </a:r>
            <a:r>
              <a:rPr sz="1067" b="0" spc="-9">
                <a:solidFill>
                  <a:srgbClr val="F03782"/>
                </a:solidFill>
                <a:latin typeface="Calibri"/>
                <a:cs typeface="Calibri"/>
              </a:rPr>
              <a:t> </a:t>
            </a:r>
            <a:r>
              <a:rPr sz="1067" b="0" spc="-3">
                <a:solidFill>
                  <a:srgbClr val="F03782"/>
                </a:solidFill>
                <a:latin typeface="Calibri"/>
                <a:cs typeface="Calibri"/>
              </a:rPr>
              <a:t>Services Limited</a:t>
            </a:r>
            <a:endParaRPr sz="1067" b="0">
              <a:latin typeface="Calibri"/>
              <a:cs typeface="Calibri"/>
            </a:endParaRPr>
          </a:p>
        </p:txBody>
      </p:sp>
      <p:pic>
        <p:nvPicPr>
          <p:cNvPr id="10" name="Picture 9">
            <a:extLst>
              <a:ext uri="{FF2B5EF4-FFF2-40B4-BE49-F238E27FC236}">
                <a16:creationId xmlns:a16="http://schemas.microsoft.com/office/drawing/2014/main" id="{D3CDF4CC-FFE1-4E02-B073-BC953A21E91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9271" y="287869"/>
            <a:ext cx="1753855" cy="483657"/>
          </a:xfrm>
          <a:prstGeom prst="rect">
            <a:avLst/>
          </a:prstGeom>
        </p:spPr>
      </p:pic>
      <p:pic>
        <p:nvPicPr>
          <p:cNvPr id="12" name="Picture 11">
            <a:extLst>
              <a:ext uri="{FF2B5EF4-FFF2-40B4-BE49-F238E27FC236}">
                <a16:creationId xmlns:a16="http://schemas.microsoft.com/office/drawing/2014/main" id="{128D83C7-3F2C-4A2C-83A4-D4399C3632C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72339" y="644996"/>
            <a:ext cx="1445171" cy="233451"/>
          </a:xfrm>
          <a:prstGeom prst="rect">
            <a:avLst/>
          </a:prstGeom>
        </p:spPr>
      </p:pic>
    </p:spTree>
    <p:extLst>
      <p:ext uri="{BB962C8B-B14F-4D97-AF65-F5344CB8AC3E}">
        <p14:creationId xmlns:p14="http://schemas.microsoft.com/office/powerpoint/2010/main" val="1475732588"/>
      </p:ext>
    </p:extLst>
  </p:cSld>
  <p:clrMap bg1="dk1" tx1="lt1" bg2="dk2" tx2="lt2" accent1="accent1" accent2="accent2" accent3="accent3" accent4="accent4" accent5="accent5" accent6="accent6" hlink="hlink" folHlink="folHlink"/>
  <p:sldLayoutIdLst>
    <p:sldLayoutId id="2147483687" r:id="rId1"/>
  </p:sldLayoutIdLst>
  <p:txStyles>
    <p:titleStyle>
      <a:lvl1pPr eaLnBrk="1" hangingPunct="1">
        <a:defRPr lang="en-US" sz="2933" b="0" kern="0" baseline="0" dirty="0">
          <a:solidFill>
            <a:schemeClr val="tx1"/>
          </a:solidFill>
          <a:latin typeface="+mj-lt"/>
          <a:ea typeface="+mj-ea"/>
          <a:cs typeface="+mj-cs"/>
        </a:defRPr>
      </a:lvl1pPr>
    </p:titleStyle>
    <p:bodyStyle>
      <a:lvl1pPr marL="22859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1pPr>
      <a:lvl2pPr marL="505817" indent="-228594"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72" userDrawn="1">
          <p15:clr>
            <a:srgbClr val="F26B43"/>
          </p15:clr>
        </p15:guide>
        <p15:guide id="4" pos="7508" userDrawn="1">
          <p15:clr>
            <a:srgbClr val="F26B43"/>
          </p15:clr>
        </p15:guide>
        <p15:guide id="5" orient="horz" pos="565" userDrawn="1">
          <p15:clr>
            <a:srgbClr val="F26B43"/>
          </p15:clr>
        </p15:guide>
        <p15:guide id="6" orient="horz" pos="3888"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6">
            <a:extLst>
              <a:ext uri="{FF2B5EF4-FFF2-40B4-BE49-F238E27FC236}">
                <a16:creationId xmlns:a16="http://schemas.microsoft.com/office/drawing/2014/main" id="{27E1315B-68E3-4ED4-838C-A393F3DD88FB}"/>
              </a:ext>
            </a:extLst>
          </p:cNvPr>
          <p:cNvSpPr>
            <a:spLocks noGrp="1"/>
          </p:cNvSpPr>
          <p:nvPr>
            <p:ph type="title"/>
          </p:nvPr>
        </p:nvSpPr>
        <p:spPr>
          <a:xfrm>
            <a:off x="257321" y="143885"/>
            <a:ext cx="10514927" cy="737369"/>
          </a:xfrm>
          <a:prstGeom prst="rect">
            <a:avLst/>
          </a:prstGeom>
        </p:spPr>
        <p:txBody>
          <a:bodyPr vert="horz" lIns="91440" tIns="45720" rIns="91440" bIns="45720" rtlCol="0" anchor="t">
            <a:noAutofit/>
          </a:bodyPr>
          <a:lstStyle/>
          <a:p>
            <a:pPr lvl="0"/>
            <a:r>
              <a:rPr lang="en-US"/>
              <a:t>Click to edit Master title style</a:t>
            </a:r>
            <a:br>
              <a:rPr lang="en-US"/>
            </a:br>
            <a:endParaRPr lang="en-US"/>
          </a:p>
        </p:txBody>
      </p:sp>
      <p:sp>
        <p:nvSpPr>
          <p:cNvPr id="17" name="Text Placeholder 13">
            <a:extLst>
              <a:ext uri="{FF2B5EF4-FFF2-40B4-BE49-F238E27FC236}">
                <a16:creationId xmlns:a16="http://schemas.microsoft.com/office/drawing/2014/main" id="{82E5CC4A-21D9-474F-B0D3-0CBAA1F889E6}"/>
              </a:ext>
            </a:extLst>
          </p:cNvPr>
          <p:cNvSpPr>
            <a:spLocks noGrp="1"/>
          </p:cNvSpPr>
          <p:nvPr>
            <p:ph type="body" idx="1"/>
          </p:nvPr>
        </p:nvSpPr>
        <p:spPr>
          <a:xfrm>
            <a:off x="619282" y="1119911"/>
            <a:ext cx="10514927" cy="4350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3AD4A94-C96C-4B26-B251-ACD1B295F50F}"/>
              </a:ext>
            </a:extLst>
          </p:cNvPr>
          <p:cNvSpPr txBox="1">
            <a:spLocks/>
          </p:cNvSpPr>
          <p:nvPr userDrawn="1"/>
        </p:nvSpPr>
        <p:spPr>
          <a:xfrm>
            <a:off x="6053667" y="6522345"/>
            <a:ext cx="1614117" cy="287259"/>
          </a:xfrm>
          <a:prstGeom prst="rect">
            <a:avLst/>
          </a:prstGeom>
          <a:noFill/>
        </p:spPr>
        <p:txBody>
          <a:bodyPr wrap="none" rtlCol="0" anchor="ctr" anchorCtr="0">
            <a:noAutofit/>
          </a:bodyPr>
          <a:lstStyle>
            <a:defPPr>
              <a:defRPr lang="en-US"/>
            </a:defPPr>
            <a:lvl1pPr defTabSz="914400">
              <a:defRPr sz="800" b="1">
                <a:solidFill>
                  <a:schemeClr val="tx1">
                    <a:lumMod val="75000"/>
                  </a:schemeClr>
                </a:solidFill>
                <a:latin typeface="+mj-lt"/>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r>
              <a:rPr lang="en-US" sz="1067" b="0">
                <a:solidFill>
                  <a:schemeClr val="tx1">
                    <a:lumMod val="75000"/>
                    <a:lumOff val="25000"/>
                  </a:schemeClr>
                </a:solidFill>
              </a:rPr>
              <a:t>Document Classification</a:t>
            </a:r>
          </a:p>
        </p:txBody>
      </p:sp>
      <p:sp>
        <p:nvSpPr>
          <p:cNvPr id="22" name="Rectangle 71">
            <a:extLst>
              <a:ext uri="{FF2B5EF4-FFF2-40B4-BE49-F238E27FC236}">
                <a16:creationId xmlns:a16="http://schemas.microsoft.com/office/drawing/2014/main" id="{64C7F1E1-4994-42CE-A6CC-C5A5B84287A2}"/>
              </a:ext>
            </a:extLst>
          </p:cNvPr>
          <p:cNvSpPr txBox="1">
            <a:spLocks noChangeArrowheads="1"/>
          </p:cNvSpPr>
          <p:nvPr userDrawn="1"/>
        </p:nvSpPr>
        <p:spPr bwMode="auto">
          <a:xfrm>
            <a:off x="5732464" y="6485793"/>
            <a:ext cx="400784"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1067" noProof="0" smtClean="0"/>
              <a:pPr lvl="0"/>
              <a:t>‹#›</a:t>
            </a:fld>
            <a:r>
              <a:rPr lang="en-US" sz="1067" noProof="0"/>
              <a:t> </a:t>
            </a:r>
          </a:p>
        </p:txBody>
      </p:sp>
      <p:cxnSp>
        <p:nvCxnSpPr>
          <p:cNvPr id="23" name="Straight Connector 22">
            <a:extLst>
              <a:ext uri="{FF2B5EF4-FFF2-40B4-BE49-F238E27FC236}">
                <a16:creationId xmlns:a16="http://schemas.microsoft.com/office/drawing/2014/main" id="{2BA751A1-620D-42C6-BBE9-5436955A622E}"/>
              </a:ext>
            </a:extLst>
          </p:cNvPr>
          <p:cNvCxnSpPr/>
          <p:nvPr userDrawn="1"/>
        </p:nvCxnSpPr>
        <p:spPr>
          <a:xfrm>
            <a:off x="6086669" y="6593416"/>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6FC1205E-9429-474B-ACF3-F90B71C5D025}"/>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l="8635" t="21191" r="8635" b="21190"/>
          <a:stretch/>
        </p:blipFill>
        <p:spPr>
          <a:xfrm>
            <a:off x="375529" y="6323283"/>
            <a:ext cx="1377073" cy="387303"/>
          </a:xfrm>
          <a:prstGeom prst="rect">
            <a:avLst/>
          </a:prstGeom>
        </p:spPr>
      </p:pic>
      <p:pic>
        <p:nvPicPr>
          <p:cNvPr id="11" name="Picture 10" descr="Icon&#10;&#10;Description automatically generated">
            <a:extLst>
              <a:ext uri="{FF2B5EF4-FFF2-40B4-BE49-F238E27FC236}">
                <a16:creationId xmlns:a16="http://schemas.microsoft.com/office/drawing/2014/main" id="{5C6D3413-42F3-4E83-B1C0-72A24E40E117}"/>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0681429" y="6533461"/>
            <a:ext cx="1110372" cy="166795"/>
          </a:xfrm>
          <a:prstGeom prst="rect">
            <a:avLst/>
          </a:prstGeom>
        </p:spPr>
      </p:pic>
    </p:spTree>
    <p:extLst>
      <p:ext uri="{BB962C8B-B14F-4D97-AF65-F5344CB8AC3E}">
        <p14:creationId xmlns:p14="http://schemas.microsoft.com/office/powerpoint/2010/main" val="208296220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9" r:id="rId5"/>
  </p:sldLayoutIdLst>
  <p:txStyles>
    <p:titleStyle>
      <a:lvl1pPr eaLnBrk="1" hangingPunct="1">
        <a:defRPr lang="en-US" sz="2600" b="0" kern="0" baseline="0" dirty="0">
          <a:solidFill>
            <a:srgbClr val="F03782"/>
          </a:solidFill>
          <a:latin typeface="+mj-lt"/>
          <a:ea typeface="+mj-ea"/>
          <a:cs typeface="+mj-cs"/>
        </a:defRPr>
      </a:lvl1pPr>
    </p:titleStyle>
    <p:bodyStyle>
      <a:lvl1pPr marL="228594"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1pPr>
      <a:lvl2pPr marL="505817" indent="-228594" eaLnBrk="1" hangingPunct="1">
        <a:buClr>
          <a:srgbClr val="F03782"/>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39"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61" indent="-228594" eaLnBrk="1" hangingPunct="1">
        <a:buClr>
          <a:srgbClr val="F03782"/>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84" indent="-228594" eaLnBrk="1" hangingPunct="1">
        <a:buClr>
          <a:srgbClr val="F03782"/>
        </a:buClr>
        <a:buFont typeface="Arial" panose="020B0604020202020204" pitchFamily="34" charset="0"/>
        <a:buChar char="•"/>
        <a:defRPr sz="1600">
          <a:solidFill>
            <a:schemeClr val="tx1">
              <a:lumMod val="75000"/>
              <a:lumOff val="25000"/>
            </a:schemeClr>
          </a:solidFill>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bodyStyle>
    <p:otherStyle>
      <a:lvl1pPr marL="0" eaLnBrk="1" hangingPunct="1">
        <a:defRPr>
          <a:latin typeface="+mn-lt"/>
          <a:ea typeface="+mn-ea"/>
          <a:cs typeface="+mn-cs"/>
        </a:defRPr>
      </a:lvl1pPr>
      <a:lvl2pPr marL="277222" eaLnBrk="1" hangingPunct="1">
        <a:defRPr>
          <a:latin typeface="+mn-lt"/>
          <a:ea typeface="+mn-ea"/>
          <a:cs typeface="+mn-cs"/>
        </a:defRPr>
      </a:lvl2pPr>
      <a:lvl3pPr marL="554445" eaLnBrk="1" hangingPunct="1">
        <a:defRPr>
          <a:latin typeface="+mn-lt"/>
          <a:ea typeface="+mn-ea"/>
          <a:cs typeface="+mn-cs"/>
        </a:defRPr>
      </a:lvl3pPr>
      <a:lvl4pPr marL="831667" eaLnBrk="1" hangingPunct="1">
        <a:defRPr>
          <a:latin typeface="+mn-lt"/>
          <a:ea typeface="+mn-ea"/>
          <a:cs typeface="+mn-cs"/>
        </a:defRPr>
      </a:lvl4pPr>
      <a:lvl5pPr marL="1108890" eaLnBrk="1" hangingPunct="1">
        <a:defRPr>
          <a:latin typeface="+mn-lt"/>
          <a:ea typeface="+mn-ea"/>
          <a:cs typeface="+mn-cs"/>
        </a:defRPr>
      </a:lvl5pPr>
      <a:lvl6pPr marL="1386113" eaLnBrk="1" hangingPunct="1">
        <a:defRPr>
          <a:latin typeface="+mn-lt"/>
          <a:ea typeface="+mn-ea"/>
          <a:cs typeface="+mn-cs"/>
        </a:defRPr>
      </a:lvl6pPr>
      <a:lvl7pPr marL="1663336" eaLnBrk="1" hangingPunct="1">
        <a:defRPr>
          <a:latin typeface="+mn-lt"/>
          <a:ea typeface="+mn-ea"/>
          <a:cs typeface="+mn-cs"/>
        </a:defRPr>
      </a:lvl7pPr>
      <a:lvl8pPr marL="1940557" eaLnBrk="1" hangingPunct="1">
        <a:defRPr>
          <a:latin typeface="+mn-lt"/>
          <a:ea typeface="+mn-ea"/>
          <a:cs typeface="+mn-cs"/>
        </a:defRPr>
      </a:lvl8pPr>
      <a:lvl9pPr marL="2217781" eaLnBrk="1" hangingPunct="1">
        <a:defRPr>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72">
          <p15:clr>
            <a:srgbClr val="F26B43"/>
          </p15:clr>
        </p15:guide>
        <p15:guide id="4" pos="7508">
          <p15:clr>
            <a:srgbClr val="F26B43"/>
          </p15:clr>
        </p15:guide>
        <p15:guide id="5" orient="horz" pos="565">
          <p15:clr>
            <a:srgbClr val="F26B43"/>
          </p15:clr>
        </p15:guide>
        <p15:guide id="6" orient="horz" pos="3912">
          <p15:clr>
            <a:srgbClr val="F26B43"/>
          </p15:clr>
        </p15:guide>
        <p15:guide id="7" pos="23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D94F-0039-4164-9693-4CD5ED6F20D0}"/>
              </a:ext>
            </a:extLst>
          </p:cNvPr>
          <p:cNvSpPr>
            <a:spLocks noGrp="1"/>
          </p:cNvSpPr>
          <p:nvPr>
            <p:ph type="title"/>
          </p:nvPr>
        </p:nvSpPr>
        <p:spPr>
          <a:xfrm>
            <a:off x="239683" y="110535"/>
            <a:ext cx="4363847" cy="790640"/>
          </a:xfrm>
        </p:spPr>
        <p:txBody>
          <a:bodyPr>
            <a:normAutofit fontScale="90000"/>
          </a:bodyPr>
          <a:lstStyle/>
          <a:p>
            <a:pPr algn="l"/>
            <a:r>
              <a:rPr lang="de-DE" sz="2000" b="1" dirty="0"/>
              <a:t>Sunil Kumar Sharma</a:t>
            </a:r>
            <a:br>
              <a:rPr lang="de-DE" sz="1800" dirty="0"/>
            </a:br>
            <a:r>
              <a:rPr lang="de-DE" sz="1800" dirty="0"/>
              <a:t> </a:t>
            </a:r>
            <a:r>
              <a:rPr lang="en-IN" sz="1600" b="1" dirty="0">
                <a:solidFill>
                  <a:srgbClr val="F03782"/>
                </a:solidFill>
              </a:rPr>
              <a:t>Tata Consultancy Services                                                    </a:t>
            </a:r>
            <a:r>
              <a:rPr lang="de-DE" sz="1600" b="1" dirty="0"/>
              <a:t>Azure  </a:t>
            </a:r>
            <a:r>
              <a:rPr lang="en-IN" sz="1600" b="1" dirty="0">
                <a:solidFill>
                  <a:srgbClr val="F03782"/>
                </a:solidFill>
              </a:rPr>
              <a:t>Data Engineer/ Palantir foundry</a:t>
            </a:r>
            <a:br>
              <a:rPr lang="en-IN" sz="1600" b="1" dirty="0">
                <a:solidFill>
                  <a:srgbClr val="F03782"/>
                </a:solidFill>
              </a:rPr>
            </a:br>
            <a:br>
              <a:rPr lang="en-US" sz="3200" b="1" dirty="0">
                <a:solidFill>
                  <a:srgbClr val="F03782"/>
                </a:solidFill>
              </a:rPr>
            </a:br>
            <a:r>
              <a:rPr lang="de-DE" sz="2900" dirty="0"/>
              <a:t>       </a:t>
            </a:r>
            <a:endParaRPr lang="en-US" sz="2900" dirty="0"/>
          </a:p>
        </p:txBody>
      </p:sp>
      <p:graphicFrame>
        <p:nvGraphicFramePr>
          <p:cNvPr id="5" name="Group 3">
            <a:extLst>
              <a:ext uri="{FF2B5EF4-FFF2-40B4-BE49-F238E27FC236}">
                <a16:creationId xmlns:a16="http://schemas.microsoft.com/office/drawing/2014/main" id="{827602E2-3936-4823-8F76-02F60B934897}"/>
              </a:ext>
            </a:extLst>
          </p:cNvPr>
          <p:cNvGraphicFramePr>
            <a:graphicFrameLocks noGrp="1"/>
          </p:cNvGraphicFramePr>
          <p:nvPr>
            <p:extLst>
              <p:ext uri="{D42A27DB-BD31-4B8C-83A1-F6EECF244321}">
                <p14:modId xmlns:p14="http://schemas.microsoft.com/office/powerpoint/2010/main" val="3970416683"/>
              </p:ext>
            </p:extLst>
          </p:nvPr>
        </p:nvGraphicFramePr>
        <p:xfrm>
          <a:off x="1409216" y="1078521"/>
          <a:ext cx="4477753" cy="1361808"/>
        </p:xfrm>
        <a:graphic>
          <a:graphicData uri="http://schemas.openxmlformats.org/drawingml/2006/table">
            <a:tbl>
              <a:tblPr>
                <a:tableStyleId>{21E4AEA4-8DFA-4A89-87EB-49C32662AFE0}</a:tableStyleId>
              </a:tblPr>
              <a:tblGrid>
                <a:gridCol w="1470257">
                  <a:extLst>
                    <a:ext uri="{9D8B030D-6E8A-4147-A177-3AD203B41FA5}">
                      <a16:colId xmlns:a16="http://schemas.microsoft.com/office/drawing/2014/main" val="20000"/>
                    </a:ext>
                  </a:extLst>
                </a:gridCol>
                <a:gridCol w="3007496">
                  <a:extLst>
                    <a:ext uri="{9D8B030D-6E8A-4147-A177-3AD203B41FA5}">
                      <a16:colId xmlns:a16="http://schemas.microsoft.com/office/drawing/2014/main" val="20001"/>
                    </a:ext>
                  </a:extLst>
                </a:gridCol>
              </a:tblGrid>
              <a:tr h="249177">
                <a:tc>
                  <a:txBody>
                    <a:bodyPr/>
                    <a:lstStyle>
                      <a:lvl1pPr>
                        <a:lnSpc>
                          <a:spcPct val="92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ts val="7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400" b="1" u="none" strike="noStrike" cap="none" normalizeH="0" baseline="0">
                          <a:ln>
                            <a:noFill/>
                          </a:ln>
                          <a:solidFill>
                            <a:schemeClr val="bg1"/>
                          </a:solidFill>
                          <a:effectLst/>
                          <a:latin typeface=" Calibri"/>
                        </a:rPr>
                        <a:t>Name</a:t>
                      </a:r>
                      <a:endParaRPr kumimoji="0" lang="en-US" altLang="en-US" sz="1400" b="1" i="0" u="none" strike="noStrike" cap="none" normalizeH="0" baseline="0">
                        <a:ln>
                          <a:noFill/>
                        </a:ln>
                        <a:solidFill>
                          <a:schemeClr val="bg1"/>
                        </a:solidFill>
                        <a:effectLst/>
                        <a:latin typeface=" Calibri"/>
                        <a:ea typeface="Microsoft YaHei" panose="020B0503020204020204" pitchFamily="34" charset="-122"/>
                      </a:endParaRPr>
                    </a:p>
                  </a:txBody>
                  <a:tcPr marL="121664" marR="121664" marT="70547" marB="60799" horzOverflow="overflow">
                    <a:solidFill>
                      <a:schemeClr val="accent2">
                        <a:lumMod val="75000"/>
                      </a:schemeClr>
                    </a:solidFill>
                  </a:tcPr>
                </a:tc>
                <a:tc>
                  <a:txBody>
                    <a:bodyPr/>
                    <a:lstStyle/>
                    <a:p>
                      <a:pPr algn="l" fontAlgn="ctr"/>
                      <a:r>
                        <a:rPr lang="en-US" sz="1400" u="none" strike="noStrike" dirty="0">
                          <a:solidFill>
                            <a:schemeClr val="bg1"/>
                          </a:solidFill>
                          <a:effectLst/>
                          <a:latin typeface=" Calibri"/>
                        </a:rPr>
                        <a:t>  Sunil Kumar Sharma</a:t>
                      </a:r>
                      <a:endParaRPr kumimoji="0" lang="en-US" sz="1400" u="none" strike="noStrike" dirty="0">
                        <a:solidFill>
                          <a:schemeClr val="bg1"/>
                        </a:solidFill>
                        <a:effectLst/>
                        <a:latin typeface=" Calibri"/>
                      </a:endParaRPr>
                    </a:p>
                  </a:txBody>
                  <a:tcPr marL="9524" marR="9524" marT="9517" marB="0" anchor="ctr">
                    <a:solidFill>
                      <a:schemeClr val="accent2">
                        <a:lumMod val="75000"/>
                      </a:schemeClr>
                    </a:solidFill>
                  </a:tcPr>
                </a:tc>
                <a:extLst>
                  <a:ext uri="{0D108BD9-81ED-4DB2-BD59-A6C34878D82A}">
                    <a16:rowId xmlns:a16="http://schemas.microsoft.com/office/drawing/2014/main" val="10000"/>
                  </a:ext>
                </a:extLst>
              </a:tr>
              <a:tr h="249177">
                <a:tc>
                  <a:txBody>
                    <a:bodyPr/>
                    <a:lstStyle>
                      <a:lvl1pPr>
                        <a:lnSpc>
                          <a:spcPct val="92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ts val="7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400" b="1" u="none" strike="noStrike" cap="none" normalizeH="0" baseline="0">
                          <a:ln>
                            <a:noFill/>
                          </a:ln>
                          <a:solidFill>
                            <a:schemeClr val="bg1"/>
                          </a:solidFill>
                          <a:effectLst/>
                          <a:latin typeface=" Calibri"/>
                        </a:rPr>
                        <a:t>Role</a:t>
                      </a:r>
                      <a:endParaRPr kumimoji="0" lang="en-US" altLang="en-US" sz="1400" b="1" i="0" u="none" strike="noStrike" cap="none" normalizeH="0" baseline="0">
                        <a:ln>
                          <a:noFill/>
                        </a:ln>
                        <a:solidFill>
                          <a:schemeClr val="bg1"/>
                        </a:solidFill>
                        <a:effectLst/>
                        <a:latin typeface=" Calibri"/>
                        <a:ea typeface="Microsoft YaHei" panose="020B0503020204020204" pitchFamily="34" charset="-122"/>
                      </a:endParaRPr>
                    </a:p>
                  </a:txBody>
                  <a:tcPr marL="121664" marR="121664" marT="70547" marB="60799" horzOverflow="overflow">
                    <a:solidFill>
                      <a:schemeClr val="accent2">
                        <a:lumMod val="75000"/>
                      </a:schemeClr>
                    </a:solidFill>
                  </a:tcPr>
                </a:tc>
                <a:tc>
                  <a:txBody>
                    <a:bodyPr/>
                    <a:lstStyle/>
                    <a:p>
                      <a:pPr algn="l" fontAlgn="ctr"/>
                      <a:r>
                        <a:rPr lang="en-US" sz="1400" u="none" strike="noStrike" dirty="0">
                          <a:solidFill>
                            <a:schemeClr val="bg1"/>
                          </a:solidFill>
                          <a:effectLst/>
                          <a:latin typeface=" Calibri"/>
                        </a:rPr>
                        <a:t>  Azure Data Engineer/Palantir Foundry</a:t>
                      </a:r>
                      <a:endParaRPr lang="en-US" sz="1400" b="0" i="0" u="none" strike="noStrike" dirty="0">
                        <a:solidFill>
                          <a:schemeClr val="bg1"/>
                        </a:solidFill>
                        <a:effectLst/>
                        <a:latin typeface=" Calibri"/>
                      </a:endParaRPr>
                    </a:p>
                  </a:txBody>
                  <a:tcPr marL="9524" marR="9524" marT="9517" marB="0" anchor="ctr">
                    <a:solidFill>
                      <a:schemeClr val="accent2">
                        <a:lumMod val="75000"/>
                      </a:schemeClr>
                    </a:solidFill>
                  </a:tcPr>
                </a:tc>
                <a:extLst>
                  <a:ext uri="{0D108BD9-81ED-4DB2-BD59-A6C34878D82A}">
                    <a16:rowId xmlns:a16="http://schemas.microsoft.com/office/drawing/2014/main" val="10001"/>
                  </a:ext>
                </a:extLst>
              </a:tr>
              <a:tr h="249177">
                <a:tc>
                  <a:txBody>
                    <a:bodyPr/>
                    <a:lstStyle>
                      <a:lvl1pPr>
                        <a:lnSpc>
                          <a:spcPct val="92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ts val="7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400" b="1" u="none" strike="noStrike" cap="none" normalizeH="0" baseline="0">
                          <a:ln>
                            <a:noFill/>
                          </a:ln>
                          <a:solidFill>
                            <a:schemeClr val="bg1"/>
                          </a:solidFill>
                          <a:effectLst/>
                          <a:latin typeface=" Calibri"/>
                        </a:rPr>
                        <a:t>Nationality</a:t>
                      </a:r>
                      <a:endParaRPr kumimoji="0" lang="en-US" altLang="en-US" sz="1400" b="1" i="0" u="none" strike="noStrike" cap="none" normalizeH="0" baseline="0">
                        <a:ln>
                          <a:noFill/>
                        </a:ln>
                        <a:solidFill>
                          <a:schemeClr val="bg1"/>
                        </a:solidFill>
                        <a:effectLst/>
                        <a:latin typeface=" Calibri"/>
                        <a:ea typeface="Microsoft YaHei" panose="020B0503020204020204" pitchFamily="34" charset="-122"/>
                      </a:endParaRPr>
                    </a:p>
                  </a:txBody>
                  <a:tcPr marL="121664" marR="121664" marT="70547" marB="60799" horzOverflow="overflow">
                    <a:solidFill>
                      <a:schemeClr val="accent2">
                        <a:lumMod val="75000"/>
                      </a:schemeClr>
                    </a:solidFill>
                  </a:tcPr>
                </a:tc>
                <a:tc>
                  <a:txBody>
                    <a:bodyPr/>
                    <a:lstStyle/>
                    <a:p>
                      <a:pPr algn="l" fontAlgn="ctr"/>
                      <a:r>
                        <a:rPr lang="en-US" sz="1400" u="none" strike="noStrike">
                          <a:solidFill>
                            <a:schemeClr val="bg1"/>
                          </a:solidFill>
                          <a:effectLst/>
                          <a:latin typeface=" Calibri"/>
                        </a:rPr>
                        <a:t>  Indian</a:t>
                      </a:r>
                      <a:endParaRPr lang="en-US" sz="1400" b="0" i="0" u="none" strike="noStrike">
                        <a:solidFill>
                          <a:schemeClr val="bg1"/>
                        </a:solidFill>
                        <a:effectLst/>
                        <a:latin typeface=" Calibri"/>
                      </a:endParaRPr>
                    </a:p>
                  </a:txBody>
                  <a:tcPr marL="9524" marR="9524" marT="9517" marB="0" anchor="ctr">
                    <a:solidFill>
                      <a:schemeClr val="accent2">
                        <a:lumMod val="75000"/>
                      </a:schemeClr>
                    </a:solidFill>
                  </a:tcPr>
                </a:tc>
                <a:extLst>
                  <a:ext uri="{0D108BD9-81ED-4DB2-BD59-A6C34878D82A}">
                    <a16:rowId xmlns:a16="http://schemas.microsoft.com/office/drawing/2014/main" val="10002"/>
                  </a:ext>
                </a:extLst>
              </a:tr>
              <a:tr h="249177">
                <a:tc>
                  <a:txBody>
                    <a:bodyPr/>
                    <a:lstStyle>
                      <a:lvl1pPr>
                        <a:lnSpc>
                          <a:spcPct val="92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ts val="7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400" b="1" u="none" strike="noStrike" cap="none" normalizeH="0" baseline="0">
                          <a:ln>
                            <a:noFill/>
                          </a:ln>
                          <a:solidFill>
                            <a:schemeClr val="bg1"/>
                          </a:solidFill>
                          <a:effectLst/>
                          <a:latin typeface=" Calibri"/>
                        </a:rPr>
                        <a:t>Languages</a:t>
                      </a:r>
                      <a:endParaRPr kumimoji="0" lang="en-US" altLang="en-US" sz="1400" b="1" i="0" u="none" strike="noStrike" cap="none" normalizeH="0" baseline="0">
                        <a:ln>
                          <a:noFill/>
                        </a:ln>
                        <a:solidFill>
                          <a:schemeClr val="bg1"/>
                        </a:solidFill>
                        <a:effectLst/>
                        <a:latin typeface=" Calibri"/>
                        <a:ea typeface="Microsoft YaHei" panose="020B0503020204020204" pitchFamily="34" charset="-122"/>
                      </a:endParaRPr>
                    </a:p>
                  </a:txBody>
                  <a:tcPr marL="121664" marR="121664" marT="70547" marB="60799" horzOverflow="overflow">
                    <a:solidFill>
                      <a:schemeClr val="accent2">
                        <a:lumMod val="75000"/>
                      </a:schemeClr>
                    </a:solidFill>
                  </a:tcPr>
                </a:tc>
                <a:tc>
                  <a:txBody>
                    <a:bodyPr/>
                    <a:lstStyle/>
                    <a:p>
                      <a:pPr algn="l" fontAlgn="ctr"/>
                      <a:r>
                        <a:rPr lang="en-US" sz="1400" u="none" strike="noStrike" dirty="0">
                          <a:solidFill>
                            <a:schemeClr val="bg1"/>
                          </a:solidFill>
                          <a:effectLst/>
                          <a:latin typeface=" Calibri"/>
                        </a:rPr>
                        <a:t>  English/Hindi</a:t>
                      </a:r>
                      <a:endParaRPr lang="en-US" sz="1400" b="0" i="0" u="none" strike="noStrike" dirty="0">
                        <a:solidFill>
                          <a:schemeClr val="bg1"/>
                        </a:solidFill>
                        <a:effectLst/>
                        <a:latin typeface=" Calibri"/>
                      </a:endParaRPr>
                    </a:p>
                  </a:txBody>
                  <a:tcPr marL="9524" marR="9524" marT="9517" marB="0" anchor="ctr">
                    <a:solidFill>
                      <a:schemeClr val="accent2">
                        <a:lumMod val="75000"/>
                      </a:schemeClr>
                    </a:solidFill>
                  </a:tcPr>
                </a:tc>
                <a:extLst>
                  <a:ext uri="{0D108BD9-81ED-4DB2-BD59-A6C34878D82A}">
                    <a16:rowId xmlns:a16="http://schemas.microsoft.com/office/drawing/2014/main" val="10003"/>
                  </a:ext>
                </a:extLst>
              </a:tr>
            </a:tbl>
          </a:graphicData>
        </a:graphic>
      </p:graphicFrame>
      <p:sp>
        <p:nvSpPr>
          <p:cNvPr id="6" name="Freeform 36">
            <a:extLst>
              <a:ext uri="{FF2B5EF4-FFF2-40B4-BE49-F238E27FC236}">
                <a16:creationId xmlns:a16="http://schemas.microsoft.com/office/drawing/2014/main" id="{6F695566-C607-4B4B-9616-E0B7D672F82A}"/>
              </a:ext>
            </a:extLst>
          </p:cNvPr>
          <p:cNvSpPr>
            <a:spLocks noChangeArrowheads="1"/>
          </p:cNvSpPr>
          <p:nvPr/>
        </p:nvSpPr>
        <p:spPr bwMode="auto">
          <a:xfrm>
            <a:off x="176188" y="2457768"/>
            <a:ext cx="1141009" cy="205117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chemeClr val="accent2">
              <a:lumMod val="75000"/>
            </a:schemeClr>
          </a:solidFill>
          <a:ln w="9360">
            <a:noFill/>
            <a:round/>
            <a:headEnd/>
            <a:tailEnd/>
          </a:ln>
          <a:effectLst/>
        </p:spPr>
        <p:txBody>
          <a:bodyPr lIns="119864" tIns="60112" rIns="96108" bIns="60112"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ClrTx/>
              <a:buFontTx/>
              <a:buNone/>
            </a:pPr>
            <a:r>
              <a:rPr lang="en-US" altLang="en-US" sz="1333" dirty="0">
                <a:solidFill>
                  <a:schemeClr val="bg1"/>
                </a:solidFill>
              </a:rPr>
              <a:t>Training/ Qualification</a:t>
            </a:r>
          </a:p>
        </p:txBody>
      </p:sp>
      <p:sp>
        <p:nvSpPr>
          <p:cNvPr id="7" name="Freeform 37">
            <a:extLst>
              <a:ext uri="{FF2B5EF4-FFF2-40B4-BE49-F238E27FC236}">
                <a16:creationId xmlns:a16="http://schemas.microsoft.com/office/drawing/2014/main" id="{D0ACDCDD-6640-4637-940F-A985BD95F2D0}"/>
              </a:ext>
            </a:extLst>
          </p:cNvPr>
          <p:cNvSpPr>
            <a:spLocks noChangeArrowheads="1"/>
          </p:cNvSpPr>
          <p:nvPr/>
        </p:nvSpPr>
        <p:spPr bwMode="auto">
          <a:xfrm>
            <a:off x="1388723" y="2476811"/>
            <a:ext cx="4463643" cy="2051170"/>
          </a:xfrm>
          <a:custGeom>
            <a:avLst/>
            <a:gdLst>
              <a:gd name="G0" fmla="*/ 1 0 51712"/>
              <a:gd name="G1" fmla="+- 21600 0 0"/>
              <a:gd name="G2" fmla="+- 10800 0 0"/>
              <a:gd name="G3" fmla="+- 21600 0 0"/>
              <a:gd name="G4" fmla="+- 10800 0 0"/>
              <a:gd name="G5" fmla="+- 21600 0 0"/>
              <a:gd name="T0" fmla="*/ 0 w 21600"/>
              <a:gd name="T1" fmla="*/ 0 h 21600"/>
              <a:gd name="T2" fmla="*/ 21600 w 21600"/>
              <a:gd name="T3" fmla="*/ 0 h 21600"/>
              <a:gd name="T4" fmla="*/ 21600 w 21600"/>
              <a:gd name="T5" fmla="*/ 21600 h 21600"/>
              <a:gd name="T6" fmla="*/ 0 w 21600"/>
              <a:gd name="T7" fmla="*/ 21600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600"/>
                </a:lnTo>
                <a:lnTo>
                  <a:pt x="0" y="21600"/>
                </a:lnTo>
                <a:lnTo>
                  <a:pt x="0" y="0"/>
                </a:lnTo>
                <a:close/>
              </a:path>
            </a:pathLst>
          </a:custGeom>
          <a:solidFill>
            <a:schemeClr val="bg1">
              <a:lumMod val="95000"/>
            </a:schemeClr>
          </a:solidFill>
          <a:ln w="9360" cap="flat">
            <a:noFill/>
            <a:round/>
            <a:headEnd/>
            <a:tailEnd/>
          </a:ln>
          <a:effectLst/>
        </p:spPr>
        <p:txBody>
          <a:bodyPr lIns="68751" tIns="34196" rIns="68751" bIns="34196" anchor="ct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9pPr>
          </a:lstStyle>
          <a:p>
            <a:pPr marL="174625" indent="-171450" algn="just" defTabSz="449263" fontAlgn="base" hangingPunct="0">
              <a:spcBef>
                <a:spcPct val="0"/>
              </a:spcBef>
              <a:spcAft>
                <a:spcPct val="0"/>
              </a:spcAft>
              <a:buClr>
                <a:srgbClr val="000000"/>
              </a:buClr>
              <a:buSzPct val="100000"/>
              <a:buFont typeface="Arial,Sans-Serif" panose="020B0604020202020204" pitchFamily="34" charset="0"/>
              <a:buChar char="•"/>
            </a:pPr>
            <a:r>
              <a:rPr lang="en-IN" sz="1100" dirty="0">
                <a:latin typeface="Arial"/>
                <a:ea typeface="+mn-ea"/>
                <a:cs typeface="Arial"/>
              </a:rPr>
              <a:t>Qualification :- MCA (Master in computer application)</a:t>
            </a:r>
          </a:p>
          <a:p>
            <a:pPr marL="174625" indent="-171450" algn="just" defTabSz="449263">
              <a:spcBef>
                <a:spcPct val="0"/>
              </a:spcBef>
              <a:spcAft>
                <a:spcPct val="0"/>
              </a:spcAft>
              <a:buFont typeface="Arial,Sans-Serif" panose="020B0604020202020204" pitchFamily="34" charset="0"/>
              <a:buChar char="•"/>
            </a:pPr>
            <a:r>
              <a:rPr lang="en-IN" sz="1100" dirty="0">
                <a:latin typeface="Arial"/>
                <a:ea typeface="+mn-ea"/>
                <a:cs typeface="Arial"/>
              </a:rPr>
              <a:t>Certified :- AZ-900/DP-900/DP203</a:t>
            </a:r>
            <a:endParaRPr lang="en-IN" sz="1100" dirty="0">
              <a:latin typeface="Calibri"/>
              <a:ea typeface="+mn-ea"/>
              <a:cs typeface="Calibri"/>
            </a:endParaRPr>
          </a:p>
          <a:p>
            <a:pPr marL="174625" indent="-171450" algn="just" defTabSz="449263">
              <a:spcBef>
                <a:spcPct val="0"/>
              </a:spcBef>
              <a:spcAft>
                <a:spcPct val="0"/>
              </a:spcAft>
              <a:buFont typeface="Arial"/>
              <a:buChar char="•"/>
            </a:pPr>
            <a:r>
              <a:rPr lang="en-IN" sz="1100" dirty="0">
                <a:latin typeface="Arial"/>
                <a:ea typeface="+mn-ea"/>
                <a:cs typeface="Arial"/>
              </a:rPr>
              <a:t>Skill :- Hadoop, HDFS, MapReduce, Sqoop, Hive, Pyspark, Spark, Python, UNIX, Oracle/SQL, CTRM M, Cloudera Manager, Azure(Databricks/synapse/ADF), GITHUB</a:t>
            </a:r>
            <a:r>
              <a:rPr lang="en-IN" sz="1100" dirty="0">
                <a:latin typeface="Calibri"/>
                <a:ea typeface="+mn-ea"/>
                <a:cs typeface="Calibri"/>
              </a:rPr>
              <a:t> </a:t>
            </a:r>
          </a:p>
          <a:p>
            <a:pPr marL="174625" indent="-171450" algn="just" defTabSz="449263">
              <a:spcBef>
                <a:spcPct val="0"/>
              </a:spcBef>
              <a:spcAft>
                <a:spcPct val="0"/>
              </a:spcAft>
              <a:buFont typeface="Arial"/>
              <a:buChar char="•"/>
            </a:pPr>
            <a:r>
              <a:rPr lang="en-IN" sz="1100" dirty="0">
                <a:solidFill>
                  <a:srgbClr val="000000"/>
                </a:solidFill>
                <a:latin typeface="Arial"/>
                <a:ea typeface="Microsoft YaHei"/>
                <a:cs typeface="Arial"/>
              </a:rPr>
              <a:t>Working experience in Manufacturing and Insurance domain.</a:t>
            </a:r>
          </a:p>
          <a:p>
            <a:pPr marL="174625" indent="-171450" algn="just" defTabSz="449263">
              <a:spcBef>
                <a:spcPct val="0"/>
              </a:spcBef>
              <a:spcAft>
                <a:spcPct val="0"/>
              </a:spcAft>
              <a:buFont typeface="Arial"/>
              <a:buChar char="•"/>
            </a:pPr>
            <a:r>
              <a:rPr lang="en-IN" sz="1100" dirty="0">
                <a:solidFill>
                  <a:srgbClr val="000000"/>
                </a:solidFill>
                <a:latin typeface="Arial"/>
                <a:ea typeface="Microsoft YaHei"/>
                <a:cs typeface="Arial"/>
              </a:rPr>
              <a:t>Strong interpersonal written and verbal communication skills.</a:t>
            </a:r>
          </a:p>
          <a:p>
            <a:pPr indent="-226695" algn="just" defTabSz="449263">
              <a:buFont typeface="Arial" panose="02020603050405020304" pitchFamily="18" charset="0"/>
              <a:buChar char="•"/>
            </a:pPr>
            <a:r>
              <a:rPr lang="en-IN" sz="1100" dirty="0">
                <a:solidFill>
                  <a:srgbClr val="000000"/>
                </a:solidFill>
                <a:latin typeface="Arial"/>
                <a:ea typeface="Microsoft YaHei"/>
                <a:cs typeface="Arial"/>
              </a:rPr>
              <a:t>Good organizational ability to express technical concepts and ability to work successfully as a part of team.</a:t>
            </a:r>
            <a:endParaRPr lang="en-IN" sz="1100" dirty="0">
              <a:cs typeface="Arial" panose="020B0604020202020204" pitchFamily="34" charset="0"/>
            </a:endParaRPr>
          </a:p>
          <a:p>
            <a:pPr marL="174625" indent="-171450" algn="just" defTabSz="449263">
              <a:spcBef>
                <a:spcPct val="0"/>
              </a:spcBef>
              <a:spcAft>
                <a:spcPct val="0"/>
              </a:spcAft>
              <a:buFont typeface="Arial" panose="02020603050405020304" pitchFamily="18" charset="0"/>
              <a:buChar char="•"/>
            </a:pPr>
            <a:r>
              <a:rPr lang="en-IN" sz="1100" dirty="0">
                <a:solidFill>
                  <a:srgbClr val="000000"/>
                </a:solidFill>
                <a:latin typeface="Arial"/>
                <a:ea typeface="Microsoft YaHei"/>
                <a:cs typeface="Arial"/>
              </a:rPr>
              <a:t>Self-starter, fast learner, and a team player with strong personal &amp; group communication skills.</a:t>
            </a:r>
          </a:p>
          <a:p>
            <a:pPr marL="174625" indent="-171450" defTabSz="449263">
              <a:spcBef>
                <a:spcPct val="0"/>
              </a:spcBef>
              <a:spcAft>
                <a:spcPct val="0"/>
              </a:spcAft>
              <a:buFont typeface="Arial"/>
              <a:buChar char="•"/>
            </a:pPr>
            <a:endParaRPr lang="en-IN" dirty="0">
              <a:cs typeface="Arial" panose="020B0604020202020204" pitchFamily="34" charset="0"/>
            </a:endParaRPr>
          </a:p>
        </p:txBody>
      </p:sp>
      <p:sp>
        <p:nvSpPr>
          <p:cNvPr id="4" name="Freeform 1">
            <a:extLst>
              <a:ext uri="{FF2B5EF4-FFF2-40B4-BE49-F238E27FC236}">
                <a16:creationId xmlns:a16="http://schemas.microsoft.com/office/drawing/2014/main" id="{D111A409-FD88-403E-AEDA-0CE4F418F80C}"/>
              </a:ext>
            </a:extLst>
          </p:cNvPr>
          <p:cNvSpPr>
            <a:spLocks noChangeArrowheads="1"/>
          </p:cNvSpPr>
          <p:nvPr/>
        </p:nvSpPr>
        <p:spPr bwMode="auto">
          <a:xfrm>
            <a:off x="5902594" y="1082154"/>
            <a:ext cx="434137" cy="5775846"/>
          </a:xfrm>
          <a:custGeom>
            <a:avLst/>
            <a:gdLst>
              <a:gd name="T0" fmla="*/ 0 w 21600"/>
              <a:gd name="T1" fmla="*/ 0 h 21600"/>
              <a:gd name="T2" fmla="*/ 360363 w 21600"/>
              <a:gd name="T3" fmla="*/ 0 h 21600"/>
              <a:gd name="T4" fmla="*/ 360363 w 21600"/>
              <a:gd name="T5" fmla="*/ 5011737 h 21600"/>
              <a:gd name="T6" fmla="*/ 0 w 21600"/>
              <a:gd name="T7" fmla="*/ 501173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chemeClr val="accent2">
              <a:lumMod val="75000"/>
            </a:schemeClr>
          </a:solidFill>
          <a:ln w="9360">
            <a:noFill/>
            <a:round/>
            <a:headEnd/>
            <a:tailEnd/>
          </a:ln>
          <a:effectLst/>
        </p:spPr>
        <p:txBody>
          <a:bodyPr vert="vert270" lIns="119864" tIns="60112" rIns="119864" bIns="60112" anchor="ctr" anchorCtr="1"/>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ctr" rtl="1" eaLnBrk="1" hangingPunct="1">
              <a:lnSpc>
                <a:spcPct val="100000"/>
              </a:lnSpc>
              <a:buClrTx/>
              <a:buFontTx/>
              <a:buNone/>
              <a:defRPr/>
            </a:pPr>
            <a:r>
              <a:rPr lang="en-US" altLang="en-US" sz="1400" dirty="0">
                <a:latin typeface="Calibri" panose="020F0502020204030204" pitchFamily="34" charset="0"/>
              </a:rPr>
              <a:t>Relevant experience (selection)</a:t>
            </a:r>
          </a:p>
        </p:txBody>
      </p:sp>
      <p:sp>
        <p:nvSpPr>
          <p:cNvPr id="8" name="Freeform 38">
            <a:extLst>
              <a:ext uri="{FF2B5EF4-FFF2-40B4-BE49-F238E27FC236}">
                <a16:creationId xmlns:a16="http://schemas.microsoft.com/office/drawing/2014/main" id="{685CFD20-34EB-494E-8E79-56702251FF22}"/>
              </a:ext>
            </a:extLst>
          </p:cNvPr>
          <p:cNvSpPr>
            <a:spLocks noChangeArrowheads="1"/>
          </p:cNvSpPr>
          <p:nvPr/>
        </p:nvSpPr>
        <p:spPr bwMode="auto">
          <a:xfrm>
            <a:off x="176188" y="4585226"/>
            <a:ext cx="1165075" cy="2272773"/>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chemeClr val="accent2">
              <a:lumMod val="75000"/>
            </a:schemeClr>
          </a:solidFill>
          <a:ln w="9360">
            <a:noFill/>
            <a:round/>
            <a:headEnd/>
            <a:tailEnd/>
          </a:ln>
          <a:effectLst/>
        </p:spPr>
        <p:txBody>
          <a:bodyPr lIns="119864" tIns="60112" rIns="119864" bIns="60112"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ClrTx/>
              <a:buFontTx/>
              <a:buNone/>
            </a:pPr>
            <a:r>
              <a:rPr lang="en-US" altLang="en-US" sz="1333" dirty="0">
                <a:solidFill>
                  <a:schemeClr val="bg1"/>
                </a:solidFill>
              </a:rPr>
              <a:t>Experience </a:t>
            </a:r>
          </a:p>
          <a:p>
            <a:pPr eaLnBrk="1" hangingPunct="1">
              <a:lnSpc>
                <a:spcPct val="100000"/>
              </a:lnSpc>
              <a:spcAft>
                <a:spcPct val="0"/>
              </a:spcAft>
              <a:buClrTx/>
              <a:buFontTx/>
              <a:buNone/>
            </a:pPr>
            <a:r>
              <a:rPr lang="en-US" altLang="en-US" sz="1333" dirty="0">
                <a:solidFill>
                  <a:schemeClr val="bg1"/>
                </a:solidFill>
              </a:rPr>
              <a:t>Overview</a:t>
            </a:r>
          </a:p>
        </p:txBody>
      </p:sp>
      <p:sp>
        <p:nvSpPr>
          <p:cNvPr id="9" name="Freeform 39">
            <a:extLst>
              <a:ext uri="{FF2B5EF4-FFF2-40B4-BE49-F238E27FC236}">
                <a16:creationId xmlns:a16="http://schemas.microsoft.com/office/drawing/2014/main" id="{78DBD023-D890-475F-ABD5-1CC9ACBE25C2}"/>
              </a:ext>
            </a:extLst>
          </p:cNvPr>
          <p:cNvSpPr>
            <a:spLocks noChangeArrowheads="1"/>
          </p:cNvSpPr>
          <p:nvPr/>
        </p:nvSpPr>
        <p:spPr bwMode="auto">
          <a:xfrm>
            <a:off x="1355834" y="4555618"/>
            <a:ext cx="4496532" cy="2302382"/>
          </a:xfrm>
          <a:custGeom>
            <a:avLst/>
            <a:gdLst>
              <a:gd name="T0" fmla="*/ 0 w 21600"/>
              <a:gd name="T1" fmla="*/ 0 h 21600"/>
              <a:gd name="T2" fmla="*/ 4478337 w 21600"/>
              <a:gd name="T3" fmla="*/ 0 h 21600"/>
              <a:gd name="T4" fmla="*/ 4478337 w 21600"/>
              <a:gd name="T5" fmla="*/ 2103438 h 21600"/>
              <a:gd name="T6" fmla="*/ 0 w 21600"/>
              <a:gd name="T7" fmla="*/ 2103438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chemeClr val="bg1">
              <a:lumMod val="95000"/>
            </a:schemeClr>
          </a:solidFill>
          <a:ln w="9360" cap="flat">
            <a:noFill/>
            <a:round/>
            <a:headEnd/>
            <a:tailEnd/>
          </a:ln>
          <a:effectLst/>
        </p:spPr>
        <p:txBody>
          <a:bodyPr lIns="68751" tIns="34196" rIns="68751" bIns="34196" anchor="ctr"/>
          <a:lstStyle>
            <a:lvl1pPr marL="228600" indent="-227013">
              <a:lnSpc>
                <a:spcPct val="93000"/>
              </a:lnSpc>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panose="020B0604020202020204" pitchFamily="34" charset="0"/>
                <a:ea typeface="Microsoft YaHei" panose="020B0503020204020204" pitchFamily="34" charset="-122"/>
              </a:defRPr>
            </a:lvl9pPr>
          </a:lstStyle>
          <a:p>
            <a:pPr indent="-226695" algn="just" defTabSz="449263"/>
            <a:r>
              <a:rPr lang="en-IN" sz="1100" dirty="0">
                <a:solidFill>
                  <a:srgbClr val="000000"/>
                </a:solidFill>
                <a:latin typeface="Arial"/>
                <a:ea typeface="Microsoft YaHei"/>
                <a:cs typeface="Arial"/>
              </a:rPr>
              <a:t>Overall, 9+ Years of work experience in TCS.</a:t>
            </a:r>
          </a:p>
          <a:p>
            <a:pPr marL="1905" indent="0" algn="just" defTabSz="449263"/>
            <a:endParaRPr lang="en-IN" sz="1200" dirty="0">
              <a:solidFill>
                <a:srgbClr val="000000"/>
              </a:solidFill>
              <a:latin typeface="Arial"/>
              <a:ea typeface="Microsoft YaHei"/>
              <a:cs typeface="Arial"/>
            </a:endParaRPr>
          </a:p>
          <a:p>
            <a:pPr indent="-226695" algn="just" defTabSz="449263">
              <a:buFont typeface="Arial" panose="02020603050405020304" pitchFamily="18" charset="0"/>
              <a:buChar char="•"/>
            </a:pPr>
            <a:r>
              <a:rPr lang="en-IN" sz="1200" dirty="0">
                <a:solidFill>
                  <a:srgbClr val="000000"/>
                </a:solidFill>
                <a:latin typeface="Arial"/>
                <a:ea typeface="Microsoft YaHei"/>
                <a:cs typeface="Arial"/>
              </a:rPr>
              <a:t>Having working experience in big data and its related technology with Azure cloud platform.</a:t>
            </a:r>
          </a:p>
          <a:p>
            <a:pPr indent="-226695" algn="just" defTabSz="449263">
              <a:buFont typeface="Arial" panose="02020603050405020304" pitchFamily="18" charset="0"/>
              <a:buChar char="•"/>
            </a:pPr>
            <a:r>
              <a:rPr lang="en-US" sz="1200" dirty="0">
                <a:solidFill>
                  <a:srgbClr val="000000"/>
                </a:solidFill>
                <a:latin typeface="Arial"/>
                <a:ea typeface="Microsoft YaHei"/>
                <a:cs typeface="Arial"/>
              </a:rPr>
              <a:t>Experience with Oracle databases and SQL to extract &amp; load business data as per client requirements </a:t>
            </a:r>
            <a:r>
              <a:rPr lang="en-IN" sz="1200" dirty="0">
                <a:solidFill>
                  <a:srgbClr val="000000"/>
                </a:solidFill>
                <a:latin typeface="Arial"/>
                <a:ea typeface="Microsoft YaHei"/>
                <a:cs typeface="Arial"/>
              </a:rPr>
              <a:t>.</a:t>
            </a:r>
          </a:p>
          <a:p>
            <a:pPr indent="-226695" algn="just" defTabSz="449263">
              <a:buFont typeface="Arial" panose="02020603050405020304" pitchFamily="18" charset="0"/>
              <a:buChar char="•"/>
            </a:pPr>
            <a:r>
              <a:rPr lang="en-IN" sz="1200" dirty="0">
                <a:solidFill>
                  <a:srgbClr val="000000"/>
                </a:solidFill>
                <a:latin typeface="Arial"/>
                <a:ea typeface="Microsoft YaHei"/>
                <a:cs typeface="Arial"/>
              </a:rPr>
              <a:t>Knowledge of database design, development &amp; management</a:t>
            </a:r>
          </a:p>
          <a:p>
            <a:pPr indent="-226695" algn="just" defTabSz="449263">
              <a:buFont typeface="Arial" panose="02020603050405020304" pitchFamily="18" charset="0"/>
              <a:buChar char="•"/>
            </a:pPr>
            <a:r>
              <a:rPr lang="en-IN" sz="1200" dirty="0">
                <a:solidFill>
                  <a:srgbClr val="000000"/>
                </a:solidFill>
                <a:latin typeface="Arial"/>
                <a:ea typeface="Microsoft YaHei"/>
                <a:cs typeface="Arial"/>
              </a:rPr>
              <a:t>Knowledge of develop shell scripting to automate various job.</a:t>
            </a:r>
          </a:p>
          <a:p>
            <a:pPr indent="-226695" algn="just" defTabSz="449263">
              <a:buFont typeface="Arial" panose="02020603050405020304" pitchFamily="18" charset="0"/>
              <a:buChar char="•"/>
            </a:pPr>
            <a:r>
              <a:rPr lang="en-IN" sz="1200" dirty="0">
                <a:solidFill>
                  <a:srgbClr val="000000"/>
                </a:solidFill>
                <a:latin typeface="Arial"/>
                <a:ea typeface="Microsoft YaHei"/>
                <a:cs typeface="Arial"/>
              </a:rPr>
              <a:t>Having good knowledge of python/Pyspark &amp; azure cloud platform databricks/synapse/ADF and Palantir foundry code repository/contour/workshop/workbook.</a:t>
            </a:r>
          </a:p>
          <a:p>
            <a:pPr indent="-226695" algn="just" defTabSz="449263">
              <a:buFont typeface="Arial" panose="02020603050405020304" pitchFamily="18" charset="0"/>
              <a:buChar char="•"/>
            </a:pPr>
            <a:r>
              <a:rPr lang="en-IN" sz="1200" dirty="0">
                <a:solidFill>
                  <a:srgbClr val="000000"/>
                </a:solidFill>
                <a:latin typeface="Arial"/>
                <a:ea typeface="Microsoft YaHei"/>
                <a:cs typeface="Arial"/>
              </a:rPr>
              <a:t>Having good skill in data forensic using SQL/Pyspark.</a:t>
            </a:r>
          </a:p>
        </p:txBody>
      </p:sp>
      <p:sp>
        <p:nvSpPr>
          <p:cNvPr id="10" name="Freeform 40">
            <a:extLst>
              <a:ext uri="{FF2B5EF4-FFF2-40B4-BE49-F238E27FC236}">
                <a16:creationId xmlns:a16="http://schemas.microsoft.com/office/drawing/2014/main" id="{5439041E-A756-4FC5-957A-FC4CB9A3A06B}"/>
              </a:ext>
            </a:extLst>
          </p:cNvPr>
          <p:cNvSpPr>
            <a:spLocks noChangeArrowheads="1"/>
          </p:cNvSpPr>
          <p:nvPr/>
        </p:nvSpPr>
        <p:spPr bwMode="auto">
          <a:xfrm>
            <a:off x="6312667" y="1098332"/>
            <a:ext cx="5795250" cy="5759668"/>
          </a:xfrm>
          <a:custGeom>
            <a:avLst/>
            <a:gdLst>
              <a:gd name="G0" fmla="*/ 1 0 51712"/>
              <a:gd name="G1" fmla="+- 21600 0 0"/>
              <a:gd name="G2" fmla="+- 10800 0 0"/>
              <a:gd name="G3" fmla="+- 21600 0 0"/>
              <a:gd name="G4" fmla="+- 10800 0 0"/>
              <a:gd name="G5" fmla="+- 21600 0 0"/>
              <a:gd name="T0" fmla="*/ 0 w 21600"/>
              <a:gd name="T1" fmla="*/ 0 h 21600"/>
              <a:gd name="T2" fmla="*/ 21600 w 21600"/>
              <a:gd name="T3" fmla="*/ 0 h 21600"/>
              <a:gd name="T4" fmla="*/ 21600 w 21600"/>
              <a:gd name="T5" fmla="*/ 21600 h 21600"/>
              <a:gd name="T6" fmla="*/ 0 w 21600"/>
              <a:gd name="T7" fmla="*/ 21600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600"/>
                </a:lnTo>
                <a:lnTo>
                  <a:pt x="0" y="21600"/>
                </a:lnTo>
                <a:lnTo>
                  <a:pt x="0" y="0"/>
                </a:lnTo>
                <a:close/>
              </a:path>
            </a:pathLst>
          </a:custGeom>
          <a:solidFill>
            <a:schemeClr val="bg1">
              <a:lumMod val="95000"/>
            </a:schemeClr>
          </a:solidFill>
          <a:ln w="9360" cap="flat">
            <a:noFill/>
            <a:round/>
            <a:headEnd/>
            <a:tailEnd/>
          </a:ln>
          <a:effectLst/>
        </p:spPr>
        <p:txBody>
          <a:bodyPr lIns="68751" tIns="34196" rIns="68751" bIns="34196" anchor="t"/>
          <a:lstStyle>
            <a:lvl1pPr marL="228600" indent="-227013">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9pPr>
          </a:lstStyle>
          <a:p>
            <a:pPr marL="0" indent="0">
              <a:defRPr/>
            </a:pPr>
            <a:r>
              <a:rPr lang="en-IN" sz="1200" b="1" dirty="0">
                <a:solidFill>
                  <a:srgbClr val="CB316A"/>
                </a:solidFill>
                <a:latin typeface="Calibri"/>
                <a:ea typeface="+mn-ea"/>
                <a:cs typeface="Calibri"/>
              </a:rPr>
              <a:t>* </a:t>
            </a:r>
            <a:r>
              <a:rPr lang="en-IN" sz="1200" b="1" dirty="0">
                <a:solidFill>
                  <a:srgbClr val="CB316A"/>
                </a:solidFill>
                <a:latin typeface="Arial"/>
                <a:ea typeface="+mn-ea"/>
                <a:cs typeface="Arial"/>
              </a:rPr>
              <a:t> Jan 2022 to till now –“SwissRe”–Data Engineer(Azure/Palantir foundry)</a:t>
            </a:r>
            <a:r>
              <a:rPr lang="en-IN" sz="1200" b="1" dirty="0">
                <a:solidFill>
                  <a:srgbClr val="CB316A"/>
                </a:solidFill>
                <a:latin typeface="Calibri"/>
                <a:ea typeface="+mn-ea"/>
                <a:cs typeface="Calibri"/>
              </a:rPr>
              <a:t> * </a:t>
            </a:r>
            <a:r>
              <a:rPr lang="en-IN" sz="1200" b="1" dirty="0">
                <a:solidFill>
                  <a:srgbClr val="CB316A"/>
                </a:solidFill>
                <a:latin typeface="Arial"/>
                <a:ea typeface="+mn-ea"/>
                <a:cs typeface="Arial"/>
              </a:rPr>
              <a:t>Skill: Python/pyspark/SQL/PowerBI/Palantir foundry/Databricks/synapse/adf</a:t>
            </a:r>
          </a:p>
          <a:p>
            <a:pPr marL="0" indent="0">
              <a:defRPr/>
            </a:pPr>
            <a:r>
              <a:rPr lang="en-US" sz="1200" b="1" dirty="0">
                <a:latin typeface="Arial"/>
                <a:ea typeface="+mn-ea"/>
                <a:cs typeface="Arial"/>
              </a:rPr>
              <a:t>. </a:t>
            </a:r>
            <a:r>
              <a:rPr lang="en-US" sz="1200" dirty="0">
                <a:latin typeface="Arial"/>
                <a:ea typeface="+mn-ea"/>
                <a:cs typeface="Arial"/>
              </a:rPr>
              <a:t>Implemented business rule using SQL &amp; reflected all rules in PowerBI dashboard</a:t>
            </a:r>
          </a:p>
          <a:p>
            <a:pPr marL="0" indent="0">
              <a:defRPr/>
            </a:pPr>
            <a:r>
              <a:rPr lang="en-US" sz="1200" b="1" dirty="0">
                <a:latin typeface="Arial"/>
                <a:ea typeface="+mn-ea"/>
                <a:cs typeface="Arial"/>
              </a:rPr>
              <a:t>. </a:t>
            </a:r>
            <a:r>
              <a:rPr lang="en-US" sz="1200" dirty="0">
                <a:latin typeface="Arial"/>
                <a:ea typeface="+mn-ea"/>
                <a:cs typeface="Arial"/>
              </a:rPr>
              <a:t>Converted SQL script into pyspark &amp; migrated all sql scripts to Palantir pyspark.</a:t>
            </a:r>
          </a:p>
          <a:p>
            <a:pPr marL="0" indent="0">
              <a:defRPr/>
            </a:pPr>
            <a:r>
              <a:rPr lang="en-US" sz="1200" b="1" dirty="0">
                <a:latin typeface="Arial"/>
                <a:ea typeface="+mn-ea"/>
                <a:cs typeface="Arial"/>
              </a:rPr>
              <a:t>. </a:t>
            </a:r>
            <a:r>
              <a:rPr lang="en-US" sz="1200" dirty="0">
                <a:latin typeface="Arial"/>
                <a:ea typeface="+mn-ea"/>
                <a:cs typeface="Arial"/>
              </a:rPr>
              <a:t>Optimized &amp; enhanced pyspark code to get the required data as per client need.</a:t>
            </a:r>
          </a:p>
          <a:p>
            <a:pPr marL="0" indent="0">
              <a:defRPr/>
            </a:pPr>
            <a:r>
              <a:rPr lang="en-US" sz="1200" b="1" dirty="0">
                <a:latin typeface="Arial"/>
                <a:ea typeface="+mn-ea"/>
                <a:cs typeface="Arial"/>
              </a:rPr>
              <a:t>. </a:t>
            </a:r>
            <a:r>
              <a:rPr lang="en-US" sz="1200" dirty="0">
                <a:latin typeface="Arial"/>
                <a:ea typeface="+mn-ea"/>
                <a:cs typeface="Arial"/>
              </a:rPr>
              <a:t>Created business data set from different business source in Palantir foundry in     pyspark using code repository &amp; code workbook.</a:t>
            </a:r>
          </a:p>
          <a:p>
            <a:pPr marL="0" indent="0">
              <a:defRPr/>
            </a:pPr>
            <a:r>
              <a:rPr lang="en-US" sz="1200" b="1" dirty="0">
                <a:latin typeface="Arial"/>
                <a:ea typeface="+mn-ea"/>
                <a:cs typeface="Arial"/>
              </a:rPr>
              <a:t>.</a:t>
            </a:r>
            <a:r>
              <a:rPr lang="en-US" sz="1200" dirty="0">
                <a:latin typeface="Arial"/>
                <a:ea typeface="+mn-ea"/>
                <a:cs typeface="Arial"/>
              </a:rPr>
              <a:t>Performed Data forensic&amp; impact analysis for on going issue for business users.</a:t>
            </a:r>
          </a:p>
          <a:p>
            <a:pPr marL="0" indent="0">
              <a:defRPr/>
            </a:pPr>
            <a:r>
              <a:rPr lang="en-US" sz="1200" b="1" dirty="0">
                <a:latin typeface="Arial"/>
                <a:ea typeface="+mn-ea"/>
                <a:cs typeface="Arial"/>
              </a:rPr>
              <a:t>. </a:t>
            </a:r>
            <a:r>
              <a:rPr lang="en-US" sz="1200" dirty="0">
                <a:latin typeface="Arial"/>
                <a:ea typeface="+mn-ea"/>
                <a:cs typeface="Arial"/>
              </a:rPr>
              <a:t>Monitored power BI jobs and fixed their run time issues.</a:t>
            </a:r>
          </a:p>
          <a:p>
            <a:pPr marL="0" indent="0">
              <a:defRPr/>
            </a:pPr>
            <a:r>
              <a:rPr lang="en-US" sz="1200" b="1" dirty="0">
                <a:latin typeface="Arial"/>
                <a:ea typeface="+mn-ea"/>
                <a:cs typeface="Arial"/>
              </a:rPr>
              <a:t>. </a:t>
            </a:r>
            <a:r>
              <a:rPr lang="en-US" sz="1200" dirty="0">
                <a:latin typeface="Arial"/>
                <a:ea typeface="+mn-ea"/>
                <a:cs typeface="Arial"/>
              </a:rPr>
              <a:t>Optimized SQL quires which was running for power BI jobs to reduce log time.</a:t>
            </a:r>
          </a:p>
          <a:p>
            <a:pPr marL="0" indent="0">
              <a:defRPr/>
            </a:pPr>
            <a:r>
              <a:rPr lang="en-US" sz="1200" b="1" dirty="0">
                <a:latin typeface="Arial"/>
                <a:ea typeface="+mn-ea"/>
                <a:cs typeface="Arial"/>
              </a:rPr>
              <a:t>. </a:t>
            </a:r>
            <a:r>
              <a:rPr lang="en-US" sz="1200" dirty="0">
                <a:latin typeface="Arial"/>
                <a:ea typeface="+mn-ea"/>
                <a:cs typeface="Arial"/>
              </a:rPr>
              <a:t>Designed and optimized ETL pipelines in Azure Databricks using PySpark for seamless data processing.</a:t>
            </a:r>
          </a:p>
          <a:p>
            <a:pPr marL="0" indent="0">
              <a:defRPr/>
            </a:pPr>
            <a:r>
              <a:rPr lang="en-IN" sz="1400" b="1" dirty="0">
                <a:solidFill>
                  <a:srgbClr val="CB316A"/>
                </a:solidFill>
                <a:latin typeface="Calibri"/>
                <a:ea typeface="+mn-ea"/>
                <a:cs typeface="Calibri"/>
              </a:rPr>
              <a:t>* </a:t>
            </a:r>
            <a:r>
              <a:rPr lang="en-IN" sz="1400" b="1" dirty="0">
                <a:solidFill>
                  <a:srgbClr val="CB316A"/>
                </a:solidFill>
                <a:latin typeface="Arial"/>
                <a:ea typeface="+mn-ea"/>
                <a:cs typeface="Arial"/>
              </a:rPr>
              <a:t>Aug 2019 to Dec 2021</a:t>
            </a:r>
            <a:r>
              <a:rPr lang="en-IN" sz="1400" b="1" dirty="0">
                <a:solidFill>
                  <a:srgbClr val="CB316A"/>
                </a:solidFill>
                <a:latin typeface="Calibri"/>
                <a:ea typeface="+mn-ea"/>
                <a:cs typeface="Calibri"/>
              </a:rPr>
              <a:t> - “</a:t>
            </a:r>
            <a:r>
              <a:rPr lang="en-IN" sz="1400" b="1" dirty="0">
                <a:solidFill>
                  <a:srgbClr val="CB316A"/>
                </a:solidFill>
                <a:latin typeface="Arial"/>
                <a:ea typeface="+mn-ea"/>
                <a:cs typeface="Arial"/>
              </a:rPr>
              <a:t>Danfoss” -  Big Data Engineer </a:t>
            </a:r>
            <a:r>
              <a:rPr lang="en-IN" sz="1400" b="1" dirty="0">
                <a:solidFill>
                  <a:srgbClr val="CB316A"/>
                </a:solidFill>
                <a:latin typeface="Calibri"/>
                <a:ea typeface="+mn-ea"/>
                <a:cs typeface="Calibri"/>
              </a:rPr>
              <a:t>* </a:t>
            </a:r>
            <a:endParaRPr lang="en-IN" sz="1400" b="1" dirty="0">
              <a:solidFill>
                <a:srgbClr val="CB316A"/>
              </a:solidFill>
              <a:latin typeface="Arial"/>
              <a:ea typeface="+mn-ea"/>
              <a:cs typeface="Arial"/>
            </a:endParaRPr>
          </a:p>
          <a:p>
            <a:pPr marL="0" indent="0">
              <a:defRPr/>
            </a:pPr>
            <a:r>
              <a:rPr lang="en-US" sz="1200" b="1" dirty="0">
                <a:solidFill>
                  <a:srgbClr val="CB316A"/>
                </a:solidFill>
                <a:latin typeface="Arial"/>
                <a:ea typeface="+mn-ea"/>
                <a:cs typeface="Arial"/>
              </a:rPr>
              <a:t>Skill:Hadoop/HDFS/Sqoop/Hive/Python/Pyspark/Unix/CTRL M/SQL/cloudera </a:t>
            </a:r>
            <a:endParaRPr lang="en-US" sz="1200" b="1" dirty="0">
              <a:solidFill>
                <a:srgbClr val="CB316A"/>
              </a:solidFill>
              <a:ea typeface="+mn-ea"/>
            </a:endParaRPr>
          </a:p>
          <a:p>
            <a:pPr marL="171450" indent="-171450">
              <a:buFont typeface="Arial,Sans-Serif" panose="020B0604020202020204" pitchFamily="34" charset="0"/>
              <a:buChar char="•"/>
              <a:defRPr/>
            </a:pPr>
            <a:r>
              <a:rPr lang="en-US" sz="1200" dirty="0">
                <a:latin typeface="Arial"/>
                <a:ea typeface="+mn-ea"/>
                <a:cs typeface="Arial"/>
              </a:rPr>
              <a:t>Worked on one of major migration project using big data platform with data engineering team to deliver the technical solution for analysis, transformation and loading the data in hive tables using all Hadoop technologies along with Python, hive, Sqoop, Spark &amp; Oracle. Using Sqoop scripts to import, export and update the data  between HDFS/hive and Relational databases. Created Data frame and implementing spark-SQL queries on that to get the required data as per business need.</a:t>
            </a:r>
            <a:endParaRPr lang="en-IN" sz="1400" b="1" dirty="0">
              <a:latin typeface="Arial"/>
              <a:ea typeface="+mn-ea"/>
              <a:cs typeface="Arial"/>
            </a:endParaRPr>
          </a:p>
          <a:p>
            <a:pPr marL="0" indent="0">
              <a:defRPr/>
            </a:pPr>
            <a:r>
              <a:rPr lang="en-IN" sz="1400" b="1" dirty="0">
                <a:solidFill>
                  <a:srgbClr val="CB316A"/>
                </a:solidFill>
                <a:latin typeface="Calibri"/>
                <a:ea typeface="+mn-ea"/>
                <a:cs typeface="Calibri"/>
              </a:rPr>
              <a:t>* </a:t>
            </a:r>
            <a:r>
              <a:rPr lang="en-IN" sz="1400" b="1" dirty="0">
                <a:solidFill>
                  <a:srgbClr val="CB316A"/>
                </a:solidFill>
                <a:latin typeface="Arial"/>
                <a:ea typeface="+mn-ea"/>
                <a:cs typeface="Arial"/>
              </a:rPr>
              <a:t>June 2015 to July 2019</a:t>
            </a:r>
            <a:r>
              <a:rPr lang="en-IN" sz="1400" b="1" dirty="0">
                <a:solidFill>
                  <a:srgbClr val="CB316A"/>
                </a:solidFill>
                <a:latin typeface="Calibri"/>
                <a:ea typeface="+mn-ea"/>
                <a:cs typeface="Calibri"/>
              </a:rPr>
              <a:t> -“Eaton”– Database/Oracle Developer*         </a:t>
            </a:r>
            <a:r>
              <a:rPr lang="en-IN" sz="1200" b="1" dirty="0">
                <a:solidFill>
                  <a:srgbClr val="CB316A"/>
                </a:solidFill>
                <a:ea typeface="+mn-ea"/>
                <a:cs typeface="Arial" panose="020B0604020202020204" pitchFamily="34" charset="0"/>
              </a:rPr>
              <a:t>skill:- BMC Remedy ticketing tool Unix/putty, CTRL M, Oracle / SQL.</a:t>
            </a:r>
          </a:p>
          <a:p>
            <a:pPr marL="0" indent="0">
              <a:defRPr/>
            </a:pPr>
            <a:r>
              <a:rPr lang="en-IN" sz="1200" b="1" dirty="0">
                <a:latin typeface="Calibri"/>
                <a:ea typeface="+mn-ea"/>
                <a:cs typeface="Calibri"/>
              </a:rPr>
              <a:t> </a:t>
            </a:r>
            <a:r>
              <a:rPr lang="en-IN" sz="1200" dirty="0">
                <a:latin typeface="Arial"/>
                <a:ea typeface="+mn-ea"/>
                <a:cs typeface="Arial"/>
              </a:rPr>
              <a:t>Worked on various SCR and LCR Change request (CRQ) For manufacturing data related oracle query creation &amp; script change. Worked on various requirement  for Data load and extract on different module (Distribution, Manufacturing &amp; Finance) &amp; involved to schedule that related script in batch/job in CTRL M. </a:t>
            </a:r>
          </a:p>
          <a:p>
            <a:pPr marL="0" indent="0">
              <a:defRPr/>
            </a:pPr>
            <a:r>
              <a:rPr lang="en-IN" sz="1400" b="1" dirty="0">
                <a:solidFill>
                  <a:srgbClr val="CB316A"/>
                </a:solidFill>
                <a:latin typeface="Arial"/>
                <a:ea typeface="+mn-ea"/>
                <a:cs typeface="Arial"/>
              </a:rPr>
              <a:t>Feb 2015 to May 2015 - </a:t>
            </a:r>
            <a:r>
              <a:rPr lang="en-IN" sz="1400" b="1" dirty="0">
                <a:solidFill>
                  <a:srgbClr val="CB316A"/>
                </a:solidFill>
                <a:latin typeface="Calibri"/>
                <a:ea typeface="+mn-ea"/>
                <a:cs typeface="Calibri"/>
              </a:rPr>
              <a:t> </a:t>
            </a:r>
            <a:r>
              <a:rPr lang="en-IN" sz="1400" b="1" dirty="0">
                <a:solidFill>
                  <a:srgbClr val="CB316A"/>
                </a:solidFill>
                <a:latin typeface="Arial"/>
                <a:ea typeface="+mn-ea"/>
                <a:cs typeface="Arial"/>
              </a:rPr>
              <a:t>TCS Trainee -- Chennai (ILP) </a:t>
            </a:r>
            <a:r>
              <a:rPr lang="en-IN" sz="1200" dirty="0">
                <a:latin typeface="Arial"/>
                <a:ea typeface="+mn-ea"/>
                <a:cs typeface="Arial"/>
              </a:rPr>
              <a:t>using skill set :- JAVA, SQL, JAVA SCRIPT, J-QUERY, UNIX, HTML, CSS, BOOTSTRAP, DBMS, </a:t>
            </a:r>
            <a:r>
              <a:rPr lang="en-IN" sz="1200" dirty="0" err="1">
                <a:latin typeface="Arial"/>
                <a:ea typeface="+mn-ea"/>
                <a:cs typeface="Arial"/>
              </a:rPr>
              <a:t>Mysql</a:t>
            </a:r>
            <a:r>
              <a:rPr lang="en-IN" sz="1200" dirty="0">
                <a:latin typeface="Arial"/>
                <a:ea typeface="+mn-ea"/>
                <a:cs typeface="Arial"/>
              </a:rPr>
              <a:t>, </a:t>
            </a:r>
            <a:r>
              <a:rPr lang="en-IN" sz="1200" dirty="0" err="1">
                <a:latin typeface="Arial"/>
                <a:ea typeface="+mn-ea"/>
                <a:cs typeface="Arial"/>
              </a:rPr>
              <a:t>netbeans</a:t>
            </a:r>
            <a:r>
              <a:rPr lang="en-IN" sz="1200" dirty="0">
                <a:latin typeface="Arial"/>
                <a:ea typeface="+mn-ea"/>
                <a:cs typeface="Arial"/>
              </a:rPr>
              <a:t>, sonar and developed a web based educational application</a:t>
            </a:r>
            <a:endParaRPr lang="en-IN" sz="1050" dirty="0">
              <a:ea typeface="+mn-ea"/>
              <a:cs typeface="Arial"/>
            </a:endParaRPr>
          </a:p>
          <a:p>
            <a:pPr marL="0" indent="0">
              <a:defRPr/>
            </a:pPr>
            <a:endParaRPr lang="en-IN" sz="1200" dirty="0">
              <a:solidFill>
                <a:schemeClr val="tx1"/>
              </a:solidFill>
              <a:latin typeface="+mn-lt"/>
              <a:cs typeface="Calibri"/>
            </a:endParaRPr>
          </a:p>
        </p:txBody>
      </p:sp>
      <p:sp>
        <p:nvSpPr>
          <p:cNvPr id="11" name="TextBox 10">
            <a:extLst>
              <a:ext uri="{FF2B5EF4-FFF2-40B4-BE49-F238E27FC236}">
                <a16:creationId xmlns:a16="http://schemas.microsoft.com/office/drawing/2014/main" id="{9F95AC8E-CDDA-4A04-AA41-3B3C021872DA}"/>
              </a:ext>
            </a:extLst>
          </p:cNvPr>
          <p:cNvSpPr txBox="1"/>
          <p:nvPr/>
        </p:nvSpPr>
        <p:spPr>
          <a:xfrm>
            <a:off x="338668" y="2120840"/>
            <a:ext cx="861181" cy="316240"/>
          </a:xfrm>
          <a:prstGeom prst="rect">
            <a:avLst/>
          </a:prstGeom>
          <a:noFill/>
        </p:spPr>
        <p:txBody>
          <a:bodyPr wrap="square" rtlCol="0">
            <a:spAutoFit/>
          </a:bodyPr>
          <a:lstStyle/>
          <a:p>
            <a:pPr algn="ctr"/>
            <a:r>
              <a:rPr lang="de-DE" sz="1400"/>
              <a:t>photo</a:t>
            </a:r>
            <a:endParaRPr lang="en-US" sz="1400"/>
          </a:p>
        </p:txBody>
      </p:sp>
      <p:sp>
        <p:nvSpPr>
          <p:cNvPr id="12" name="Freeform 35">
            <a:extLst>
              <a:ext uri="{FF2B5EF4-FFF2-40B4-BE49-F238E27FC236}">
                <a16:creationId xmlns:a16="http://schemas.microsoft.com/office/drawing/2014/main" id="{F98FE718-B173-4A71-B3B9-9AA684AD73A3}"/>
              </a:ext>
            </a:extLst>
          </p:cNvPr>
          <p:cNvSpPr>
            <a:spLocks noChangeArrowheads="1"/>
          </p:cNvSpPr>
          <p:nvPr/>
        </p:nvSpPr>
        <p:spPr bwMode="auto">
          <a:xfrm>
            <a:off x="239683" y="977463"/>
            <a:ext cx="11776129" cy="45719"/>
          </a:xfrm>
          <a:custGeom>
            <a:avLst/>
            <a:gdLst>
              <a:gd name="T0" fmla="*/ 0 w 21600"/>
              <a:gd name="T1" fmla="*/ 0 h 21600"/>
              <a:gd name="T2" fmla="*/ 2147483646 w 21600"/>
              <a:gd name="T3" fmla="*/ 0 h 21600"/>
              <a:gd name="T4" fmla="*/ 2147483646 w 21600"/>
              <a:gd name="T5" fmla="*/ 972231708 h 21600"/>
              <a:gd name="T6" fmla="*/ 0 w 21600"/>
              <a:gd name="T7" fmla="*/ 972231708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chemeClr val="accent2">
              <a:lumMod val="20000"/>
              <a:lumOff val="80000"/>
            </a:schemeClr>
          </a:solidFill>
          <a:ln>
            <a:noFill/>
          </a:ln>
          <a:effectLst/>
        </p:spPr>
        <p:txBody>
          <a:bodyPr lIns="119864" tIns="47873" rIns="119864" bIns="60112"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defRPr sz="2000">
                <a:solidFill>
                  <a:srgbClr val="000000"/>
                </a:solidFill>
                <a:latin typeface="Calibri" panose="020F0502020204030204" pitchFamily="34" charset="0"/>
                <a:ea typeface="Microsoft YaHei" panose="020B0503020204020204" pitchFamily="34" charset="-122"/>
              </a:defRPr>
            </a:lvl9pPr>
          </a:lstStyle>
          <a:p>
            <a:pPr>
              <a:lnSpc>
                <a:spcPct val="100000"/>
              </a:lnSpc>
              <a:spcAft>
                <a:spcPct val="0"/>
              </a:spcAft>
              <a:buClrTx/>
            </a:pPr>
            <a:r>
              <a:rPr lang="en-US" altLang="en-US" sz="1850" b="1" dirty="0">
                <a:latin typeface="Calibri"/>
                <a:ea typeface="Microsoft YaHei"/>
                <a:cs typeface="Calibri"/>
              </a:rPr>
              <a:t> </a:t>
            </a:r>
          </a:p>
        </p:txBody>
      </p:sp>
      <p:grpSp>
        <p:nvGrpSpPr>
          <p:cNvPr id="17" name="Group 16">
            <a:extLst>
              <a:ext uri="{FF2B5EF4-FFF2-40B4-BE49-F238E27FC236}">
                <a16:creationId xmlns:a16="http://schemas.microsoft.com/office/drawing/2014/main" id="{39DEB80B-B7E8-4A46-B9A9-D2521B3939CB}"/>
              </a:ext>
            </a:extLst>
          </p:cNvPr>
          <p:cNvGrpSpPr/>
          <p:nvPr/>
        </p:nvGrpSpPr>
        <p:grpSpPr>
          <a:xfrm>
            <a:off x="2542401" y="146820"/>
            <a:ext cx="3531477" cy="423466"/>
            <a:chOff x="3055257" y="85710"/>
            <a:chExt cx="3860800" cy="410385"/>
          </a:xfrm>
          <a:noFill/>
        </p:grpSpPr>
        <p:sp>
          <p:nvSpPr>
            <p:cNvPr id="18" name="Rectangle 17">
              <a:extLst>
                <a:ext uri="{FF2B5EF4-FFF2-40B4-BE49-F238E27FC236}">
                  <a16:creationId xmlns:a16="http://schemas.microsoft.com/office/drawing/2014/main" id="{86CD029A-2EFF-4488-8C68-FC4396DB51FC}"/>
                </a:ext>
              </a:extLst>
            </p:cNvPr>
            <p:cNvSpPr/>
            <p:nvPr/>
          </p:nvSpPr>
          <p:spPr>
            <a:xfrm>
              <a:off x="3055257" y="85710"/>
              <a:ext cx="3860800" cy="410385"/>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03782"/>
                </a:solidFill>
              </a:endParaRPr>
            </a:p>
          </p:txBody>
        </p:sp>
        <p:sp>
          <p:nvSpPr>
            <p:cNvPr id="19" name="TextBox 18">
              <a:extLst>
                <a:ext uri="{FF2B5EF4-FFF2-40B4-BE49-F238E27FC236}">
                  <a16:creationId xmlns:a16="http://schemas.microsoft.com/office/drawing/2014/main" id="{D6DE5F1C-B137-43B0-8289-1BB2AC7FA603}"/>
                </a:ext>
              </a:extLst>
            </p:cNvPr>
            <p:cNvSpPr txBox="1"/>
            <p:nvPr/>
          </p:nvSpPr>
          <p:spPr>
            <a:xfrm>
              <a:off x="3055901" y="98010"/>
              <a:ext cx="3860155" cy="357923"/>
            </a:xfrm>
            <a:prstGeom prst="rect">
              <a:avLst/>
            </a:prstGeom>
            <a:grpFill/>
            <a:ln>
              <a:noFill/>
            </a:ln>
          </p:spPr>
          <p:txBody>
            <a:bodyPr wrap="square" lIns="121920" tIns="60960" rIns="121920" bIns="60960" rtlCol="0" anchor="ctr">
              <a:spAutoFit/>
            </a:bodyPr>
            <a:lstStyle/>
            <a:p>
              <a:pPr algn="ctr"/>
              <a:endParaRPr lang="en-US" sz="1600" b="1" dirty="0">
                <a:solidFill>
                  <a:srgbClr val="F03782"/>
                </a:solidFill>
              </a:endParaRPr>
            </a:p>
          </p:txBody>
        </p:sp>
      </p:grpSp>
      <p:pic>
        <p:nvPicPr>
          <p:cNvPr id="3" name="Picture 2" descr="A person in a blue shirt&#10;&#10;Description automatically generated">
            <a:extLst>
              <a:ext uri="{FF2B5EF4-FFF2-40B4-BE49-F238E27FC236}">
                <a16:creationId xmlns:a16="http://schemas.microsoft.com/office/drawing/2014/main" id="{22ECF06A-B47B-BCA7-5F60-72FC61EEE30E}"/>
              </a:ext>
            </a:extLst>
          </p:cNvPr>
          <p:cNvPicPr>
            <a:picLocks noChangeAspect="1"/>
          </p:cNvPicPr>
          <p:nvPr/>
        </p:nvPicPr>
        <p:blipFill>
          <a:blip r:embed="rId3"/>
          <a:stretch>
            <a:fillRect/>
          </a:stretch>
        </p:blipFill>
        <p:spPr>
          <a:xfrm>
            <a:off x="176188" y="1036704"/>
            <a:ext cx="1217402" cy="1407541"/>
          </a:xfrm>
          <a:prstGeom prst="rect">
            <a:avLst/>
          </a:prstGeom>
        </p:spPr>
      </p:pic>
      <p:sp>
        <p:nvSpPr>
          <p:cNvPr id="21" name="Title 1">
            <a:extLst>
              <a:ext uri="{FF2B5EF4-FFF2-40B4-BE49-F238E27FC236}">
                <a16:creationId xmlns:a16="http://schemas.microsoft.com/office/drawing/2014/main" id="{43DD4B35-08D4-4051-AF64-4C918AF9F45A}"/>
              </a:ext>
            </a:extLst>
          </p:cNvPr>
          <p:cNvSpPr txBox="1">
            <a:spLocks/>
          </p:cNvSpPr>
          <p:nvPr/>
        </p:nvSpPr>
        <p:spPr>
          <a:xfrm>
            <a:off x="2372852" y="186251"/>
            <a:ext cx="3617458" cy="719917"/>
          </a:xfrm>
          <a:prstGeom prst="rect">
            <a:avLst/>
          </a:prstGeom>
        </p:spPr>
        <p:txBody>
          <a:bodyPr vert="horz" wrap="square" lIns="91440" tIns="45720" rIns="91440" bIns="45720" rtlCol="0" anchor="t">
            <a:normAutofit fontScale="52500" lnSpcReduction="20000"/>
          </a:bodyPr>
          <a:lstStyle>
            <a:lvl1pPr eaLnBrk="1" hangingPunct="1">
              <a:defRPr lang="en-US" sz="2933" b="0" kern="0" baseline="0">
                <a:solidFill>
                  <a:srgbClr val="F03782"/>
                </a:solidFill>
                <a:latin typeface="+mj-lt"/>
                <a:ea typeface="+mj-ea"/>
                <a:cs typeface="+mj-cs"/>
              </a:defRPr>
            </a:lvl1pPr>
          </a:lstStyle>
          <a:p>
            <a:pPr algn="l" defTabSz="914400"/>
            <a:r>
              <a:rPr lang="en-US" sz="1800" dirty="0"/>
              <a:t> </a:t>
            </a:r>
            <a:r>
              <a:rPr lang="en-US" sz="3100" b="1" dirty="0"/>
              <a:t>Contact :  +91 - 9873077985</a:t>
            </a:r>
            <a:br>
              <a:rPr lang="en-US" sz="3100" b="1" dirty="0"/>
            </a:br>
            <a:r>
              <a:rPr lang="en-US" sz="3100" b="1" dirty="0"/>
              <a:t>Email : sunilsharmade2@gmail.com</a:t>
            </a:r>
            <a:br>
              <a:rPr lang="en-US" sz="3200" b="1" dirty="0"/>
            </a:br>
            <a:r>
              <a:rPr lang="en-US" sz="2900" dirty="0"/>
              <a:t>       </a:t>
            </a:r>
          </a:p>
        </p:txBody>
      </p:sp>
      <p:sp>
        <p:nvSpPr>
          <p:cNvPr id="22" name="Title 1">
            <a:extLst>
              <a:ext uri="{FF2B5EF4-FFF2-40B4-BE49-F238E27FC236}">
                <a16:creationId xmlns:a16="http://schemas.microsoft.com/office/drawing/2014/main" id="{11750F21-680A-4214-BECA-7DB7FA4B8046}"/>
              </a:ext>
            </a:extLst>
          </p:cNvPr>
          <p:cNvSpPr txBox="1">
            <a:spLocks/>
          </p:cNvSpPr>
          <p:nvPr/>
        </p:nvSpPr>
        <p:spPr>
          <a:xfrm>
            <a:off x="5602015" y="-66329"/>
            <a:ext cx="3184633" cy="1112283"/>
          </a:xfrm>
          <a:prstGeom prst="rect">
            <a:avLst/>
          </a:prstGeom>
        </p:spPr>
        <p:txBody>
          <a:bodyPr vert="horz" wrap="square" lIns="91440" tIns="45720" rIns="91440" bIns="45720" rtlCol="0" anchor="t">
            <a:noAutofit/>
          </a:bodyPr>
          <a:lstStyle>
            <a:lvl1pPr eaLnBrk="1" hangingPunct="1">
              <a:defRPr lang="en-US" sz="2933" b="0" kern="0" baseline="0">
                <a:solidFill>
                  <a:srgbClr val="F03782"/>
                </a:solidFill>
                <a:latin typeface="+mj-lt"/>
                <a:ea typeface="+mj-ea"/>
                <a:cs typeface="+mj-cs"/>
              </a:defRPr>
            </a:lvl1pPr>
          </a:lstStyle>
          <a:p>
            <a:pPr algn="l" defTabSz="914400"/>
            <a:r>
              <a:rPr lang="en-US" sz="1400" dirty="0"/>
              <a:t>       -----&gt;  </a:t>
            </a:r>
            <a:r>
              <a:rPr lang="en-US" sz="1400" b="1" dirty="0"/>
              <a:t>Certification &lt;-----</a:t>
            </a:r>
          </a:p>
          <a:p>
            <a:pPr algn="l" defTabSz="914400"/>
            <a:r>
              <a:rPr lang="en-US" sz="1400" b="1" dirty="0"/>
              <a:t>AZ-900 (Azure fundamental)</a:t>
            </a:r>
          </a:p>
          <a:p>
            <a:pPr algn="l" defTabSz="914400"/>
            <a:r>
              <a:rPr lang="en-US" sz="1400" b="1" dirty="0"/>
              <a:t>DP-900 (Azure Data fundamental)</a:t>
            </a:r>
          </a:p>
          <a:p>
            <a:pPr algn="l" defTabSz="914400"/>
            <a:r>
              <a:rPr lang="en-US" sz="1400" b="1" dirty="0"/>
              <a:t>DP-203 (Azure Data Engineer Associate)</a:t>
            </a:r>
            <a:br>
              <a:rPr lang="en-US" sz="1400" dirty="0"/>
            </a:br>
            <a:r>
              <a:rPr lang="en-US" sz="1200" dirty="0"/>
              <a:t> </a:t>
            </a:r>
            <a:br>
              <a:rPr lang="en-US" sz="1200" b="1" dirty="0"/>
            </a:br>
            <a:r>
              <a:rPr lang="en-US" sz="1200" dirty="0"/>
              <a:t>       </a:t>
            </a:r>
          </a:p>
        </p:txBody>
      </p:sp>
      <p:sp>
        <p:nvSpPr>
          <p:cNvPr id="23" name="Title 1">
            <a:extLst>
              <a:ext uri="{FF2B5EF4-FFF2-40B4-BE49-F238E27FC236}">
                <a16:creationId xmlns:a16="http://schemas.microsoft.com/office/drawing/2014/main" id="{2EA08372-C7C9-4965-8509-62FD6BA9C47C}"/>
              </a:ext>
            </a:extLst>
          </p:cNvPr>
          <p:cNvSpPr txBox="1">
            <a:spLocks/>
          </p:cNvSpPr>
          <p:nvPr/>
        </p:nvSpPr>
        <p:spPr>
          <a:xfrm>
            <a:off x="8366234" y="-39877"/>
            <a:ext cx="4908331" cy="1085831"/>
          </a:xfrm>
          <a:prstGeom prst="rect">
            <a:avLst/>
          </a:prstGeom>
        </p:spPr>
        <p:txBody>
          <a:bodyPr vert="horz" wrap="square" lIns="91440" tIns="45720" rIns="91440" bIns="45720" rtlCol="0" anchor="t">
            <a:normAutofit fontScale="45000" lnSpcReduction="20000"/>
          </a:bodyPr>
          <a:lstStyle>
            <a:lvl1pPr eaLnBrk="1" hangingPunct="1">
              <a:defRPr lang="en-US" sz="2933" b="0" kern="0" baseline="0">
                <a:solidFill>
                  <a:srgbClr val="F03782"/>
                </a:solidFill>
                <a:latin typeface="+mj-lt"/>
                <a:ea typeface="+mj-ea"/>
                <a:cs typeface="+mj-cs"/>
              </a:defRPr>
            </a:lvl1pPr>
          </a:lstStyle>
          <a:p>
            <a:pPr algn="l" defTabSz="914400"/>
            <a:r>
              <a:rPr lang="en-US" sz="1400" b="1" dirty="0"/>
              <a:t>               </a:t>
            </a:r>
            <a:r>
              <a:rPr lang="en-US" sz="3200" b="1" dirty="0"/>
              <a:t>------------------ Skills --------------------------  </a:t>
            </a:r>
          </a:p>
          <a:p>
            <a:pPr algn="l" defTabSz="914400"/>
            <a:r>
              <a:rPr lang="en-US" sz="3200" b="1" dirty="0"/>
              <a:t>Azure Databricks/synapse/ADF/AZ DevOps Board</a:t>
            </a:r>
          </a:p>
          <a:p>
            <a:pPr algn="l" defTabSz="914400"/>
            <a:r>
              <a:rPr lang="en-US" sz="3200" b="1" dirty="0"/>
              <a:t>        PySpark/Python/Spark/Unix/Oracle R12</a:t>
            </a:r>
          </a:p>
          <a:p>
            <a:pPr algn="l" defTabSz="914400"/>
            <a:r>
              <a:rPr lang="en-US" sz="3200" b="1" dirty="0"/>
              <a:t>        Hadoop/HDFS/HIVE/Sqoop/Ctrl M/ Cloudera</a:t>
            </a:r>
            <a:br>
              <a:rPr lang="en-US" sz="3200" b="1" dirty="0"/>
            </a:br>
            <a:r>
              <a:rPr lang="en-US" sz="2900" dirty="0"/>
              <a:t>         </a:t>
            </a:r>
            <a:r>
              <a:rPr lang="en-US" sz="2800" b="1" dirty="0"/>
              <a:t>Git/GITHUB/SQL/Shell Script/Powerbi</a:t>
            </a:r>
            <a:endParaRPr lang="en-US" sz="2900" dirty="0"/>
          </a:p>
        </p:txBody>
      </p:sp>
    </p:spTree>
    <p:extLst>
      <p:ext uri="{BB962C8B-B14F-4D97-AF65-F5344CB8AC3E}">
        <p14:creationId xmlns:p14="http://schemas.microsoft.com/office/powerpoint/2010/main" val="2929374163"/>
      </p:ext>
    </p:extLst>
  </p:cSld>
  <p:clrMapOvr>
    <a:masterClrMapping/>
  </p:clrMapOvr>
</p:sld>
</file>

<file path=ppt/theme/theme1.xml><?xml version="1.0" encoding="utf-8"?>
<a:theme xmlns:a="http://schemas.openxmlformats.org/drawingml/2006/main" name="2_Content Slides">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0.xml><?xml version="1.0" encoding="utf-8"?>
<a:theme xmlns:a="http://schemas.openxmlformats.org/drawingml/2006/main" name="3_Content Slides">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1.xml><?xml version="1.0" encoding="utf-8"?>
<a:theme xmlns:a="http://schemas.openxmlformats.org/drawingml/2006/main" name="22_LIGHT GRAY TEMPLATE">
  <a:themeElements>
    <a:clrScheme name="BT - Dark Blue - Light gray background">
      <a:dk1>
        <a:srgbClr val="353535"/>
      </a:dk1>
      <a:lt1>
        <a:srgbClr val="FFFFFF"/>
      </a:lt1>
      <a:dk2>
        <a:srgbClr val="002050"/>
      </a:dk2>
      <a:lt2>
        <a:srgbClr val="E6E6E6"/>
      </a:lt2>
      <a:accent1>
        <a:srgbClr val="002050"/>
      </a:accent1>
      <a:accent2>
        <a:srgbClr val="0078D7"/>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05.potx" id="{AC6168A3-9C57-4F46-98EF-FBF1A038351F}" vid="{A607CE52-C6F0-4F2C-83C8-534EBE3D063C}"/>
    </a:ext>
  </a:extLst>
</a:theme>
</file>

<file path=ppt/theme/theme12.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13.xml><?xml version="1.0" encoding="utf-8"?>
<a:theme xmlns:a="http://schemas.openxmlformats.org/drawingml/2006/main" name="TCS-ITMP">
  <a:themeElements>
    <a:clrScheme name="BT - Dark Blue - Light gray background">
      <a:dk1>
        <a:srgbClr val="353535"/>
      </a:dk1>
      <a:lt1>
        <a:srgbClr val="FFFFFF"/>
      </a:lt1>
      <a:dk2>
        <a:srgbClr val="002050"/>
      </a:dk2>
      <a:lt2>
        <a:srgbClr val="E6E6E6"/>
      </a:lt2>
      <a:accent1>
        <a:srgbClr val="002050"/>
      </a:accent1>
      <a:accent2>
        <a:srgbClr val="0078D7"/>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CS-ITMP" id="{FC5DCBFD-91C9-4135-B708-11923FF6E224}" vid="{F5B34F91-81A6-4235-BE30-784AB3373D6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_Content Slides">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3.xml><?xml version="1.0" encoding="utf-8"?>
<a:theme xmlns:a="http://schemas.openxmlformats.org/drawingml/2006/main" name="3_Black no copy">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4.xml><?xml version="1.0" encoding="utf-8"?>
<a:theme xmlns:a="http://schemas.openxmlformats.org/drawingml/2006/main" name="Title Slide Blank_2">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5.xml><?xml version="1.0" encoding="utf-8"?>
<a:theme xmlns:a="http://schemas.openxmlformats.org/drawingml/2006/main" name="Title Slide Blank_3">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6.xml><?xml version="1.0" encoding="utf-8"?>
<a:theme xmlns:a="http://schemas.openxmlformats.org/drawingml/2006/main" name="Title Slide Blank_4">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7.xml><?xml version="1.0" encoding="utf-8"?>
<a:theme xmlns:a="http://schemas.openxmlformats.org/drawingml/2006/main" name="4_Divider Slide">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8.xml><?xml version="1.0" encoding="utf-8"?>
<a:theme xmlns:a="http://schemas.openxmlformats.org/drawingml/2006/main" name="5_Thank you Slide">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9.xml><?xml version="1.0" encoding="utf-8"?>
<a:theme xmlns:a="http://schemas.openxmlformats.org/drawingml/2006/main" name="3_Content Slides">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F2112DFA9DB14DB8462D4D5A148D36" ma:contentTypeVersion="4" ma:contentTypeDescription="Create a new document." ma:contentTypeScope="" ma:versionID="c9b1d868276b68ac331de6c2c19ecaa5">
  <xsd:schema xmlns:xsd="http://www.w3.org/2001/XMLSchema" xmlns:xs="http://www.w3.org/2001/XMLSchema" xmlns:p="http://schemas.microsoft.com/office/2006/metadata/properties" xmlns:ns2="6dc015a0-b5a5-4e32-b7b4-198faf80e6ff" xmlns:ns3="9f0cb9cd-6edd-4c00-ad5c-6a5e850b3d08" targetNamespace="http://schemas.microsoft.com/office/2006/metadata/properties" ma:root="true" ma:fieldsID="c0329af8ee318b413c0b11325eb3bd81" ns2:_="" ns3:_="">
    <xsd:import namespace="6dc015a0-b5a5-4e32-b7b4-198faf80e6ff"/>
    <xsd:import namespace="9f0cb9cd-6edd-4c00-ad5c-6a5e850b3d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015a0-b5a5-4e32-b7b4-198faf80e6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f0cb9cd-6edd-4c00-ad5c-6a5e850b3d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45F477-614E-4CD1-A3A1-77134B4E9A7D}">
  <ds:schemaRefs>
    <ds:schemaRef ds:uri="http://purl.org/dc/terms/"/>
    <ds:schemaRef ds:uri="http://purl.org/dc/dcmitype/"/>
    <ds:schemaRef ds:uri="http://www.w3.org/XML/1998/namespace"/>
    <ds:schemaRef ds:uri="9f0cb9cd-6edd-4c00-ad5c-6a5e850b3d08"/>
    <ds:schemaRef ds:uri="http://schemas.microsoft.com/office/2006/documentManagement/types"/>
    <ds:schemaRef ds:uri="http://schemas.openxmlformats.org/package/2006/metadata/core-properties"/>
    <ds:schemaRef ds:uri="6dc015a0-b5a5-4e32-b7b4-198faf80e6ff"/>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B3B1592E-D870-479E-A7FE-8E1C833CC17E}">
  <ds:schemaRefs>
    <ds:schemaRef ds:uri="6dc015a0-b5a5-4e32-b7b4-198faf80e6ff"/>
    <ds:schemaRef ds:uri="9f0cb9cd-6edd-4c00-ad5c-6a5e850b3d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D64247C-27EF-4A6A-88F2-A37BDB0100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TCS Building on belief PPT template</Template>
  <TotalTime>0</TotalTime>
  <Words>768</Words>
  <Application>Microsoft Office PowerPoint</Application>
  <PresentationFormat>Widescreen</PresentationFormat>
  <Paragraphs>55</Paragraphs>
  <Slides>1</Slides>
  <Notes>1</Notes>
  <HiddenSlides>0</HiddenSlides>
  <MMClips>0</MMClips>
  <ScaleCrop>false</ScaleCrop>
  <HeadingPairs>
    <vt:vector size="6" baseType="variant">
      <vt:variant>
        <vt:lpstr>Fonts Used</vt:lpstr>
      </vt:variant>
      <vt:variant>
        <vt:i4>10</vt:i4>
      </vt:variant>
      <vt:variant>
        <vt:lpstr>Theme</vt:lpstr>
      </vt:variant>
      <vt:variant>
        <vt:i4>13</vt:i4>
      </vt:variant>
      <vt:variant>
        <vt:lpstr>Slide Titles</vt:lpstr>
      </vt:variant>
      <vt:variant>
        <vt:i4>1</vt:i4>
      </vt:variant>
    </vt:vector>
  </HeadingPairs>
  <TitlesOfParts>
    <vt:vector size="24" baseType="lpstr">
      <vt:lpstr> Calibri</vt:lpstr>
      <vt:lpstr>Arial</vt:lpstr>
      <vt:lpstr>Arial,Sans-Serif</vt:lpstr>
      <vt:lpstr>Calibri</vt:lpstr>
      <vt:lpstr>Courier New</vt:lpstr>
      <vt:lpstr>Myriad Pro</vt:lpstr>
      <vt:lpstr>Segoe UI Light</vt:lpstr>
      <vt:lpstr>Segoe UI Semilight</vt:lpstr>
      <vt:lpstr>Symbol</vt:lpstr>
      <vt:lpstr>Wingdings</vt:lpstr>
      <vt:lpstr>2_Content Slides</vt:lpstr>
      <vt:lpstr>Black_Content Slides</vt:lpstr>
      <vt:lpstr>3_Black no copy</vt:lpstr>
      <vt:lpstr>Title Slide Blank_2</vt:lpstr>
      <vt:lpstr>Title Slide Blank_3</vt:lpstr>
      <vt:lpstr>Title Slide Blank_4</vt:lpstr>
      <vt:lpstr>4_Divider Slide</vt:lpstr>
      <vt:lpstr>5_Thank you Slide</vt:lpstr>
      <vt:lpstr>3_Content Slides</vt:lpstr>
      <vt:lpstr>3_Content Slides</vt:lpstr>
      <vt:lpstr>22_LIGHT GRAY TEMPLATE</vt:lpstr>
      <vt:lpstr>Corp PPT Template 2017_16x9</vt:lpstr>
      <vt:lpstr>TCS-ITMP</vt:lpstr>
      <vt:lpstr>Sunil Kumar Sharma  Tata Consultancy Services                                                    Azure  Data Engineer/ Palantir foundry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Sigley-Cantalupo</dc:creator>
  <cp:lastModifiedBy>Sunil Kumar Sharma (external)</cp:lastModifiedBy>
  <cp:revision>138</cp:revision>
  <cp:lastPrinted>2025-01-28T11:37:44Z</cp:lastPrinted>
  <dcterms:created xsi:type="dcterms:W3CDTF">2021-04-01T19:24:35Z</dcterms:created>
  <dcterms:modified xsi:type="dcterms:W3CDTF">2025-02-04T21:02:09Z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0x010100ABF2112DFA9DB14DB8462D4D5A148D36</vt:lpwstr>
  </property>
  <property fmtid="{D5CDD505-2E9C-101B-9397-08002B2CF9AE}" pid="3" name="MSIP_Label_ce5f591a-3248-43e9-9b70-1ad50135772d_Enabled">
    <vt:lpwstr>true</vt:lpwstr>
  </property>
  <property fmtid="{D5CDD505-2E9C-101B-9397-08002B2CF9AE}" pid="4" name="MSIP_Label_ce5f591a-3248-43e9-9b70-1ad50135772d_SetDate">
    <vt:lpwstr>2021-09-21T15:28:13Z</vt:lpwstr>
  </property>
  <property fmtid="{D5CDD505-2E9C-101B-9397-08002B2CF9AE}" pid="5" name="MSIP_Label_ce5f591a-3248-43e9-9b70-1ad50135772d_Method">
    <vt:lpwstr>Privileged</vt:lpwstr>
  </property>
  <property fmtid="{D5CDD505-2E9C-101B-9397-08002B2CF9AE}" pid="6" name="MSIP_Label_ce5f591a-3248-43e9-9b70-1ad50135772d_Name">
    <vt:lpwstr>ce5f591a-3248-43e9-9b70-1ad50135772d</vt:lpwstr>
  </property>
  <property fmtid="{D5CDD505-2E9C-101B-9397-08002B2CF9AE}" pid="7" name="MSIP_Label_ce5f591a-3248-43e9-9b70-1ad50135772d_SiteId">
    <vt:lpwstr>6e06e42d-6925-47c6-b9e7-9581c7ca302a</vt:lpwstr>
  </property>
  <property fmtid="{D5CDD505-2E9C-101B-9397-08002B2CF9AE}" pid="8" name="MSIP_Label_ce5f591a-3248-43e9-9b70-1ad50135772d_ActionId">
    <vt:lpwstr>61c706c0-98da-4928-b0f5-92309521c1f1</vt:lpwstr>
  </property>
  <property fmtid="{D5CDD505-2E9C-101B-9397-08002B2CF9AE}" pid="9" name="MSIP_Label_ce5f591a-3248-43e9-9b70-1ad50135772d_ContentBits">
    <vt:lpwstr>0</vt:lpwstr>
  </property>
  <property fmtid="{D5CDD505-2E9C-101B-9397-08002B2CF9AE}" pid="10" name="_NewReviewCycle">
    <vt:lpwstr/>
  </property>
  <property fmtid="{D5CDD505-2E9C-101B-9397-08002B2CF9AE}" pid="11" name="MSIP_Label_90c2fedb-0da6-4717-8531-d16a1b9930f4_Enabled">
    <vt:lpwstr>true</vt:lpwstr>
  </property>
  <property fmtid="{D5CDD505-2E9C-101B-9397-08002B2CF9AE}" pid="12" name="MSIP_Label_90c2fedb-0da6-4717-8531-d16a1b9930f4_SetDate">
    <vt:lpwstr>2025-02-04T21:01:47Z</vt:lpwstr>
  </property>
  <property fmtid="{D5CDD505-2E9C-101B-9397-08002B2CF9AE}" pid="13" name="MSIP_Label_90c2fedb-0da6-4717-8531-d16a1b9930f4_Method">
    <vt:lpwstr>Standard</vt:lpwstr>
  </property>
  <property fmtid="{D5CDD505-2E9C-101B-9397-08002B2CF9AE}" pid="14" name="MSIP_Label_90c2fedb-0da6-4717-8531-d16a1b9930f4_Name">
    <vt:lpwstr>90c2fedb-0da6-4717-8531-d16a1b9930f4</vt:lpwstr>
  </property>
  <property fmtid="{D5CDD505-2E9C-101B-9397-08002B2CF9AE}" pid="15" name="MSIP_Label_90c2fedb-0da6-4717-8531-d16a1b9930f4_SiteId">
    <vt:lpwstr>45597f60-6e37-4be7-acfb-4c9e23b261ea</vt:lpwstr>
  </property>
  <property fmtid="{D5CDD505-2E9C-101B-9397-08002B2CF9AE}" pid="16" name="MSIP_Label_90c2fedb-0da6-4717-8531-d16a1b9930f4_ActionId">
    <vt:lpwstr>a6c7247e-1373-4fda-b17e-72f0f2d85a41</vt:lpwstr>
  </property>
  <property fmtid="{D5CDD505-2E9C-101B-9397-08002B2CF9AE}" pid="17" name="MSIP_Label_90c2fedb-0da6-4717-8531-d16a1b9930f4_ContentBits">
    <vt:lpwstr>0</vt:lpwstr>
  </property>
</Properties>
</file>