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034F-6C09-4179-B2E1-AEC448846ABC}" type="datetimeFigureOut">
              <a:rPr lang="en-US" smtClean="0"/>
              <a:t>9/21/2012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48A5-CACA-4C80-ACC7-76F32EC91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57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034F-6C09-4179-B2E1-AEC448846ABC}" type="datetimeFigureOut">
              <a:rPr lang="en-US" smtClean="0"/>
              <a:t>9/21/2012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48A5-CACA-4C80-ACC7-76F32EC91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800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034F-6C09-4179-B2E1-AEC448846ABC}" type="datetimeFigureOut">
              <a:rPr lang="en-US" smtClean="0"/>
              <a:t>9/21/2012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48A5-CACA-4C80-ACC7-76F32EC91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03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034F-6C09-4179-B2E1-AEC448846ABC}" type="datetimeFigureOut">
              <a:rPr lang="en-US" smtClean="0"/>
              <a:t>9/21/2012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48A5-CACA-4C80-ACC7-76F32EC91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482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034F-6C09-4179-B2E1-AEC448846ABC}" type="datetimeFigureOut">
              <a:rPr lang="en-US" smtClean="0"/>
              <a:t>9/21/2012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48A5-CACA-4C80-ACC7-76F32EC91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54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034F-6C09-4179-B2E1-AEC448846ABC}" type="datetimeFigureOut">
              <a:rPr lang="en-US" smtClean="0"/>
              <a:t>9/21/2012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48A5-CACA-4C80-ACC7-76F32EC91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99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034F-6C09-4179-B2E1-AEC448846ABC}" type="datetimeFigureOut">
              <a:rPr lang="en-US" smtClean="0"/>
              <a:t>9/21/2012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48A5-CACA-4C80-ACC7-76F32EC91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72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034F-6C09-4179-B2E1-AEC448846ABC}" type="datetimeFigureOut">
              <a:rPr lang="en-US" smtClean="0"/>
              <a:t>9/21/2012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48A5-CACA-4C80-ACC7-76F32EC91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03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034F-6C09-4179-B2E1-AEC448846ABC}" type="datetimeFigureOut">
              <a:rPr lang="en-US" smtClean="0"/>
              <a:t>9/21/2012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48A5-CACA-4C80-ACC7-76F32EC91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98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034F-6C09-4179-B2E1-AEC448846ABC}" type="datetimeFigureOut">
              <a:rPr lang="en-US" smtClean="0"/>
              <a:t>9/21/2012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48A5-CACA-4C80-ACC7-76F32EC91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571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034F-6C09-4179-B2E1-AEC448846ABC}" type="datetimeFigureOut">
              <a:rPr lang="en-US" smtClean="0"/>
              <a:t>9/21/2012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48A5-CACA-4C80-ACC7-76F32EC91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63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3034F-6C09-4179-B2E1-AEC448846ABC}" type="datetimeFigureOut">
              <a:rPr lang="en-US" smtClean="0"/>
              <a:t>9/21/2012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E48A5-CACA-4C80-ACC7-76F32EC91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27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4257"/>
            <a:ext cx="9144000" cy="472948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9326" y="4277536"/>
            <a:ext cx="9144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FF0000"/>
                </a:solidFill>
              </a:rPr>
              <a:t>controller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7475" y="5523613"/>
            <a:ext cx="9144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FF0000"/>
                </a:solidFill>
              </a:rPr>
              <a:t>controller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30292" y="5185070"/>
            <a:ext cx="9144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FF0000"/>
                </a:solidFill>
              </a:rPr>
              <a:t>controller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36621" y="3158761"/>
            <a:ext cx="9144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accent6">
                    <a:lumMod val="50000"/>
                  </a:schemeClr>
                </a:solidFill>
              </a:rPr>
              <a:t>view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97938" y="2961369"/>
            <a:ext cx="9144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accent6">
                    <a:lumMod val="50000"/>
                  </a:schemeClr>
                </a:solidFill>
              </a:rPr>
              <a:t>view</a:t>
            </a:r>
            <a:endParaRPr lang="en-US" sz="105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34895" y="2476484"/>
            <a:ext cx="9144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accent6">
                    <a:lumMod val="50000"/>
                  </a:schemeClr>
                </a:solidFill>
              </a:rPr>
              <a:t>view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384476" y="1558635"/>
            <a:ext cx="9144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accent6">
                    <a:lumMod val="50000"/>
                  </a:schemeClr>
                </a:solidFill>
              </a:rPr>
              <a:t>view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449296" y="2026214"/>
            <a:ext cx="9144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accent6">
                    <a:lumMod val="50000"/>
                  </a:schemeClr>
                </a:solidFill>
              </a:rPr>
              <a:t>view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283525" y="906510"/>
            <a:ext cx="9144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accent6">
                    <a:lumMod val="50000"/>
                  </a:schemeClr>
                </a:solidFill>
              </a:rPr>
              <a:t>view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94515" y="2781245"/>
            <a:ext cx="9144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accent6">
                    <a:lumMod val="50000"/>
                  </a:schemeClr>
                </a:solidFill>
              </a:rPr>
              <a:t>view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283525" y="3428999"/>
            <a:ext cx="9144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accent5">
                    <a:lumMod val="75000"/>
                  </a:schemeClr>
                </a:solidFill>
              </a:rPr>
              <a:t>model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32220" y="4048936"/>
            <a:ext cx="9144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accent5">
                    <a:lumMod val="75000"/>
                  </a:schemeClr>
                </a:solidFill>
              </a:rPr>
              <a:t>model</a:t>
            </a:r>
            <a:endParaRPr lang="en-US" sz="105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37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1546</TotalTime>
  <Words>12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49</cp:revision>
  <dcterms:created xsi:type="dcterms:W3CDTF">2012-09-07T04:44:34Z</dcterms:created>
  <dcterms:modified xsi:type="dcterms:W3CDTF">2012-09-22T02:54:12Z</dcterms:modified>
</cp:coreProperties>
</file>