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1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1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01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598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0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6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9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6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8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2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61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Analysis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sz="6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Sunil Yadav</a:t>
            </a:r>
            <a:endParaRPr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Python, Pandas, Matplotlib, Seaborn, FPDF</a:t>
            </a:r>
          </a:p>
          <a:p>
            <a:r>
              <a:rPr sz="7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sales data and extract meaningful business insights.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Goals: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Track monthly sales trends 📈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Discover relation between discounts &amp; profits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 performance by region &amp; category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Generate professional reports (PDF/Excel)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Tools Used: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📦 Pandas – Data cleaning and wrangling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🎨 Matplotlib &amp; Seaborn – Data visualization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📄 FPDF – Automated PDF report generation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📁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– Development environment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Insights Derived: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Monthly Sales Trend: Growth with Q4 spike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Discount vs Profit: High discounts lower profit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Top Regions: West &amp; East lead, Central lags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Categories: Office Supplies &amp; Technology perform best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📎 Visuals included in final PDF report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✅ Cleaned Dataset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✅ Python Script + Notebook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✅ PDF Report with Visuals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✅ Excel Export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✅ GitHub Repository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Python is powerful for E2E analysis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Visuals &amp; reports enhance understanding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200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Sales Performance Analysis using Python</vt:lpstr>
      <vt:lpstr>Project Objective</vt:lpstr>
      <vt:lpstr>Tools &amp; Techniques</vt:lpstr>
      <vt:lpstr>Key Insights</vt:lpstr>
      <vt:lpstr>Results &amp;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using Python</dc:title>
  <dc:subject/>
  <dc:creator>Talha</dc:creator>
  <cp:keywords/>
  <dc:description>generated using python-pptx</dc:description>
  <cp:lastModifiedBy>sunil yadav</cp:lastModifiedBy>
  <cp:revision>3</cp:revision>
  <dcterms:created xsi:type="dcterms:W3CDTF">2013-01-27T09:14:16Z</dcterms:created>
  <dcterms:modified xsi:type="dcterms:W3CDTF">2025-05-08T08:26:23Z</dcterms:modified>
  <cp:category/>
</cp:coreProperties>
</file>