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1"/>
  </p:notesMasterIdLst>
  <p:sldIdLst>
    <p:sldId id="256" r:id="rId3"/>
    <p:sldId id="316" r:id="rId4"/>
    <p:sldId id="37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16" autoAdjust="0"/>
  </p:normalViewPr>
  <p:slideViewPr>
    <p:cSldViewPr snapToGrid="0">
      <p:cViewPr varScale="1">
        <p:scale>
          <a:sx n="142" d="100"/>
          <a:sy n="142" d="100"/>
        </p:scale>
        <p:origin x="3270" y="126"/>
      </p:cViewPr>
      <p:guideLst/>
    </p:cSldViewPr>
  </p:slid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118D37E5-0E09-4779-9B9A-A0B04FF83D4A}"/>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
        <p:nvSpPr>
          <p:cNvPr id="22" name="文本占位符 21">
            <a:extLst>
              <a:ext uri="{FF2B5EF4-FFF2-40B4-BE49-F238E27FC236}">
                <a16:creationId xmlns:a16="http://schemas.microsoft.com/office/drawing/2014/main" id="{5BE897B9-60B3-4F80-87DD-109D8082663E}"/>
              </a:ext>
            </a:extLst>
          </p:cNvPr>
          <p:cNvSpPr>
            <a:spLocks noGrp="1"/>
          </p:cNvSpPr>
          <p:nvPr>
            <p:ph type="body" sz="quarter" idx="10"/>
          </p:nvPr>
        </p:nvSpPr>
        <p:spPr/>
        <p:txBody>
          <a:bodyPr/>
          <a:lstStyle/>
          <a:p>
            <a:endParaRPr lang="zh-CN" altLang="en-US"/>
          </a:p>
        </p:txBody>
      </p:sp>
      <p:sp>
        <p:nvSpPr>
          <p:cNvPr id="23" name="标题 22">
            <a:extLst>
              <a:ext uri="{FF2B5EF4-FFF2-40B4-BE49-F238E27FC236}">
                <a16:creationId xmlns:a16="http://schemas.microsoft.com/office/drawing/2014/main" id="{55ACE76E-D514-4BA2-8F74-D2B0B0CAA42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2" name="文本占位符 1">
            <a:extLst>
              <a:ext uri="{FF2B5EF4-FFF2-40B4-BE49-F238E27FC236}">
                <a16:creationId xmlns:a16="http://schemas.microsoft.com/office/drawing/2014/main" id="{757314C7-018C-492B-811A-BF9DB2F672C7}"/>
              </a:ext>
            </a:extLst>
          </p:cNvPr>
          <p:cNvSpPr>
            <a:spLocks noGrp="1"/>
          </p:cNvSpPr>
          <p:nvPr>
            <p:ph type="body" sz="quarter" idx="10"/>
          </p:nvPr>
        </p:nvSpPr>
        <p:spPr/>
        <p:txBody>
          <a:bodyPr/>
          <a:lstStyle/>
          <a:p>
            <a:endParaRPr lang="zh-CN" altLang="en-US"/>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prstGeom prst="rect">
            <a:avLst/>
          </a:prstGeo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553" y="2411695"/>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Tree>
    <p:extLst>
      <p:ext uri="{BB962C8B-B14F-4D97-AF65-F5344CB8AC3E}">
        <p14:creationId xmlns:p14="http://schemas.microsoft.com/office/powerpoint/2010/main" val="81895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p:txBody>
          <a:bodyPr/>
          <a:lstStyle/>
          <a:p>
            <a:endParaRPr lang="zh-CN" altLang="en-US"/>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562B8C46-7DBB-4388-ADFE-3DF29F9E51A5}"/>
              </a:ext>
            </a:extLst>
          </p:cNvPr>
          <p:cNvSpPr>
            <a:spLocks noGrp="1"/>
          </p:cNvSpPr>
          <p:nvPr>
            <p:ph type="body" sz="quarter" idx="10"/>
          </p:nvPr>
        </p:nvSpPr>
        <p:spPr/>
        <p:txBody>
          <a:bodyPr/>
          <a:lstStyle/>
          <a:p>
            <a:endParaRPr lang="zh-CN" altLang="en-US"/>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D5D1C358-8A70-48C5-980E-D6C45E7D14C0}"/>
              </a:ext>
            </a:extLst>
          </p:cNvPr>
          <p:cNvSpPr>
            <a:spLocks noGrp="1"/>
          </p:cNvSpPr>
          <p:nvPr>
            <p:ph type="body" sz="quarter" idx="10"/>
          </p:nvPr>
        </p:nvSpPr>
        <p:spPr/>
        <p:txBody>
          <a:bodyPr/>
          <a:lstStyle/>
          <a:p>
            <a:endParaRPr lang="zh-CN" altLang="en-US"/>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82130122"/>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
        <p:nvSpPr>
          <p:cNvPr id="2" name="文本占位符 1">
            <a:extLst>
              <a:ext uri="{FF2B5EF4-FFF2-40B4-BE49-F238E27FC236}">
                <a16:creationId xmlns:a16="http://schemas.microsoft.com/office/drawing/2014/main" id="{FFC6E9F3-7B85-484A-A1E4-53B14F76E4A9}"/>
              </a:ext>
            </a:extLst>
          </p:cNvPr>
          <p:cNvSpPr>
            <a:spLocks noGrp="1"/>
          </p:cNvSpPr>
          <p:nvPr>
            <p:ph type="body" sz="quarter" idx="10"/>
          </p:nvPr>
        </p:nvSpPr>
        <p:spPr/>
        <p:txBody>
          <a:bodyPr/>
          <a:lstStyle/>
          <a:p>
            <a:endParaRPr lang="zh-CN" altLang="en-US"/>
          </a:p>
        </p:txBody>
      </p:sp>
      <p:sp>
        <p:nvSpPr>
          <p:cNvPr id="5" name="标题 4">
            <a:extLst>
              <a:ext uri="{FF2B5EF4-FFF2-40B4-BE49-F238E27FC236}">
                <a16:creationId xmlns:a16="http://schemas.microsoft.com/office/drawing/2014/main" id="{963B4033-94AC-4B80-9B64-CE0326AE0B64}"/>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1931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占位符 4">
            <a:extLst>
              <a:ext uri="{FF2B5EF4-FFF2-40B4-BE49-F238E27FC236}">
                <a16:creationId xmlns:a16="http://schemas.microsoft.com/office/drawing/2014/main" id="{39B1B044-9929-416E-B57D-E27964C1C2B7}"/>
              </a:ext>
            </a:extLst>
          </p:cNvPr>
          <p:cNvSpPr>
            <a:spLocks noGrp="1"/>
          </p:cNvSpPr>
          <p:nvPr>
            <p:ph type="body" sz="quarter" idx="10"/>
          </p:nvPr>
        </p:nvSpPr>
        <p:spPr/>
        <p:txBody>
          <a:bodyPr/>
          <a:lstStyle/>
          <a:p>
            <a:endParaRPr lang="zh-CN" altLang="en-US"/>
          </a:p>
        </p:txBody>
      </p:sp>
      <p:sp>
        <p:nvSpPr>
          <p:cNvPr id="6" name="标题 5">
            <a:extLst>
              <a:ext uri="{FF2B5EF4-FFF2-40B4-BE49-F238E27FC236}">
                <a16:creationId xmlns:a16="http://schemas.microsoft.com/office/drawing/2014/main" id="{160841E8-E9A0-4536-8964-597C830522D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6" name="文本占位符 5">
            <a:extLst>
              <a:ext uri="{FF2B5EF4-FFF2-40B4-BE49-F238E27FC236}">
                <a16:creationId xmlns:a16="http://schemas.microsoft.com/office/drawing/2014/main" id="{0C36A745-AFDF-43DE-85BE-1CCB3B94C01B}"/>
              </a:ext>
            </a:extLst>
          </p:cNvPr>
          <p:cNvSpPr>
            <a:spLocks noGrp="1"/>
          </p:cNvSpPr>
          <p:nvPr>
            <p:ph type="body" sz="quarter" idx="10"/>
          </p:nvPr>
        </p:nvSpPr>
        <p:spPr/>
        <p:txBody>
          <a:bodyPr/>
          <a:lstStyle/>
          <a:p>
            <a:endParaRPr lang="zh-CN" altLang="en-US"/>
          </a:p>
        </p:txBody>
      </p:sp>
      <p:sp>
        <p:nvSpPr>
          <p:cNvPr id="7" name="标题 6">
            <a:extLst>
              <a:ext uri="{FF2B5EF4-FFF2-40B4-BE49-F238E27FC236}">
                <a16:creationId xmlns:a16="http://schemas.microsoft.com/office/drawing/2014/main" id="{45FDE449-1B40-41E8-882D-21A2B867ED2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13504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0355-F598-418F-8FB7-007BFE8EB09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C58B14-0B41-49BA-9DD3-A84D3C496DFD}"/>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A695BE-3593-4D95-BCA7-377D5F0FBA17}"/>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537883" y="1379109"/>
            <a:ext cx="9777638"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22" y="2704672"/>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B86CC7-C551-40FF-AD9E-7B07E2F08E75}"/>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450477" y="1863203"/>
            <a:ext cx="3919817"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94" y="466431"/>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 name="文本占位符 1">
            <a:extLst>
              <a:ext uri="{FF2B5EF4-FFF2-40B4-BE49-F238E27FC236}">
                <a16:creationId xmlns:a16="http://schemas.microsoft.com/office/drawing/2014/main" id="{7624F237-FE4D-406B-9B4E-56846F44B031}"/>
              </a:ext>
            </a:extLst>
          </p:cNvPr>
          <p:cNvSpPr>
            <a:spLocks noGrp="1"/>
          </p:cNvSpPr>
          <p:nvPr>
            <p:ph type="body" sz="quarter" idx="10"/>
          </p:nvPr>
        </p:nvSpPr>
        <p:spPr/>
        <p:txBody>
          <a:bodyPr/>
          <a:lstStyle/>
          <a:p>
            <a:endParaRPr lang="zh-CN" altLang="en-US"/>
          </a:p>
        </p:txBody>
      </p:sp>
      <p:sp>
        <p:nvSpPr>
          <p:cNvPr id="4" name="标题 3">
            <a:extLst>
              <a:ext uri="{FF2B5EF4-FFF2-40B4-BE49-F238E27FC236}">
                <a16:creationId xmlns:a16="http://schemas.microsoft.com/office/drawing/2014/main" id="{BC3E790C-927A-4801-8056-AFDF28AAE5E6}"/>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07234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9772C8-CA40-4D0F-B813-F2C7BEF76A2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链接方式</a:t>
            </a:r>
          </a:p>
        </p:txBody>
      </p:sp>
      <p:sp>
        <p:nvSpPr>
          <p:cNvPr id="2" name="内容占位符 1"/>
          <p:cNvSpPr>
            <a:spLocks noGrp="1"/>
          </p:cNvSpPr>
          <p:nvPr>
            <p:ph type="body" sz="quarter" idx="10"/>
          </p:nvPr>
        </p:nvSpPr>
        <p:spPr>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extLst>
      <p:ext uri="{BB962C8B-B14F-4D97-AF65-F5344CB8AC3E}">
        <p14:creationId xmlns:p14="http://schemas.microsoft.com/office/powerpoint/2010/main" val="362054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5352</TotalTime>
  <Words>3906</Words>
  <Application>Microsoft Office PowerPoint</Application>
  <PresentationFormat>宽屏</PresentationFormat>
  <Paragraphs>429</Paragraphs>
  <Slides>48</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48</vt:i4>
      </vt:variant>
    </vt:vector>
  </HeadingPairs>
  <TitlesOfParts>
    <vt:vector size="61" baseType="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内容提要</vt:lpstr>
      <vt:lpstr>PowerPoint 演示文稿</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291</cp:revision>
  <dcterms:created xsi:type="dcterms:W3CDTF">2014-12-05T07:09:50Z</dcterms:created>
  <dcterms:modified xsi:type="dcterms:W3CDTF">2020-10-27T08:56:34Z</dcterms:modified>
</cp:coreProperties>
</file>