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1" r:id="rId12"/>
    <p:sldId id="265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63" r:id="rId21"/>
    <p:sldId id="290" r:id="rId22"/>
    <p:sldId id="277" r:id="rId23"/>
    <p:sldId id="278" r:id="rId24"/>
    <p:sldId id="279" r:id="rId25"/>
    <p:sldId id="280" r:id="rId26"/>
    <p:sldId id="29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6" r:id="rId39"/>
    <p:sldId id="295" r:id="rId40"/>
    <p:sldId id="299" r:id="rId41"/>
    <p:sldId id="297" r:id="rId42"/>
    <p:sldId id="298" r:id="rId43"/>
    <p:sldId id="300" r:id="rId44"/>
    <p:sldId id="302" r:id="rId45"/>
    <p:sldId id="301" r:id="rId46"/>
    <p:sldId id="303" r:id="rId47"/>
    <p:sldId id="304" r:id="rId48"/>
    <p:sldId id="305" r:id="rId49"/>
    <p:sldId id="310" r:id="rId50"/>
    <p:sldId id="311" r:id="rId51"/>
    <p:sldId id="306" r:id="rId52"/>
    <p:sldId id="307" r:id="rId53"/>
    <p:sldId id="317" r:id="rId54"/>
    <p:sldId id="309" r:id="rId55"/>
    <p:sldId id="312" r:id="rId56"/>
    <p:sldId id="314" r:id="rId57"/>
    <p:sldId id="315" r:id="rId58"/>
    <p:sldId id="319" r:id="rId59"/>
    <p:sldId id="320" r:id="rId60"/>
    <p:sldId id="321" r:id="rId61"/>
    <p:sldId id="313" r:id="rId62"/>
    <p:sldId id="322" r:id="rId63"/>
    <p:sldId id="316" r:id="rId64"/>
    <p:sldId id="318" r:id="rId65"/>
    <p:sldId id="323" r:id="rId66"/>
    <p:sldId id="324" r:id="rId67"/>
    <p:sldId id="326" r:id="rId68"/>
    <p:sldId id="325" r:id="rId69"/>
    <p:sldId id="327" r:id="rId70"/>
    <p:sldId id="351" r:id="rId71"/>
    <p:sldId id="329" r:id="rId72"/>
    <p:sldId id="331" r:id="rId73"/>
    <p:sldId id="330" r:id="rId74"/>
    <p:sldId id="338" r:id="rId75"/>
    <p:sldId id="349" r:id="rId76"/>
    <p:sldId id="332" r:id="rId77"/>
    <p:sldId id="333" r:id="rId78"/>
    <p:sldId id="339" r:id="rId79"/>
    <p:sldId id="334" r:id="rId80"/>
    <p:sldId id="337" r:id="rId81"/>
    <p:sldId id="340" r:id="rId82"/>
    <p:sldId id="341" r:id="rId83"/>
    <p:sldId id="342" r:id="rId84"/>
    <p:sldId id="343" r:id="rId85"/>
    <p:sldId id="348" r:id="rId86"/>
    <p:sldId id="335" r:id="rId87"/>
    <p:sldId id="336" r:id="rId88"/>
    <p:sldId id="344" r:id="rId89"/>
    <p:sldId id="345" r:id="rId90"/>
    <p:sldId id="347" r:id="rId91"/>
    <p:sldId id="35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t Jadeja" initials="SJ" lastIdx="1" clrIdx="0">
    <p:extLst>
      <p:ext uri="{19B8F6BF-5375-455C-9EA6-DF929625EA0E}">
        <p15:presenceInfo xmlns:p15="http://schemas.microsoft.com/office/powerpoint/2012/main" userId="96175bad8ca13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6"/>
    <p:restoredTop sz="94580"/>
  </p:normalViewPr>
  <p:slideViewPr>
    <p:cSldViewPr snapToGrid="0" showGuides="1">
      <p:cViewPr varScale="1">
        <p:scale>
          <a:sx n="117" d="100"/>
          <a:sy n="117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-19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0F1BC-A171-1F47-BF08-031077FAE633}" type="doc">
      <dgm:prSet loTypeId="urn:microsoft.com/office/officeart/2005/8/layout/cycle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1669A2-1938-1141-BA6E-96A08D4A23B7}">
      <dgm:prSet phldrT="[Text]"/>
      <dgm:spPr/>
      <dgm:t>
        <a:bodyPr/>
        <a:lstStyle/>
        <a:p>
          <a:r>
            <a:rPr lang="en-GB" dirty="0"/>
            <a:t>Performance Administrators</a:t>
          </a:r>
        </a:p>
      </dgm:t>
    </dgm:pt>
    <dgm:pt modelId="{AE561D26-F145-844E-A559-910018503719}" type="parTrans" cxnId="{A1546A50-F592-7F46-9EBF-D814349FC31D}">
      <dgm:prSet/>
      <dgm:spPr/>
      <dgm:t>
        <a:bodyPr/>
        <a:lstStyle/>
        <a:p>
          <a:endParaRPr lang="en-GB"/>
        </a:p>
      </dgm:t>
    </dgm:pt>
    <dgm:pt modelId="{4BF4DB1B-C59A-4741-A755-BA4059B27F01}" type="sibTrans" cxnId="{A1546A50-F592-7F46-9EBF-D814349FC31D}">
      <dgm:prSet/>
      <dgm:spPr/>
      <dgm:t>
        <a:bodyPr/>
        <a:lstStyle/>
        <a:p>
          <a:endParaRPr lang="en-GB"/>
        </a:p>
      </dgm:t>
    </dgm:pt>
    <dgm:pt modelId="{E6496371-C935-6B43-B74E-11604A1933AC}">
      <dgm:prSet phldrT="[Text]"/>
      <dgm:spPr/>
      <dgm:t>
        <a:bodyPr/>
        <a:lstStyle/>
        <a:p>
          <a:r>
            <a:rPr lang="en-GB" dirty="0"/>
            <a:t>Setting up, configuration &amp; maintenance of big data infrastructure.</a:t>
          </a:r>
        </a:p>
      </dgm:t>
    </dgm:pt>
    <dgm:pt modelId="{7313D367-0D27-2546-B413-4BEFD1972B7A}" type="parTrans" cxnId="{7825E37B-7EA3-D244-A71C-CB44AF1BAEA9}">
      <dgm:prSet/>
      <dgm:spPr/>
      <dgm:t>
        <a:bodyPr/>
        <a:lstStyle/>
        <a:p>
          <a:endParaRPr lang="en-GB"/>
        </a:p>
      </dgm:t>
    </dgm:pt>
    <dgm:pt modelId="{F314B4E0-DD88-4244-BCF2-B5918F5A7109}" type="sibTrans" cxnId="{7825E37B-7EA3-D244-A71C-CB44AF1BAEA9}">
      <dgm:prSet/>
      <dgm:spPr/>
      <dgm:t>
        <a:bodyPr/>
        <a:lstStyle/>
        <a:p>
          <a:endParaRPr lang="en-GB"/>
        </a:p>
      </dgm:t>
    </dgm:pt>
    <dgm:pt modelId="{93E8A04B-DC23-3C4D-A68C-5920F32E5EE0}">
      <dgm:prSet phldrT="[Text]"/>
      <dgm:spPr/>
      <dgm:t>
        <a:bodyPr/>
        <a:lstStyle/>
        <a:p>
          <a:r>
            <a:rPr lang="en-GB" dirty="0"/>
            <a:t>Data Engineers</a:t>
          </a:r>
        </a:p>
      </dgm:t>
    </dgm:pt>
    <dgm:pt modelId="{4A9B3CD4-476F-654F-A88F-028022FBC648}" type="parTrans" cxnId="{D807F3F1-4177-D549-8DF8-C424E550DB96}">
      <dgm:prSet/>
      <dgm:spPr/>
      <dgm:t>
        <a:bodyPr/>
        <a:lstStyle/>
        <a:p>
          <a:endParaRPr lang="en-GB"/>
        </a:p>
      </dgm:t>
    </dgm:pt>
    <dgm:pt modelId="{A2A7DF03-EC44-604D-BEAD-DB29EEDC7CA8}" type="sibTrans" cxnId="{D807F3F1-4177-D549-8DF8-C424E550DB96}">
      <dgm:prSet/>
      <dgm:spPr/>
      <dgm:t>
        <a:bodyPr/>
        <a:lstStyle/>
        <a:p>
          <a:endParaRPr lang="en-GB"/>
        </a:p>
      </dgm:t>
    </dgm:pt>
    <dgm:pt modelId="{BA1693F9-F046-C544-B7A1-6D69CE58DF6B}">
      <dgm:prSet phldrT="[Text]"/>
      <dgm:spPr/>
      <dgm:t>
        <a:bodyPr/>
        <a:lstStyle/>
        <a:p>
          <a:r>
            <a:rPr lang="en-GB" dirty="0"/>
            <a:t>Develop construct, test &amp; maintain data pipelines</a:t>
          </a:r>
        </a:p>
      </dgm:t>
    </dgm:pt>
    <dgm:pt modelId="{F8DB685C-4696-154C-819D-43AEB53E15E4}" type="parTrans" cxnId="{79B5EF82-F89D-F94D-A3C3-AAF2AE76B40B}">
      <dgm:prSet/>
      <dgm:spPr/>
      <dgm:t>
        <a:bodyPr/>
        <a:lstStyle/>
        <a:p>
          <a:endParaRPr lang="en-GB"/>
        </a:p>
      </dgm:t>
    </dgm:pt>
    <dgm:pt modelId="{4BC77DC5-CC74-954A-81A9-7541E0CD4AF7}" type="sibTrans" cxnId="{79B5EF82-F89D-F94D-A3C3-AAF2AE76B40B}">
      <dgm:prSet/>
      <dgm:spPr/>
      <dgm:t>
        <a:bodyPr/>
        <a:lstStyle/>
        <a:p>
          <a:endParaRPr lang="en-GB"/>
        </a:p>
      </dgm:t>
    </dgm:pt>
    <dgm:pt modelId="{C37586A0-CCD0-4A4C-A2DA-80EFB915E58B}">
      <dgm:prSet phldrT="[Text]"/>
      <dgm:spPr/>
      <dgm:t>
        <a:bodyPr/>
        <a:lstStyle/>
        <a:p>
          <a:r>
            <a:rPr lang="en-GB" dirty="0"/>
            <a:t>Data Scientist</a:t>
          </a:r>
        </a:p>
      </dgm:t>
    </dgm:pt>
    <dgm:pt modelId="{529479A3-7366-BF4E-B296-F89F2E7094D7}" type="parTrans" cxnId="{49478E8C-F949-7940-9070-B38FDE45B10F}">
      <dgm:prSet/>
      <dgm:spPr/>
      <dgm:t>
        <a:bodyPr/>
        <a:lstStyle/>
        <a:p>
          <a:endParaRPr lang="en-GB"/>
        </a:p>
      </dgm:t>
    </dgm:pt>
    <dgm:pt modelId="{9927BF60-FE50-8F47-AA0A-389D32B0F918}" type="sibTrans" cxnId="{49478E8C-F949-7940-9070-B38FDE45B10F}">
      <dgm:prSet/>
      <dgm:spPr/>
      <dgm:t>
        <a:bodyPr/>
        <a:lstStyle/>
        <a:p>
          <a:endParaRPr lang="en-GB"/>
        </a:p>
      </dgm:t>
    </dgm:pt>
    <dgm:pt modelId="{DEC1662F-18F1-154B-9427-E414BCB76E61}">
      <dgm:prSet phldrT="[Text]"/>
      <dgm:spPr/>
      <dgm:t>
        <a:bodyPr/>
        <a:lstStyle/>
        <a:p>
          <a:r>
            <a:rPr lang="en-GB" dirty="0"/>
            <a:t>Builds AI/ML process</a:t>
          </a:r>
        </a:p>
      </dgm:t>
    </dgm:pt>
    <dgm:pt modelId="{79128EE5-8A3C-3848-AB3C-4120AFFB6FE1}" type="parTrans" cxnId="{855391B1-A02B-C44C-BEE2-F2018FA12146}">
      <dgm:prSet/>
      <dgm:spPr/>
      <dgm:t>
        <a:bodyPr/>
        <a:lstStyle/>
        <a:p>
          <a:endParaRPr lang="en-GB"/>
        </a:p>
      </dgm:t>
    </dgm:pt>
    <dgm:pt modelId="{68702E18-4DB6-3D46-8F2A-23F4955DDA00}" type="sibTrans" cxnId="{855391B1-A02B-C44C-BEE2-F2018FA12146}">
      <dgm:prSet/>
      <dgm:spPr/>
      <dgm:t>
        <a:bodyPr/>
        <a:lstStyle/>
        <a:p>
          <a:endParaRPr lang="en-GB"/>
        </a:p>
      </dgm:t>
    </dgm:pt>
    <dgm:pt modelId="{15C7835B-D8A0-7549-83E1-7F4FCA491493}">
      <dgm:prSet phldrT="[Text]"/>
      <dgm:spPr/>
      <dgm:t>
        <a:bodyPr/>
        <a:lstStyle/>
        <a:p>
          <a:r>
            <a:rPr lang="en-GB" dirty="0"/>
            <a:t>Data Analyst</a:t>
          </a:r>
        </a:p>
      </dgm:t>
    </dgm:pt>
    <dgm:pt modelId="{B5B68F38-CF0F-F847-B718-737A8C456CD7}" type="parTrans" cxnId="{CCA6CB51-08EE-8243-A551-B01335D41C72}">
      <dgm:prSet/>
      <dgm:spPr/>
      <dgm:t>
        <a:bodyPr/>
        <a:lstStyle/>
        <a:p>
          <a:endParaRPr lang="en-GB"/>
        </a:p>
      </dgm:t>
    </dgm:pt>
    <dgm:pt modelId="{9DC78CAF-95F2-DA49-8848-CEDD77673B1F}" type="sibTrans" cxnId="{CCA6CB51-08EE-8243-A551-B01335D41C72}">
      <dgm:prSet/>
      <dgm:spPr/>
      <dgm:t>
        <a:bodyPr/>
        <a:lstStyle/>
        <a:p>
          <a:endParaRPr lang="en-GB"/>
        </a:p>
      </dgm:t>
    </dgm:pt>
    <dgm:pt modelId="{EF8889A8-AB68-4A40-94E8-65C7882015BC}">
      <dgm:prSet phldrT="[Text]"/>
      <dgm:spPr/>
      <dgm:t>
        <a:bodyPr/>
        <a:lstStyle/>
        <a:p>
          <a:r>
            <a:rPr lang="en-GB" dirty="0"/>
            <a:t>Extract insights from the data prepared by data engineer </a:t>
          </a:r>
        </a:p>
      </dgm:t>
    </dgm:pt>
    <dgm:pt modelId="{7E70B7FA-9FFB-F644-BB48-34FDAE4EDD9F}" type="parTrans" cxnId="{751BFBF5-5E2E-E845-84DC-0E5254B61991}">
      <dgm:prSet/>
      <dgm:spPr/>
      <dgm:t>
        <a:bodyPr/>
        <a:lstStyle/>
        <a:p>
          <a:endParaRPr lang="en-GB"/>
        </a:p>
      </dgm:t>
    </dgm:pt>
    <dgm:pt modelId="{07B2501B-312F-3543-815B-A8FFFAA1220E}" type="sibTrans" cxnId="{751BFBF5-5E2E-E845-84DC-0E5254B61991}">
      <dgm:prSet/>
      <dgm:spPr/>
      <dgm:t>
        <a:bodyPr/>
        <a:lstStyle/>
        <a:p>
          <a:endParaRPr lang="en-GB"/>
        </a:p>
      </dgm:t>
    </dgm:pt>
    <dgm:pt modelId="{242A8184-849F-A64E-B7BF-EA78775C845A}">
      <dgm:prSet phldrT="[Text]"/>
      <dgm:spPr/>
      <dgm:t>
        <a:bodyPr/>
        <a:lstStyle/>
        <a:p>
          <a:endParaRPr lang="en-GB" dirty="0"/>
        </a:p>
      </dgm:t>
    </dgm:pt>
    <dgm:pt modelId="{5871B24D-025B-124F-ADF2-28B33ACA84DF}" type="parTrans" cxnId="{A35E94E3-363A-9643-A246-2D90921C0068}">
      <dgm:prSet/>
      <dgm:spPr/>
    </dgm:pt>
    <dgm:pt modelId="{D1BF268F-0127-4F40-AF99-A79B39CB9C90}" type="sibTrans" cxnId="{A35E94E3-363A-9643-A246-2D90921C0068}">
      <dgm:prSet/>
      <dgm:spPr/>
    </dgm:pt>
    <dgm:pt modelId="{B59AB80E-5F83-9648-902E-A7C1F46AF007}">
      <dgm:prSet phldrT="[Text]"/>
      <dgm:spPr/>
      <dgm:t>
        <a:bodyPr/>
        <a:lstStyle/>
        <a:p>
          <a:r>
            <a:rPr lang="en-GB" dirty="0"/>
            <a:t>Keeping track of how team is using big data platform</a:t>
          </a:r>
        </a:p>
      </dgm:t>
    </dgm:pt>
    <dgm:pt modelId="{03E53941-A030-984F-8394-6F4AD2A27B3C}" type="parTrans" cxnId="{9A306483-B85B-4F4B-9FEA-6FFF43B6CF55}">
      <dgm:prSet/>
      <dgm:spPr/>
    </dgm:pt>
    <dgm:pt modelId="{7EB29580-9FD2-D149-8609-DDB7ADC3C5C2}" type="sibTrans" cxnId="{9A306483-B85B-4F4B-9FEA-6FFF43B6CF55}">
      <dgm:prSet/>
      <dgm:spPr/>
    </dgm:pt>
    <dgm:pt modelId="{83DB0389-13AE-1B41-8F48-A7D0B7B17610}">
      <dgm:prSet phldrT="[Text]"/>
      <dgm:spPr/>
      <dgm:t>
        <a:bodyPr/>
        <a:lstStyle/>
        <a:p>
          <a:r>
            <a:rPr lang="en-GB" dirty="0"/>
            <a:t>Good with database queries</a:t>
          </a:r>
        </a:p>
      </dgm:t>
    </dgm:pt>
    <dgm:pt modelId="{4EF0A463-5014-E543-AD6B-9FE9CCBF5DFE}" type="parTrans" cxnId="{4755C9BB-D96A-614F-B8E4-1EDC1A9F7438}">
      <dgm:prSet/>
      <dgm:spPr/>
    </dgm:pt>
    <dgm:pt modelId="{8AB76007-E952-7B42-AF0F-39BF9834CD05}" type="sibTrans" cxnId="{4755C9BB-D96A-614F-B8E4-1EDC1A9F7438}">
      <dgm:prSet/>
      <dgm:spPr/>
    </dgm:pt>
    <dgm:pt modelId="{4D4EDE54-7DDE-D240-A5E1-F9E624764966}">
      <dgm:prSet phldrT="[Text]"/>
      <dgm:spPr/>
      <dgm:t>
        <a:bodyPr/>
        <a:lstStyle/>
        <a:p>
          <a:r>
            <a:rPr lang="en-GB" dirty="0"/>
            <a:t>Good with analytical tools &amp; visualization </a:t>
          </a:r>
        </a:p>
      </dgm:t>
    </dgm:pt>
    <dgm:pt modelId="{ABD461CB-9B6F-484D-940D-19575099FC84}" type="parTrans" cxnId="{C44664A1-A06C-F34F-A2C1-3AB3397FBF70}">
      <dgm:prSet/>
      <dgm:spPr/>
    </dgm:pt>
    <dgm:pt modelId="{E732980C-7EC8-EC4A-9DB6-89AD81754718}" type="sibTrans" cxnId="{C44664A1-A06C-F34F-A2C1-3AB3397FBF70}">
      <dgm:prSet/>
      <dgm:spPr/>
    </dgm:pt>
    <dgm:pt modelId="{6888CF27-5CEA-2F44-9B7C-2AC0405F2067}">
      <dgm:prSet phldrT="[Text]"/>
      <dgm:spPr/>
      <dgm:t>
        <a:bodyPr/>
        <a:lstStyle/>
        <a:p>
          <a:endParaRPr lang="en-GB" dirty="0"/>
        </a:p>
      </dgm:t>
    </dgm:pt>
    <dgm:pt modelId="{1D8E5B97-13FA-2244-8E8D-ADCC7D351319}" type="parTrans" cxnId="{2D1E8F9E-FDD8-C84F-82A2-571755C8580D}">
      <dgm:prSet/>
      <dgm:spPr/>
    </dgm:pt>
    <dgm:pt modelId="{3C144AA1-DB4B-4F4B-A358-D8A576FA2698}" type="sibTrans" cxnId="{2D1E8F9E-FDD8-C84F-82A2-571755C8580D}">
      <dgm:prSet/>
      <dgm:spPr/>
    </dgm:pt>
    <dgm:pt modelId="{0A608195-A4D5-CB44-B00D-D81C81F67EA1}">
      <dgm:prSet phldrT="[Text]"/>
      <dgm:spPr/>
      <dgm:t>
        <a:bodyPr/>
        <a:lstStyle/>
        <a:p>
          <a:endParaRPr lang="en-GB" dirty="0"/>
        </a:p>
      </dgm:t>
    </dgm:pt>
    <dgm:pt modelId="{0B38338B-C624-B749-B70A-5C6D1599C467}" type="parTrans" cxnId="{CCD29B11-AF22-C14E-8770-97564AC35D64}">
      <dgm:prSet/>
      <dgm:spPr/>
    </dgm:pt>
    <dgm:pt modelId="{B99DD1EE-1BD8-7148-99CF-ECD85F7DFBA5}" type="sibTrans" cxnId="{CCD29B11-AF22-C14E-8770-97564AC35D64}">
      <dgm:prSet/>
      <dgm:spPr/>
    </dgm:pt>
    <dgm:pt modelId="{F0ABEE0F-4240-634C-86A7-B6F0410DB006}">
      <dgm:prSet phldrT="[Text]"/>
      <dgm:spPr/>
      <dgm:t>
        <a:bodyPr/>
        <a:lstStyle/>
        <a:p>
          <a:r>
            <a:rPr lang="en-GB" dirty="0"/>
            <a:t>Automation</a:t>
          </a:r>
        </a:p>
      </dgm:t>
    </dgm:pt>
    <dgm:pt modelId="{3B40A067-C017-614C-8755-C1123BD57F35}" type="parTrans" cxnId="{19E7F3D0-690D-2543-86CA-BB6F9D76026C}">
      <dgm:prSet/>
      <dgm:spPr/>
    </dgm:pt>
    <dgm:pt modelId="{B1595E53-BC93-4941-8F11-BC7B76F48228}" type="sibTrans" cxnId="{19E7F3D0-690D-2543-86CA-BB6F9D76026C}">
      <dgm:prSet/>
      <dgm:spPr/>
    </dgm:pt>
    <dgm:pt modelId="{A2C219B1-5E72-4A49-8512-28868357D26C}">
      <dgm:prSet phldrT="[Text]"/>
      <dgm:spPr/>
      <dgm:t>
        <a:bodyPr/>
        <a:lstStyle/>
        <a:p>
          <a:r>
            <a:rPr lang="en-GB" dirty="0"/>
            <a:t>Good with math, statistics &amp; programming language</a:t>
          </a:r>
        </a:p>
      </dgm:t>
    </dgm:pt>
    <dgm:pt modelId="{4108A274-2ADF-A548-8AF1-B0AC2DCA9810}" type="parTrans" cxnId="{A7955CE3-021F-CB4D-8A66-3F17CA97469D}">
      <dgm:prSet/>
      <dgm:spPr/>
    </dgm:pt>
    <dgm:pt modelId="{C1D71516-D364-B847-A694-6CEBABCD7CCB}" type="sibTrans" cxnId="{A7955CE3-021F-CB4D-8A66-3F17CA97469D}">
      <dgm:prSet/>
      <dgm:spPr/>
    </dgm:pt>
    <dgm:pt modelId="{00E985D1-327C-1644-9DEB-A63B1FC2BC6C}" type="pres">
      <dgm:prSet presAssocID="{F6D0F1BC-A171-1F47-BF08-031077FAE63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8CE58BF-56D7-3C48-8D11-09C16A46FE2D}" type="pres">
      <dgm:prSet presAssocID="{F6D0F1BC-A171-1F47-BF08-031077FAE633}" presName="children" presStyleCnt="0"/>
      <dgm:spPr/>
    </dgm:pt>
    <dgm:pt modelId="{28958611-A234-1944-B7F7-4601762B0281}" type="pres">
      <dgm:prSet presAssocID="{F6D0F1BC-A171-1F47-BF08-031077FAE633}" presName="child1group" presStyleCnt="0"/>
      <dgm:spPr/>
    </dgm:pt>
    <dgm:pt modelId="{92F6F684-BC97-0F47-B6AB-6C602C767CF0}" type="pres">
      <dgm:prSet presAssocID="{F6D0F1BC-A171-1F47-BF08-031077FAE633}" presName="child1" presStyleLbl="bgAcc1" presStyleIdx="0" presStyleCnt="4"/>
      <dgm:spPr/>
    </dgm:pt>
    <dgm:pt modelId="{8AE14AAB-D0F7-6742-B0E1-138F570F077B}" type="pres">
      <dgm:prSet presAssocID="{F6D0F1BC-A171-1F47-BF08-031077FAE633}" presName="child1Text" presStyleLbl="bgAcc1" presStyleIdx="0" presStyleCnt="4">
        <dgm:presLayoutVars>
          <dgm:bulletEnabled val="1"/>
        </dgm:presLayoutVars>
      </dgm:prSet>
      <dgm:spPr/>
    </dgm:pt>
    <dgm:pt modelId="{7C0A07C2-A73A-5E4B-9715-71248127376F}" type="pres">
      <dgm:prSet presAssocID="{F6D0F1BC-A171-1F47-BF08-031077FAE633}" presName="child2group" presStyleCnt="0"/>
      <dgm:spPr/>
    </dgm:pt>
    <dgm:pt modelId="{01E9212C-8942-CD47-9CA2-4DBB28442665}" type="pres">
      <dgm:prSet presAssocID="{F6D0F1BC-A171-1F47-BF08-031077FAE633}" presName="child2" presStyleLbl="bgAcc1" presStyleIdx="1" presStyleCnt="4"/>
      <dgm:spPr/>
    </dgm:pt>
    <dgm:pt modelId="{030A6A9F-5E58-4D4C-9DED-37A518B90EB2}" type="pres">
      <dgm:prSet presAssocID="{F6D0F1BC-A171-1F47-BF08-031077FAE633}" presName="child2Text" presStyleLbl="bgAcc1" presStyleIdx="1" presStyleCnt="4">
        <dgm:presLayoutVars>
          <dgm:bulletEnabled val="1"/>
        </dgm:presLayoutVars>
      </dgm:prSet>
      <dgm:spPr/>
    </dgm:pt>
    <dgm:pt modelId="{8006DD85-E723-3F41-9EEA-CF60D13F1C30}" type="pres">
      <dgm:prSet presAssocID="{F6D0F1BC-A171-1F47-BF08-031077FAE633}" presName="child3group" presStyleCnt="0"/>
      <dgm:spPr/>
    </dgm:pt>
    <dgm:pt modelId="{06E0DB37-2F27-6E40-B2FD-68E00AF50AC6}" type="pres">
      <dgm:prSet presAssocID="{F6D0F1BC-A171-1F47-BF08-031077FAE633}" presName="child3" presStyleLbl="bgAcc1" presStyleIdx="2" presStyleCnt="4" custLinFactNeighborX="9784" custLinFactNeighborY="-719"/>
      <dgm:spPr/>
    </dgm:pt>
    <dgm:pt modelId="{FBA07C0E-69BA-C84D-B5BC-D353AE24EC61}" type="pres">
      <dgm:prSet presAssocID="{F6D0F1BC-A171-1F47-BF08-031077FAE633}" presName="child3Text" presStyleLbl="bgAcc1" presStyleIdx="2" presStyleCnt="4">
        <dgm:presLayoutVars>
          <dgm:bulletEnabled val="1"/>
        </dgm:presLayoutVars>
      </dgm:prSet>
      <dgm:spPr/>
    </dgm:pt>
    <dgm:pt modelId="{73DEC434-10B5-DA44-B79F-F6578FA50727}" type="pres">
      <dgm:prSet presAssocID="{F6D0F1BC-A171-1F47-BF08-031077FAE633}" presName="child4group" presStyleCnt="0"/>
      <dgm:spPr/>
    </dgm:pt>
    <dgm:pt modelId="{4B91FE61-9253-2540-946C-6D2603242ED3}" type="pres">
      <dgm:prSet presAssocID="{F6D0F1BC-A171-1F47-BF08-031077FAE633}" presName="child4" presStyleLbl="bgAcc1" presStyleIdx="3" presStyleCnt="4"/>
      <dgm:spPr/>
    </dgm:pt>
    <dgm:pt modelId="{F2A0EB09-CDDD-D147-951A-37DAEFB7EEB2}" type="pres">
      <dgm:prSet presAssocID="{F6D0F1BC-A171-1F47-BF08-031077FAE633}" presName="child4Text" presStyleLbl="bgAcc1" presStyleIdx="3" presStyleCnt="4">
        <dgm:presLayoutVars>
          <dgm:bulletEnabled val="1"/>
        </dgm:presLayoutVars>
      </dgm:prSet>
      <dgm:spPr/>
    </dgm:pt>
    <dgm:pt modelId="{EA2B17AF-6818-094A-B0CF-BC4F65DD26A1}" type="pres">
      <dgm:prSet presAssocID="{F6D0F1BC-A171-1F47-BF08-031077FAE633}" presName="childPlaceholder" presStyleCnt="0"/>
      <dgm:spPr/>
    </dgm:pt>
    <dgm:pt modelId="{0B464054-1918-5146-B83B-991CD6038A03}" type="pres">
      <dgm:prSet presAssocID="{F6D0F1BC-A171-1F47-BF08-031077FAE633}" presName="circle" presStyleCnt="0"/>
      <dgm:spPr/>
    </dgm:pt>
    <dgm:pt modelId="{99DE8A4A-DBCF-DB44-BD59-DF0CCD9E4F18}" type="pres">
      <dgm:prSet presAssocID="{F6D0F1BC-A171-1F47-BF08-031077FAE63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09552AD-1C8D-9544-9A45-62D029664ABC}" type="pres">
      <dgm:prSet presAssocID="{F6D0F1BC-A171-1F47-BF08-031077FAE63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44967A7-6C3E-3344-A344-F90A46B08E74}" type="pres">
      <dgm:prSet presAssocID="{F6D0F1BC-A171-1F47-BF08-031077FAE63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835BC09-8408-314C-82B0-9896D536099C}" type="pres">
      <dgm:prSet presAssocID="{F6D0F1BC-A171-1F47-BF08-031077FAE63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D0B9226-6569-C645-B4D3-D1749ABF9C16}" type="pres">
      <dgm:prSet presAssocID="{F6D0F1BC-A171-1F47-BF08-031077FAE633}" presName="quadrantPlaceholder" presStyleCnt="0"/>
      <dgm:spPr/>
    </dgm:pt>
    <dgm:pt modelId="{0E43A113-5E95-484D-A9BF-016878C76B29}" type="pres">
      <dgm:prSet presAssocID="{F6D0F1BC-A171-1F47-BF08-031077FAE633}" presName="center1" presStyleLbl="fgShp" presStyleIdx="0" presStyleCnt="2"/>
      <dgm:spPr/>
    </dgm:pt>
    <dgm:pt modelId="{68DBECA8-EC08-0D49-A765-592BD5586060}" type="pres">
      <dgm:prSet presAssocID="{F6D0F1BC-A171-1F47-BF08-031077FAE633}" presName="center2" presStyleLbl="fgShp" presStyleIdx="1" presStyleCnt="2"/>
      <dgm:spPr/>
    </dgm:pt>
  </dgm:ptLst>
  <dgm:cxnLst>
    <dgm:cxn modelId="{BB08DD09-71D0-B947-B870-87B090998A0C}" type="presOf" srcId="{B59AB80E-5F83-9648-902E-A7C1F46AF007}" destId="{92F6F684-BC97-0F47-B6AB-6C602C767CF0}" srcOrd="0" destOrd="1" presId="urn:microsoft.com/office/officeart/2005/8/layout/cycle4"/>
    <dgm:cxn modelId="{C554340B-8C15-6C48-83FA-BF5621207A6E}" type="presOf" srcId="{DEC1662F-18F1-154B-9427-E414BCB76E61}" destId="{FBA07C0E-69BA-C84D-B5BC-D353AE24EC61}" srcOrd="1" destOrd="0" presId="urn:microsoft.com/office/officeart/2005/8/layout/cycle4"/>
    <dgm:cxn modelId="{6E2DF80F-2C1B-C644-AC28-B4D8F8034A95}" type="presOf" srcId="{BA1693F9-F046-C544-B7A1-6D69CE58DF6B}" destId="{030A6A9F-5E58-4D4C-9DED-37A518B90EB2}" srcOrd="1" destOrd="0" presId="urn:microsoft.com/office/officeart/2005/8/layout/cycle4"/>
    <dgm:cxn modelId="{CCD29B11-AF22-C14E-8770-97564AC35D64}" srcId="{C37586A0-CCD0-4A4C-A2DA-80EFB915E58B}" destId="{0A608195-A4D5-CB44-B00D-D81C81F67EA1}" srcOrd="3" destOrd="0" parTransId="{0B38338B-C624-B749-B70A-5C6D1599C467}" sibTransId="{B99DD1EE-1BD8-7148-99CF-ECD85F7DFBA5}"/>
    <dgm:cxn modelId="{39C1E416-C963-ED43-9DEE-802D82CB9B42}" type="presOf" srcId="{F6D0F1BC-A171-1F47-BF08-031077FAE633}" destId="{00E985D1-327C-1644-9DEB-A63B1FC2BC6C}" srcOrd="0" destOrd="0" presId="urn:microsoft.com/office/officeart/2005/8/layout/cycle4"/>
    <dgm:cxn modelId="{2F32702A-F905-BF4C-A9CA-CEA28C17C0F4}" type="presOf" srcId="{83DB0389-13AE-1B41-8F48-A7D0B7B17610}" destId="{030A6A9F-5E58-4D4C-9DED-37A518B90EB2}" srcOrd="1" destOrd="1" presId="urn:microsoft.com/office/officeart/2005/8/layout/cycle4"/>
    <dgm:cxn modelId="{00A1282D-9F10-3141-B619-11817859B873}" type="presOf" srcId="{B59AB80E-5F83-9648-902E-A7C1F46AF007}" destId="{8AE14AAB-D0F7-6742-B0E1-138F570F077B}" srcOrd="1" destOrd="1" presId="urn:microsoft.com/office/officeart/2005/8/layout/cycle4"/>
    <dgm:cxn modelId="{79ECFD3A-B31F-5441-BE2D-8BFE2BB4E24C}" type="presOf" srcId="{242A8184-849F-A64E-B7BF-EA78775C845A}" destId="{8AE14AAB-D0F7-6742-B0E1-138F570F077B}" srcOrd="1" destOrd="2" presId="urn:microsoft.com/office/officeart/2005/8/layout/cycle4"/>
    <dgm:cxn modelId="{04D6A83B-B508-9D4A-858B-F811658E4C08}" type="presOf" srcId="{AD1669A2-1938-1141-BA6E-96A08D4A23B7}" destId="{99DE8A4A-DBCF-DB44-BD59-DF0CCD9E4F18}" srcOrd="0" destOrd="0" presId="urn:microsoft.com/office/officeart/2005/8/layout/cycle4"/>
    <dgm:cxn modelId="{3F590245-889E-EC4E-B7E3-497661D9329C}" type="presOf" srcId="{6888CF27-5CEA-2F44-9B7C-2AC0405F2067}" destId="{06E0DB37-2F27-6E40-B2FD-68E00AF50AC6}" srcOrd="0" destOrd="4" presId="urn:microsoft.com/office/officeart/2005/8/layout/cycle4"/>
    <dgm:cxn modelId="{5246FA48-607B-0D48-96A6-68056B43AB84}" type="presOf" srcId="{4D4EDE54-7DDE-D240-A5E1-F9E624764966}" destId="{4B91FE61-9253-2540-946C-6D2603242ED3}" srcOrd="0" destOrd="1" presId="urn:microsoft.com/office/officeart/2005/8/layout/cycle4"/>
    <dgm:cxn modelId="{A1546A50-F592-7F46-9EBF-D814349FC31D}" srcId="{F6D0F1BC-A171-1F47-BF08-031077FAE633}" destId="{AD1669A2-1938-1141-BA6E-96A08D4A23B7}" srcOrd="0" destOrd="0" parTransId="{AE561D26-F145-844E-A559-910018503719}" sibTransId="{4BF4DB1B-C59A-4741-A755-BA4059B27F01}"/>
    <dgm:cxn modelId="{CCA6CB51-08EE-8243-A551-B01335D41C72}" srcId="{F6D0F1BC-A171-1F47-BF08-031077FAE633}" destId="{15C7835B-D8A0-7549-83E1-7F4FCA491493}" srcOrd="3" destOrd="0" parTransId="{B5B68F38-CF0F-F847-B718-737A8C456CD7}" sibTransId="{9DC78CAF-95F2-DA49-8848-CEDD77673B1F}"/>
    <dgm:cxn modelId="{AF58DC52-102D-0B4E-99E0-2868EB8C925D}" type="presOf" srcId="{EF8889A8-AB68-4A40-94E8-65C7882015BC}" destId="{4B91FE61-9253-2540-946C-6D2603242ED3}" srcOrd="0" destOrd="0" presId="urn:microsoft.com/office/officeart/2005/8/layout/cycle4"/>
    <dgm:cxn modelId="{009E6A5E-A849-C647-9F87-47EE82C3268E}" type="presOf" srcId="{0A608195-A4D5-CB44-B00D-D81C81F67EA1}" destId="{FBA07C0E-69BA-C84D-B5BC-D353AE24EC61}" srcOrd="1" destOrd="3" presId="urn:microsoft.com/office/officeart/2005/8/layout/cycle4"/>
    <dgm:cxn modelId="{E0349260-62E7-DA41-8A8C-AF549F89DD72}" type="presOf" srcId="{BA1693F9-F046-C544-B7A1-6D69CE58DF6B}" destId="{01E9212C-8942-CD47-9CA2-4DBB28442665}" srcOrd="0" destOrd="0" presId="urn:microsoft.com/office/officeart/2005/8/layout/cycle4"/>
    <dgm:cxn modelId="{7DE4FC66-09B6-2C42-B181-01C5BB78E2FE}" type="presOf" srcId="{83DB0389-13AE-1B41-8F48-A7D0B7B17610}" destId="{01E9212C-8942-CD47-9CA2-4DBB28442665}" srcOrd="0" destOrd="1" presId="urn:microsoft.com/office/officeart/2005/8/layout/cycle4"/>
    <dgm:cxn modelId="{E90A5A75-5C97-EF4D-B39B-6E660130040C}" type="presOf" srcId="{242A8184-849F-A64E-B7BF-EA78775C845A}" destId="{92F6F684-BC97-0F47-B6AB-6C602C767CF0}" srcOrd="0" destOrd="2" presId="urn:microsoft.com/office/officeart/2005/8/layout/cycle4"/>
    <dgm:cxn modelId="{7825E37B-7EA3-D244-A71C-CB44AF1BAEA9}" srcId="{AD1669A2-1938-1141-BA6E-96A08D4A23B7}" destId="{E6496371-C935-6B43-B74E-11604A1933AC}" srcOrd="0" destOrd="0" parTransId="{7313D367-0D27-2546-B413-4BEFD1972B7A}" sibTransId="{F314B4E0-DD88-4244-BCF2-B5918F5A7109}"/>
    <dgm:cxn modelId="{1D00047D-806E-3745-950E-19F613FA4C67}" type="presOf" srcId="{C37586A0-CCD0-4A4C-A2DA-80EFB915E58B}" destId="{F44967A7-6C3E-3344-A344-F90A46B08E74}" srcOrd="0" destOrd="0" presId="urn:microsoft.com/office/officeart/2005/8/layout/cycle4"/>
    <dgm:cxn modelId="{79B5EF82-F89D-F94D-A3C3-AAF2AE76B40B}" srcId="{93E8A04B-DC23-3C4D-A68C-5920F32E5EE0}" destId="{BA1693F9-F046-C544-B7A1-6D69CE58DF6B}" srcOrd="0" destOrd="0" parTransId="{F8DB685C-4696-154C-819D-43AEB53E15E4}" sibTransId="{4BC77DC5-CC74-954A-81A9-7541E0CD4AF7}"/>
    <dgm:cxn modelId="{9A306483-B85B-4F4B-9FEA-6FFF43B6CF55}" srcId="{AD1669A2-1938-1141-BA6E-96A08D4A23B7}" destId="{B59AB80E-5F83-9648-902E-A7C1F46AF007}" srcOrd="1" destOrd="0" parTransId="{03E53941-A030-984F-8394-6F4AD2A27B3C}" sibTransId="{7EB29580-9FD2-D149-8609-DDB7ADC3C5C2}"/>
    <dgm:cxn modelId="{85D0FD84-4DEC-A249-A12C-F4ABACA19AE9}" type="presOf" srcId="{A2C219B1-5E72-4A49-8512-28868357D26C}" destId="{FBA07C0E-69BA-C84D-B5BC-D353AE24EC61}" srcOrd="1" destOrd="2" presId="urn:microsoft.com/office/officeart/2005/8/layout/cycle4"/>
    <dgm:cxn modelId="{D593D58B-D8A5-5844-88B1-6F040A2A714B}" type="presOf" srcId="{F0ABEE0F-4240-634C-86A7-B6F0410DB006}" destId="{FBA07C0E-69BA-C84D-B5BC-D353AE24EC61}" srcOrd="1" destOrd="1" presId="urn:microsoft.com/office/officeart/2005/8/layout/cycle4"/>
    <dgm:cxn modelId="{E07E328C-EE1B-0746-8A47-5C9B009A380A}" type="presOf" srcId="{6888CF27-5CEA-2F44-9B7C-2AC0405F2067}" destId="{FBA07C0E-69BA-C84D-B5BC-D353AE24EC61}" srcOrd="1" destOrd="4" presId="urn:microsoft.com/office/officeart/2005/8/layout/cycle4"/>
    <dgm:cxn modelId="{49478E8C-F949-7940-9070-B38FDE45B10F}" srcId="{F6D0F1BC-A171-1F47-BF08-031077FAE633}" destId="{C37586A0-CCD0-4A4C-A2DA-80EFB915E58B}" srcOrd="2" destOrd="0" parTransId="{529479A3-7366-BF4E-B296-F89F2E7094D7}" sibTransId="{9927BF60-FE50-8F47-AA0A-389D32B0F918}"/>
    <dgm:cxn modelId="{F601948C-6F4F-1A42-B868-EF7497DEA10C}" type="presOf" srcId="{E6496371-C935-6B43-B74E-11604A1933AC}" destId="{92F6F684-BC97-0F47-B6AB-6C602C767CF0}" srcOrd="0" destOrd="0" presId="urn:microsoft.com/office/officeart/2005/8/layout/cycle4"/>
    <dgm:cxn modelId="{604B7A91-6579-3045-9894-446DDF26B1CC}" type="presOf" srcId="{F0ABEE0F-4240-634C-86A7-B6F0410DB006}" destId="{06E0DB37-2F27-6E40-B2FD-68E00AF50AC6}" srcOrd="0" destOrd="1" presId="urn:microsoft.com/office/officeart/2005/8/layout/cycle4"/>
    <dgm:cxn modelId="{2ABB6698-187D-7642-BAF5-4D56EA4D6A3F}" type="presOf" srcId="{E6496371-C935-6B43-B74E-11604A1933AC}" destId="{8AE14AAB-D0F7-6742-B0E1-138F570F077B}" srcOrd="1" destOrd="0" presId="urn:microsoft.com/office/officeart/2005/8/layout/cycle4"/>
    <dgm:cxn modelId="{2D1E8F9E-FDD8-C84F-82A2-571755C8580D}" srcId="{C37586A0-CCD0-4A4C-A2DA-80EFB915E58B}" destId="{6888CF27-5CEA-2F44-9B7C-2AC0405F2067}" srcOrd="4" destOrd="0" parTransId="{1D8E5B97-13FA-2244-8E8D-ADCC7D351319}" sibTransId="{3C144AA1-DB4B-4F4B-A358-D8A576FA2698}"/>
    <dgm:cxn modelId="{C44664A1-A06C-F34F-A2C1-3AB3397FBF70}" srcId="{15C7835B-D8A0-7549-83E1-7F4FCA491493}" destId="{4D4EDE54-7DDE-D240-A5E1-F9E624764966}" srcOrd="1" destOrd="0" parTransId="{ABD461CB-9B6F-484D-940D-19575099FC84}" sibTransId="{E732980C-7EC8-EC4A-9DB6-89AD81754718}"/>
    <dgm:cxn modelId="{E33266AD-4588-794E-B0E7-DF2053D2DC6A}" type="presOf" srcId="{A2C219B1-5E72-4A49-8512-28868357D26C}" destId="{06E0DB37-2F27-6E40-B2FD-68E00AF50AC6}" srcOrd="0" destOrd="2" presId="urn:microsoft.com/office/officeart/2005/8/layout/cycle4"/>
    <dgm:cxn modelId="{855391B1-A02B-C44C-BEE2-F2018FA12146}" srcId="{C37586A0-CCD0-4A4C-A2DA-80EFB915E58B}" destId="{DEC1662F-18F1-154B-9427-E414BCB76E61}" srcOrd="0" destOrd="0" parTransId="{79128EE5-8A3C-3848-AB3C-4120AFFB6FE1}" sibTransId="{68702E18-4DB6-3D46-8F2A-23F4955DDA00}"/>
    <dgm:cxn modelId="{4755C9BB-D96A-614F-B8E4-1EDC1A9F7438}" srcId="{93E8A04B-DC23-3C4D-A68C-5920F32E5EE0}" destId="{83DB0389-13AE-1B41-8F48-A7D0B7B17610}" srcOrd="1" destOrd="0" parTransId="{4EF0A463-5014-E543-AD6B-9FE9CCBF5DFE}" sibTransId="{8AB76007-E952-7B42-AF0F-39BF9834CD05}"/>
    <dgm:cxn modelId="{427E61BC-23BB-3345-AE17-CF6E089490F4}" type="presOf" srcId="{93E8A04B-DC23-3C4D-A68C-5920F32E5EE0}" destId="{509552AD-1C8D-9544-9A45-62D029664ABC}" srcOrd="0" destOrd="0" presId="urn:microsoft.com/office/officeart/2005/8/layout/cycle4"/>
    <dgm:cxn modelId="{19E7F3D0-690D-2543-86CA-BB6F9D76026C}" srcId="{C37586A0-CCD0-4A4C-A2DA-80EFB915E58B}" destId="{F0ABEE0F-4240-634C-86A7-B6F0410DB006}" srcOrd="1" destOrd="0" parTransId="{3B40A067-C017-614C-8755-C1123BD57F35}" sibTransId="{B1595E53-BC93-4941-8F11-BC7B76F48228}"/>
    <dgm:cxn modelId="{A7955CE3-021F-CB4D-8A66-3F17CA97469D}" srcId="{C37586A0-CCD0-4A4C-A2DA-80EFB915E58B}" destId="{A2C219B1-5E72-4A49-8512-28868357D26C}" srcOrd="2" destOrd="0" parTransId="{4108A274-2ADF-A548-8AF1-B0AC2DCA9810}" sibTransId="{C1D71516-D364-B847-A694-6CEBABCD7CCB}"/>
    <dgm:cxn modelId="{A35E94E3-363A-9643-A246-2D90921C0068}" srcId="{AD1669A2-1938-1141-BA6E-96A08D4A23B7}" destId="{242A8184-849F-A64E-B7BF-EA78775C845A}" srcOrd="2" destOrd="0" parTransId="{5871B24D-025B-124F-ADF2-28B33ACA84DF}" sibTransId="{D1BF268F-0127-4F40-AF99-A79B39CB9C90}"/>
    <dgm:cxn modelId="{5B7BCBE3-F068-0748-A643-70CFFBC8FE69}" type="presOf" srcId="{0A608195-A4D5-CB44-B00D-D81C81F67EA1}" destId="{06E0DB37-2F27-6E40-B2FD-68E00AF50AC6}" srcOrd="0" destOrd="3" presId="urn:microsoft.com/office/officeart/2005/8/layout/cycle4"/>
    <dgm:cxn modelId="{78B7FAEA-B0F5-194D-BD9F-B5B4F3EBD492}" type="presOf" srcId="{15C7835B-D8A0-7549-83E1-7F4FCA491493}" destId="{D835BC09-8408-314C-82B0-9896D536099C}" srcOrd="0" destOrd="0" presId="urn:microsoft.com/office/officeart/2005/8/layout/cycle4"/>
    <dgm:cxn modelId="{0FE594F1-81EC-F945-A1F7-9F96F286A2EF}" type="presOf" srcId="{4D4EDE54-7DDE-D240-A5E1-F9E624764966}" destId="{F2A0EB09-CDDD-D147-951A-37DAEFB7EEB2}" srcOrd="1" destOrd="1" presId="urn:microsoft.com/office/officeart/2005/8/layout/cycle4"/>
    <dgm:cxn modelId="{D807F3F1-4177-D549-8DF8-C424E550DB96}" srcId="{F6D0F1BC-A171-1F47-BF08-031077FAE633}" destId="{93E8A04B-DC23-3C4D-A68C-5920F32E5EE0}" srcOrd="1" destOrd="0" parTransId="{4A9B3CD4-476F-654F-A88F-028022FBC648}" sibTransId="{A2A7DF03-EC44-604D-BEAD-DB29EEDC7CA8}"/>
    <dgm:cxn modelId="{3A9352F2-E982-134D-A607-09B6E163CF42}" type="presOf" srcId="{DEC1662F-18F1-154B-9427-E414BCB76E61}" destId="{06E0DB37-2F27-6E40-B2FD-68E00AF50AC6}" srcOrd="0" destOrd="0" presId="urn:microsoft.com/office/officeart/2005/8/layout/cycle4"/>
    <dgm:cxn modelId="{751BFBF5-5E2E-E845-84DC-0E5254B61991}" srcId="{15C7835B-D8A0-7549-83E1-7F4FCA491493}" destId="{EF8889A8-AB68-4A40-94E8-65C7882015BC}" srcOrd="0" destOrd="0" parTransId="{7E70B7FA-9FFB-F644-BB48-34FDAE4EDD9F}" sibTransId="{07B2501B-312F-3543-815B-A8FFFAA1220E}"/>
    <dgm:cxn modelId="{28A688F7-FF79-9F4A-BAB1-506A7F6EFAF2}" type="presOf" srcId="{EF8889A8-AB68-4A40-94E8-65C7882015BC}" destId="{F2A0EB09-CDDD-D147-951A-37DAEFB7EEB2}" srcOrd="1" destOrd="0" presId="urn:microsoft.com/office/officeart/2005/8/layout/cycle4"/>
    <dgm:cxn modelId="{7C9B8B42-A136-4B4E-AE53-D75253AF2FF5}" type="presParOf" srcId="{00E985D1-327C-1644-9DEB-A63B1FC2BC6C}" destId="{A8CE58BF-56D7-3C48-8D11-09C16A46FE2D}" srcOrd="0" destOrd="0" presId="urn:microsoft.com/office/officeart/2005/8/layout/cycle4"/>
    <dgm:cxn modelId="{A98A2BB6-C024-5449-91C6-B74B5636EC66}" type="presParOf" srcId="{A8CE58BF-56D7-3C48-8D11-09C16A46FE2D}" destId="{28958611-A234-1944-B7F7-4601762B0281}" srcOrd="0" destOrd="0" presId="urn:microsoft.com/office/officeart/2005/8/layout/cycle4"/>
    <dgm:cxn modelId="{47AB9F89-7406-BF41-BA07-3799BCB60F6F}" type="presParOf" srcId="{28958611-A234-1944-B7F7-4601762B0281}" destId="{92F6F684-BC97-0F47-B6AB-6C602C767CF0}" srcOrd="0" destOrd="0" presId="urn:microsoft.com/office/officeart/2005/8/layout/cycle4"/>
    <dgm:cxn modelId="{0AC0BFE7-22E7-EA4B-837A-9D1E0ADFA99E}" type="presParOf" srcId="{28958611-A234-1944-B7F7-4601762B0281}" destId="{8AE14AAB-D0F7-6742-B0E1-138F570F077B}" srcOrd="1" destOrd="0" presId="urn:microsoft.com/office/officeart/2005/8/layout/cycle4"/>
    <dgm:cxn modelId="{D21556C3-8732-3342-8EDD-9BF9E7000548}" type="presParOf" srcId="{A8CE58BF-56D7-3C48-8D11-09C16A46FE2D}" destId="{7C0A07C2-A73A-5E4B-9715-71248127376F}" srcOrd="1" destOrd="0" presId="urn:microsoft.com/office/officeart/2005/8/layout/cycle4"/>
    <dgm:cxn modelId="{F2F71D14-BA45-7847-899D-C09BD6D2FD63}" type="presParOf" srcId="{7C0A07C2-A73A-5E4B-9715-71248127376F}" destId="{01E9212C-8942-CD47-9CA2-4DBB28442665}" srcOrd="0" destOrd="0" presId="urn:microsoft.com/office/officeart/2005/8/layout/cycle4"/>
    <dgm:cxn modelId="{75502296-9797-854D-89CA-F9FD57928C86}" type="presParOf" srcId="{7C0A07C2-A73A-5E4B-9715-71248127376F}" destId="{030A6A9F-5E58-4D4C-9DED-37A518B90EB2}" srcOrd="1" destOrd="0" presId="urn:microsoft.com/office/officeart/2005/8/layout/cycle4"/>
    <dgm:cxn modelId="{C87E8CAA-5EA5-0F48-B8CB-A1C77757EA30}" type="presParOf" srcId="{A8CE58BF-56D7-3C48-8D11-09C16A46FE2D}" destId="{8006DD85-E723-3F41-9EEA-CF60D13F1C30}" srcOrd="2" destOrd="0" presId="urn:microsoft.com/office/officeart/2005/8/layout/cycle4"/>
    <dgm:cxn modelId="{1935004F-E6DE-674B-9DB3-9D43B061088B}" type="presParOf" srcId="{8006DD85-E723-3F41-9EEA-CF60D13F1C30}" destId="{06E0DB37-2F27-6E40-B2FD-68E00AF50AC6}" srcOrd="0" destOrd="0" presId="urn:microsoft.com/office/officeart/2005/8/layout/cycle4"/>
    <dgm:cxn modelId="{AC2D40EA-60AA-4048-8EB4-567A1D199F33}" type="presParOf" srcId="{8006DD85-E723-3F41-9EEA-CF60D13F1C30}" destId="{FBA07C0E-69BA-C84D-B5BC-D353AE24EC61}" srcOrd="1" destOrd="0" presId="urn:microsoft.com/office/officeart/2005/8/layout/cycle4"/>
    <dgm:cxn modelId="{6972F6FE-9EFA-7043-94C1-94B2FFC7D33E}" type="presParOf" srcId="{A8CE58BF-56D7-3C48-8D11-09C16A46FE2D}" destId="{73DEC434-10B5-DA44-B79F-F6578FA50727}" srcOrd="3" destOrd="0" presId="urn:microsoft.com/office/officeart/2005/8/layout/cycle4"/>
    <dgm:cxn modelId="{0A1708F3-6875-4A4A-B204-65BAF9300FAF}" type="presParOf" srcId="{73DEC434-10B5-DA44-B79F-F6578FA50727}" destId="{4B91FE61-9253-2540-946C-6D2603242ED3}" srcOrd="0" destOrd="0" presId="urn:microsoft.com/office/officeart/2005/8/layout/cycle4"/>
    <dgm:cxn modelId="{33306B30-B32A-9D49-9972-43CD9AFAD9AF}" type="presParOf" srcId="{73DEC434-10B5-DA44-B79F-F6578FA50727}" destId="{F2A0EB09-CDDD-D147-951A-37DAEFB7EEB2}" srcOrd="1" destOrd="0" presId="urn:microsoft.com/office/officeart/2005/8/layout/cycle4"/>
    <dgm:cxn modelId="{8713D26C-917F-BC49-929D-2C89A4EB02D3}" type="presParOf" srcId="{A8CE58BF-56D7-3C48-8D11-09C16A46FE2D}" destId="{EA2B17AF-6818-094A-B0CF-BC4F65DD26A1}" srcOrd="4" destOrd="0" presId="urn:microsoft.com/office/officeart/2005/8/layout/cycle4"/>
    <dgm:cxn modelId="{2C8ED207-C78A-B245-AFC8-7FF42702F553}" type="presParOf" srcId="{00E985D1-327C-1644-9DEB-A63B1FC2BC6C}" destId="{0B464054-1918-5146-B83B-991CD6038A03}" srcOrd="1" destOrd="0" presId="urn:microsoft.com/office/officeart/2005/8/layout/cycle4"/>
    <dgm:cxn modelId="{838D9CF9-E6B1-3749-9EA6-3ECD287708C1}" type="presParOf" srcId="{0B464054-1918-5146-B83B-991CD6038A03}" destId="{99DE8A4A-DBCF-DB44-BD59-DF0CCD9E4F18}" srcOrd="0" destOrd="0" presId="urn:microsoft.com/office/officeart/2005/8/layout/cycle4"/>
    <dgm:cxn modelId="{BE17DE66-3FE5-334A-8038-738B6792CAB9}" type="presParOf" srcId="{0B464054-1918-5146-B83B-991CD6038A03}" destId="{509552AD-1C8D-9544-9A45-62D029664ABC}" srcOrd="1" destOrd="0" presId="urn:microsoft.com/office/officeart/2005/8/layout/cycle4"/>
    <dgm:cxn modelId="{AFCC578E-AACE-4D45-A800-99601ADC8B47}" type="presParOf" srcId="{0B464054-1918-5146-B83B-991CD6038A03}" destId="{F44967A7-6C3E-3344-A344-F90A46B08E74}" srcOrd="2" destOrd="0" presId="urn:microsoft.com/office/officeart/2005/8/layout/cycle4"/>
    <dgm:cxn modelId="{48045D1A-5090-FD4B-AC62-5E725152EC93}" type="presParOf" srcId="{0B464054-1918-5146-B83B-991CD6038A03}" destId="{D835BC09-8408-314C-82B0-9896D536099C}" srcOrd="3" destOrd="0" presId="urn:microsoft.com/office/officeart/2005/8/layout/cycle4"/>
    <dgm:cxn modelId="{424D23C7-1159-CE4F-9AF0-7E68AD5EBEAA}" type="presParOf" srcId="{0B464054-1918-5146-B83B-991CD6038A03}" destId="{7D0B9226-6569-C645-B4D3-D1749ABF9C16}" srcOrd="4" destOrd="0" presId="urn:microsoft.com/office/officeart/2005/8/layout/cycle4"/>
    <dgm:cxn modelId="{B8A80D6F-F2A7-5D4A-9ED5-438337D849F6}" type="presParOf" srcId="{00E985D1-327C-1644-9DEB-A63B1FC2BC6C}" destId="{0E43A113-5E95-484D-A9BF-016878C76B29}" srcOrd="2" destOrd="0" presId="urn:microsoft.com/office/officeart/2005/8/layout/cycle4"/>
    <dgm:cxn modelId="{9BB2AB20-B8AE-8844-A5C0-BA562FCA2AD2}" type="presParOf" srcId="{00E985D1-327C-1644-9DEB-A63B1FC2BC6C}" destId="{68DBECA8-EC08-0D49-A765-592BD558606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79503-65FD-9E47-9289-804CB8745C6F}" type="doc">
      <dgm:prSet loTypeId="urn:microsoft.com/office/officeart/2005/8/layout/radial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F07C8C-C88C-D343-B2ED-3678E92D41C3}">
      <dgm:prSet phldrT="[Text]"/>
      <dgm:spPr/>
      <dgm:t>
        <a:bodyPr/>
        <a:lstStyle/>
        <a:p>
          <a:r>
            <a:rPr lang="en-GB" dirty="0"/>
            <a:t>Python</a:t>
          </a:r>
        </a:p>
      </dgm:t>
    </dgm:pt>
    <dgm:pt modelId="{8C0F52A6-A178-D84D-B157-B54F5E385946}" type="parTrans" cxnId="{4604056C-EDF6-5C4D-9850-9D0B95714B88}">
      <dgm:prSet/>
      <dgm:spPr/>
      <dgm:t>
        <a:bodyPr/>
        <a:lstStyle/>
        <a:p>
          <a:endParaRPr lang="en-GB"/>
        </a:p>
      </dgm:t>
    </dgm:pt>
    <dgm:pt modelId="{04283AE1-FA43-0045-A763-09B98D7ADE9B}" type="sibTrans" cxnId="{4604056C-EDF6-5C4D-9850-9D0B95714B88}">
      <dgm:prSet/>
      <dgm:spPr/>
      <dgm:t>
        <a:bodyPr/>
        <a:lstStyle/>
        <a:p>
          <a:endParaRPr lang="en-GB"/>
        </a:p>
      </dgm:t>
    </dgm:pt>
    <dgm:pt modelId="{C42DF261-9405-3142-B167-4EC874083564}">
      <dgm:prSet phldrT="[Text]"/>
      <dgm:spPr/>
      <dgm:t>
        <a:bodyPr/>
        <a:lstStyle/>
        <a:p>
          <a:r>
            <a:rPr lang="en-GB" dirty="0"/>
            <a:t>Software Quality</a:t>
          </a:r>
        </a:p>
      </dgm:t>
    </dgm:pt>
    <dgm:pt modelId="{5B39DF42-D1BB-B348-86F8-F23550A94E7C}" type="parTrans" cxnId="{FD09F3D9-0EDF-914F-86E1-E6C6ECDEA12B}">
      <dgm:prSet/>
      <dgm:spPr/>
      <dgm:t>
        <a:bodyPr/>
        <a:lstStyle/>
        <a:p>
          <a:endParaRPr lang="en-GB"/>
        </a:p>
      </dgm:t>
    </dgm:pt>
    <dgm:pt modelId="{EDCE8F44-D693-0744-8338-6DF09B6DB945}" type="sibTrans" cxnId="{FD09F3D9-0EDF-914F-86E1-E6C6ECDEA12B}">
      <dgm:prSet/>
      <dgm:spPr/>
      <dgm:t>
        <a:bodyPr/>
        <a:lstStyle/>
        <a:p>
          <a:endParaRPr lang="en-GB"/>
        </a:p>
      </dgm:t>
    </dgm:pt>
    <dgm:pt modelId="{1D5C4E1E-2DC4-4D4B-88F5-4703AF007070}">
      <dgm:prSet phldrT="[Text]"/>
      <dgm:spPr/>
      <dgm:t>
        <a:bodyPr/>
        <a:lstStyle/>
        <a:p>
          <a:r>
            <a:rPr lang="en-GB" dirty="0"/>
            <a:t>Support</a:t>
          </a:r>
          <a:r>
            <a:rPr lang="en-GB" baseline="0" dirty="0"/>
            <a:t> Library</a:t>
          </a:r>
          <a:endParaRPr lang="en-GB" dirty="0"/>
        </a:p>
      </dgm:t>
    </dgm:pt>
    <dgm:pt modelId="{88747001-DFCD-5349-82E6-02B67DE80825}" type="parTrans" cxnId="{60E64FB2-D624-0F41-BA2B-BB6FEE3E5785}">
      <dgm:prSet/>
      <dgm:spPr/>
      <dgm:t>
        <a:bodyPr/>
        <a:lstStyle/>
        <a:p>
          <a:endParaRPr lang="en-GB"/>
        </a:p>
      </dgm:t>
    </dgm:pt>
    <dgm:pt modelId="{17DC758A-D9CB-624B-AF79-BF34CA3F5E46}" type="sibTrans" cxnId="{60E64FB2-D624-0F41-BA2B-BB6FEE3E5785}">
      <dgm:prSet/>
      <dgm:spPr/>
      <dgm:t>
        <a:bodyPr/>
        <a:lstStyle/>
        <a:p>
          <a:endParaRPr lang="en-GB"/>
        </a:p>
      </dgm:t>
    </dgm:pt>
    <dgm:pt modelId="{387B12C0-D839-DB4E-9723-720FE9AB7802}">
      <dgm:prSet phldrT="[Text]"/>
      <dgm:spPr/>
      <dgm:t>
        <a:bodyPr/>
        <a:lstStyle/>
        <a:p>
          <a:r>
            <a:rPr lang="en-GB" dirty="0"/>
            <a:t>Program Portability</a:t>
          </a:r>
        </a:p>
      </dgm:t>
    </dgm:pt>
    <dgm:pt modelId="{1A9C67E8-107E-F340-AD47-38C2CEDE4420}" type="parTrans" cxnId="{2CB48E7F-576E-6E49-8C98-1EFE2A0BC7D2}">
      <dgm:prSet/>
      <dgm:spPr/>
      <dgm:t>
        <a:bodyPr/>
        <a:lstStyle/>
        <a:p>
          <a:endParaRPr lang="en-GB"/>
        </a:p>
      </dgm:t>
    </dgm:pt>
    <dgm:pt modelId="{5ED3A6B8-9FD6-5545-A7FE-6AA85FF6666C}" type="sibTrans" cxnId="{2CB48E7F-576E-6E49-8C98-1EFE2A0BC7D2}">
      <dgm:prSet/>
      <dgm:spPr/>
      <dgm:t>
        <a:bodyPr/>
        <a:lstStyle/>
        <a:p>
          <a:endParaRPr lang="en-GB"/>
        </a:p>
      </dgm:t>
    </dgm:pt>
    <dgm:pt modelId="{E3FA37C2-8F8C-504A-8F4F-4E53203BA4FD}">
      <dgm:prSet phldrT="[Text]"/>
      <dgm:spPr/>
      <dgm:t>
        <a:bodyPr/>
        <a:lstStyle/>
        <a:p>
          <a:r>
            <a:rPr lang="en-GB" dirty="0"/>
            <a:t>Developer Productivity</a:t>
          </a:r>
        </a:p>
      </dgm:t>
    </dgm:pt>
    <dgm:pt modelId="{D38386EA-D23D-164A-98DA-DAB656485A16}" type="parTrans" cxnId="{BE7F436E-4AA1-A745-97D7-540F94B2F265}">
      <dgm:prSet/>
      <dgm:spPr/>
      <dgm:t>
        <a:bodyPr/>
        <a:lstStyle/>
        <a:p>
          <a:endParaRPr lang="en-GB"/>
        </a:p>
      </dgm:t>
    </dgm:pt>
    <dgm:pt modelId="{C9A74737-7D93-074E-B036-471C457CBC53}" type="sibTrans" cxnId="{BE7F436E-4AA1-A745-97D7-540F94B2F265}">
      <dgm:prSet/>
      <dgm:spPr/>
      <dgm:t>
        <a:bodyPr/>
        <a:lstStyle/>
        <a:p>
          <a:endParaRPr lang="en-GB"/>
        </a:p>
      </dgm:t>
    </dgm:pt>
    <dgm:pt modelId="{FDA64C55-8482-CE47-B0F6-0BD67A76CF79}" type="pres">
      <dgm:prSet presAssocID="{04079503-65FD-9E47-9289-804CB8745C6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609E6F-4628-564C-B9D1-0DBE91FCF7A8}" type="pres">
      <dgm:prSet presAssocID="{5BF07C8C-C88C-D343-B2ED-3678E92D41C3}" presName="centerShape" presStyleLbl="node0" presStyleIdx="0" presStyleCnt="1"/>
      <dgm:spPr/>
    </dgm:pt>
    <dgm:pt modelId="{F30386D5-4232-D44E-8026-4F4DA15C5BB8}" type="pres">
      <dgm:prSet presAssocID="{5B39DF42-D1BB-B348-86F8-F23550A94E7C}" presName="Name9" presStyleLbl="parChTrans1D2" presStyleIdx="0" presStyleCnt="4"/>
      <dgm:spPr/>
    </dgm:pt>
    <dgm:pt modelId="{AC03C63F-F657-5E47-8DB5-2A9B7E86CFF8}" type="pres">
      <dgm:prSet presAssocID="{5B39DF42-D1BB-B348-86F8-F23550A94E7C}" presName="connTx" presStyleLbl="parChTrans1D2" presStyleIdx="0" presStyleCnt="4"/>
      <dgm:spPr/>
    </dgm:pt>
    <dgm:pt modelId="{48C9169C-F139-2A41-85A0-0926EA05212C}" type="pres">
      <dgm:prSet presAssocID="{C42DF261-9405-3142-B167-4EC874083564}" presName="node" presStyleLbl="node1" presStyleIdx="0" presStyleCnt="4">
        <dgm:presLayoutVars>
          <dgm:bulletEnabled val="1"/>
        </dgm:presLayoutVars>
      </dgm:prSet>
      <dgm:spPr/>
    </dgm:pt>
    <dgm:pt modelId="{9139D780-263F-ED4F-B810-C87041FC479E}" type="pres">
      <dgm:prSet presAssocID="{88747001-DFCD-5349-82E6-02B67DE80825}" presName="Name9" presStyleLbl="parChTrans1D2" presStyleIdx="1" presStyleCnt="4"/>
      <dgm:spPr/>
    </dgm:pt>
    <dgm:pt modelId="{1130390C-2F25-2D41-9656-A3F38B1E87BB}" type="pres">
      <dgm:prSet presAssocID="{88747001-DFCD-5349-82E6-02B67DE80825}" presName="connTx" presStyleLbl="parChTrans1D2" presStyleIdx="1" presStyleCnt="4"/>
      <dgm:spPr/>
    </dgm:pt>
    <dgm:pt modelId="{D0A6AA40-F767-8641-8026-6954AF9ED3FC}" type="pres">
      <dgm:prSet presAssocID="{1D5C4E1E-2DC4-4D4B-88F5-4703AF007070}" presName="node" presStyleLbl="node1" presStyleIdx="1" presStyleCnt="4">
        <dgm:presLayoutVars>
          <dgm:bulletEnabled val="1"/>
        </dgm:presLayoutVars>
      </dgm:prSet>
      <dgm:spPr/>
    </dgm:pt>
    <dgm:pt modelId="{B668E5C1-4E0C-CD42-9F93-164213DDF96D}" type="pres">
      <dgm:prSet presAssocID="{1A9C67E8-107E-F340-AD47-38C2CEDE4420}" presName="Name9" presStyleLbl="parChTrans1D2" presStyleIdx="2" presStyleCnt="4"/>
      <dgm:spPr/>
    </dgm:pt>
    <dgm:pt modelId="{C05CE893-7BF2-0444-8336-C619C8DDE676}" type="pres">
      <dgm:prSet presAssocID="{1A9C67E8-107E-F340-AD47-38C2CEDE4420}" presName="connTx" presStyleLbl="parChTrans1D2" presStyleIdx="2" presStyleCnt="4"/>
      <dgm:spPr/>
    </dgm:pt>
    <dgm:pt modelId="{B8656B5C-0DF9-E244-B74C-8D81893BDDA1}" type="pres">
      <dgm:prSet presAssocID="{387B12C0-D839-DB4E-9723-720FE9AB7802}" presName="node" presStyleLbl="node1" presStyleIdx="2" presStyleCnt="4">
        <dgm:presLayoutVars>
          <dgm:bulletEnabled val="1"/>
        </dgm:presLayoutVars>
      </dgm:prSet>
      <dgm:spPr/>
    </dgm:pt>
    <dgm:pt modelId="{3B3FA0D2-5E5A-6544-9580-DFFF75A9F88C}" type="pres">
      <dgm:prSet presAssocID="{D38386EA-D23D-164A-98DA-DAB656485A16}" presName="Name9" presStyleLbl="parChTrans1D2" presStyleIdx="3" presStyleCnt="4"/>
      <dgm:spPr/>
    </dgm:pt>
    <dgm:pt modelId="{0A7C44C4-821A-F645-AD77-FD792D8FCB28}" type="pres">
      <dgm:prSet presAssocID="{D38386EA-D23D-164A-98DA-DAB656485A16}" presName="connTx" presStyleLbl="parChTrans1D2" presStyleIdx="3" presStyleCnt="4"/>
      <dgm:spPr/>
    </dgm:pt>
    <dgm:pt modelId="{20C4EB48-B29D-6B4D-B680-E38337069AD1}" type="pres">
      <dgm:prSet presAssocID="{E3FA37C2-8F8C-504A-8F4F-4E53203BA4FD}" presName="node" presStyleLbl="node1" presStyleIdx="3" presStyleCnt="4">
        <dgm:presLayoutVars>
          <dgm:bulletEnabled val="1"/>
        </dgm:presLayoutVars>
      </dgm:prSet>
      <dgm:spPr/>
    </dgm:pt>
  </dgm:ptLst>
  <dgm:cxnLst>
    <dgm:cxn modelId="{CE03D614-87F4-6A4E-831C-0A16A853BF1C}" type="presOf" srcId="{1D5C4E1E-2DC4-4D4B-88F5-4703AF007070}" destId="{D0A6AA40-F767-8641-8026-6954AF9ED3FC}" srcOrd="0" destOrd="0" presId="urn:microsoft.com/office/officeart/2005/8/layout/radial1"/>
    <dgm:cxn modelId="{EDBB3B1F-1097-1440-AD58-FF7D59511C84}" type="presOf" srcId="{88747001-DFCD-5349-82E6-02B67DE80825}" destId="{1130390C-2F25-2D41-9656-A3F38B1E87BB}" srcOrd="1" destOrd="0" presId="urn:microsoft.com/office/officeart/2005/8/layout/radial1"/>
    <dgm:cxn modelId="{5359C725-771E-EC43-A66E-377661C975F9}" type="presOf" srcId="{D38386EA-D23D-164A-98DA-DAB656485A16}" destId="{3B3FA0D2-5E5A-6544-9580-DFFF75A9F88C}" srcOrd="0" destOrd="0" presId="urn:microsoft.com/office/officeart/2005/8/layout/radial1"/>
    <dgm:cxn modelId="{7221D343-A33E-ED45-AD7F-2331A0AAB981}" type="presOf" srcId="{D38386EA-D23D-164A-98DA-DAB656485A16}" destId="{0A7C44C4-821A-F645-AD77-FD792D8FCB28}" srcOrd="1" destOrd="0" presId="urn:microsoft.com/office/officeart/2005/8/layout/radial1"/>
    <dgm:cxn modelId="{118F034C-7048-4D4C-BE98-7C9F0978A5EE}" type="presOf" srcId="{387B12C0-D839-DB4E-9723-720FE9AB7802}" destId="{B8656B5C-0DF9-E244-B74C-8D81893BDDA1}" srcOrd="0" destOrd="0" presId="urn:microsoft.com/office/officeart/2005/8/layout/radial1"/>
    <dgm:cxn modelId="{2D568456-BA4C-B84C-ABF9-A61EDFD50BB6}" type="presOf" srcId="{1A9C67E8-107E-F340-AD47-38C2CEDE4420}" destId="{B668E5C1-4E0C-CD42-9F93-164213DDF96D}" srcOrd="0" destOrd="0" presId="urn:microsoft.com/office/officeart/2005/8/layout/radial1"/>
    <dgm:cxn modelId="{2B5FE266-9746-1F47-9066-01BD9DCE4AB8}" type="presOf" srcId="{04079503-65FD-9E47-9289-804CB8745C6F}" destId="{FDA64C55-8482-CE47-B0F6-0BD67A76CF79}" srcOrd="0" destOrd="0" presId="urn:microsoft.com/office/officeart/2005/8/layout/radial1"/>
    <dgm:cxn modelId="{4604056C-EDF6-5C4D-9850-9D0B95714B88}" srcId="{04079503-65FD-9E47-9289-804CB8745C6F}" destId="{5BF07C8C-C88C-D343-B2ED-3678E92D41C3}" srcOrd="0" destOrd="0" parTransId="{8C0F52A6-A178-D84D-B157-B54F5E385946}" sibTransId="{04283AE1-FA43-0045-A763-09B98D7ADE9B}"/>
    <dgm:cxn modelId="{BE7F436E-4AA1-A745-97D7-540F94B2F265}" srcId="{5BF07C8C-C88C-D343-B2ED-3678E92D41C3}" destId="{E3FA37C2-8F8C-504A-8F4F-4E53203BA4FD}" srcOrd="3" destOrd="0" parTransId="{D38386EA-D23D-164A-98DA-DAB656485A16}" sibTransId="{C9A74737-7D93-074E-B036-471C457CBC53}"/>
    <dgm:cxn modelId="{580DFA77-4854-D840-BF22-1EA272BE6A03}" type="presOf" srcId="{C42DF261-9405-3142-B167-4EC874083564}" destId="{48C9169C-F139-2A41-85A0-0926EA05212C}" srcOrd="0" destOrd="0" presId="urn:microsoft.com/office/officeart/2005/8/layout/radial1"/>
    <dgm:cxn modelId="{92CE1B7D-F4C7-9C45-867E-584FED27FBE7}" type="presOf" srcId="{E3FA37C2-8F8C-504A-8F4F-4E53203BA4FD}" destId="{20C4EB48-B29D-6B4D-B680-E38337069AD1}" srcOrd="0" destOrd="0" presId="urn:microsoft.com/office/officeart/2005/8/layout/radial1"/>
    <dgm:cxn modelId="{2CB48E7F-576E-6E49-8C98-1EFE2A0BC7D2}" srcId="{5BF07C8C-C88C-D343-B2ED-3678E92D41C3}" destId="{387B12C0-D839-DB4E-9723-720FE9AB7802}" srcOrd="2" destOrd="0" parTransId="{1A9C67E8-107E-F340-AD47-38C2CEDE4420}" sibTransId="{5ED3A6B8-9FD6-5545-A7FE-6AA85FF6666C}"/>
    <dgm:cxn modelId="{A9F3689B-2F59-4F4F-9790-01740870F535}" type="presOf" srcId="{5B39DF42-D1BB-B348-86F8-F23550A94E7C}" destId="{F30386D5-4232-D44E-8026-4F4DA15C5BB8}" srcOrd="0" destOrd="0" presId="urn:microsoft.com/office/officeart/2005/8/layout/radial1"/>
    <dgm:cxn modelId="{60E64FB2-D624-0F41-BA2B-BB6FEE3E5785}" srcId="{5BF07C8C-C88C-D343-B2ED-3678E92D41C3}" destId="{1D5C4E1E-2DC4-4D4B-88F5-4703AF007070}" srcOrd="1" destOrd="0" parTransId="{88747001-DFCD-5349-82E6-02B67DE80825}" sibTransId="{17DC758A-D9CB-624B-AF79-BF34CA3F5E46}"/>
    <dgm:cxn modelId="{6134C2BE-8508-1A4C-A31D-7F0AA65326AE}" type="presOf" srcId="{5B39DF42-D1BB-B348-86F8-F23550A94E7C}" destId="{AC03C63F-F657-5E47-8DB5-2A9B7E86CFF8}" srcOrd="1" destOrd="0" presId="urn:microsoft.com/office/officeart/2005/8/layout/radial1"/>
    <dgm:cxn modelId="{6F194DC5-96A7-F44E-9015-D64EE5A12D6C}" type="presOf" srcId="{88747001-DFCD-5349-82E6-02B67DE80825}" destId="{9139D780-263F-ED4F-B810-C87041FC479E}" srcOrd="0" destOrd="0" presId="urn:microsoft.com/office/officeart/2005/8/layout/radial1"/>
    <dgm:cxn modelId="{0B737ACA-B49B-BF4B-A887-D4B9C128BBE1}" type="presOf" srcId="{1A9C67E8-107E-F340-AD47-38C2CEDE4420}" destId="{C05CE893-7BF2-0444-8336-C619C8DDE676}" srcOrd="1" destOrd="0" presId="urn:microsoft.com/office/officeart/2005/8/layout/radial1"/>
    <dgm:cxn modelId="{A8E3AFD6-15DF-4A4E-83B5-970B5E80B4D9}" type="presOf" srcId="{5BF07C8C-C88C-D343-B2ED-3678E92D41C3}" destId="{2F609E6F-4628-564C-B9D1-0DBE91FCF7A8}" srcOrd="0" destOrd="0" presId="urn:microsoft.com/office/officeart/2005/8/layout/radial1"/>
    <dgm:cxn modelId="{FD09F3D9-0EDF-914F-86E1-E6C6ECDEA12B}" srcId="{5BF07C8C-C88C-D343-B2ED-3678E92D41C3}" destId="{C42DF261-9405-3142-B167-4EC874083564}" srcOrd="0" destOrd="0" parTransId="{5B39DF42-D1BB-B348-86F8-F23550A94E7C}" sibTransId="{EDCE8F44-D693-0744-8338-6DF09B6DB945}"/>
    <dgm:cxn modelId="{2ED05A9D-1700-EE4B-B2FA-B094E360C8C2}" type="presParOf" srcId="{FDA64C55-8482-CE47-B0F6-0BD67A76CF79}" destId="{2F609E6F-4628-564C-B9D1-0DBE91FCF7A8}" srcOrd="0" destOrd="0" presId="urn:microsoft.com/office/officeart/2005/8/layout/radial1"/>
    <dgm:cxn modelId="{11238202-7C74-2249-8CD4-2CCFACE9D0DD}" type="presParOf" srcId="{FDA64C55-8482-CE47-B0F6-0BD67A76CF79}" destId="{F30386D5-4232-D44E-8026-4F4DA15C5BB8}" srcOrd="1" destOrd="0" presId="urn:microsoft.com/office/officeart/2005/8/layout/radial1"/>
    <dgm:cxn modelId="{6CD832CB-AB7F-A046-9CCB-113CBC5D180D}" type="presParOf" srcId="{F30386D5-4232-D44E-8026-4F4DA15C5BB8}" destId="{AC03C63F-F657-5E47-8DB5-2A9B7E86CFF8}" srcOrd="0" destOrd="0" presId="urn:microsoft.com/office/officeart/2005/8/layout/radial1"/>
    <dgm:cxn modelId="{EC3C6F4F-A62B-704F-A07F-88B17DB950E3}" type="presParOf" srcId="{FDA64C55-8482-CE47-B0F6-0BD67A76CF79}" destId="{48C9169C-F139-2A41-85A0-0926EA05212C}" srcOrd="2" destOrd="0" presId="urn:microsoft.com/office/officeart/2005/8/layout/radial1"/>
    <dgm:cxn modelId="{99D117E2-6EC6-8048-AAD2-B0A63E8F6EC4}" type="presParOf" srcId="{FDA64C55-8482-CE47-B0F6-0BD67A76CF79}" destId="{9139D780-263F-ED4F-B810-C87041FC479E}" srcOrd="3" destOrd="0" presId="urn:microsoft.com/office/officeart/2005/8/layout/radial1"/>
    <dgm:cxn modelId="{AC804B04-B885-CA44-9841-26754D63543D}" type="presParOf" srcId="{9139D780-263F-ED4F-B810-C87041FC479E}" destId="{1130390C-2F25-2D41-9656-A3F38B1E87BB}" srcOrd="0" destOrd="0" presId="urn:microsoft.com/office/officeart/2005/8/layout/radial1"/>
    <dgm:cxn modelId="{6DDFA0FD-FDDC-B04B-A8E5-08640CD0368F}" type="presParOf" srcId="{FDA64C55-8482-CE47-B0F6-0BD67A76CF79}" destId="{D0A6AA40-F767-8641-8026-6954AF9ED3FC}" srcOrd="4" destOrd="0" presId="urn:microsoft.com/office/officeart/2005/8/layout/radial1"/>
    <dgm:cxn modelId="{0F43D93A-FC3F-C944-822C-2AFC19D756A4}" type="presParOf" srcId="{FDA64C55-8482-CE47-B0F6-0BD67A76CF79}" destId="{B668E5C1-4E0C-CD42-9F93-164213DDF96D}" srcOrd="5" destOrd="0" presId="urn:microsoft.com/office/officeart/2005/8/layout/radial1"/>
    <dgm:cxn modelId="{E7CA873C-3D4A-4140-BE30-7CACBEF5D005}" type="presParOf" srcId="{B668E5C1-4E0C-CD42-9F93-164213DDF96D}" destId="{C05CE893-7BF2-0444-8336-C619C8DDE676}" srcOrd="0" destOrd="0" presId="urn:microsoft.com/office/officeart/2005/8/layout/radial1"/>
    <dgm:cxn modelId="{DA294DE4-FC62-C148-94FA-BC8D44CFE7F4}" type="presParOf" srcId="{FDA64C55-8482-CE47-B0F6-0BD67A76CF79}" destId="{B8656B5C-0DF9-E244-B74C-8D81893BDDA1}" srcOrd="6" destOrd="0" presId="urn:microsoft.com/office/officeart/2005/8/layout/radial1"/>
    <dgm:cxn modelId="{4C7C6319-FF9F-A349-B851-22E5D9E25FFA}" type="presParOf" srcId="{FDA64C55-8482-CE47-B0F6-0BD67A76CF79}" destId="{3B3FA0D2-5E5A-6544-9580-DFFF75A9F88C}" srcOrd="7" destOrd="0" presId="urn:microsoft.com/office/officeart/2005/8/layout/radial1"/>
    <dgm:cxn modelId="{873B8B82-540C-EE48-8B2B-AA29DF3F91B4}" type="presParOf" srcId="{3B3FA0D2-5E5A-6544-9580-DFFF75A9F88C}" destId="{0A7C44C4-821A-F645-AD77-FD792D8FCB28}" srcOrd="0" destOrd="0" presId="urn:microsoft.com/office/officeart/2005/8/layout/radial1"/>
    <dgm:cxn modelId="{1F6392C3-B6BD-D548-8B32-09BFA0A55792}" type="presParOf" srcId="{FDA64C55-8482-CE47-B0F6-0BD67A76CF79}" destId="{20C4EB48-B29D-6B4D-B680-E38337069AD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1F0D3-C0CB-7644-8722-7C82D109CA9F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E3BA66-6C38-8E4A-9349-B7777B998538}">
      <dgm:prSet phldrT="[Text]"/>
      <dgm:spPr/>
      <dgm:t>
        <a:bodyPr/>
        <a:lstStyle/>
        <a:p>
          <a:r>
            <a:rPr lang="en-GB" dirty="0">
              <a:latin typeface="+mj-lt"/>
            </a:rPr>
            <a:t>Datatype</a:t>
          </a:r>
        </a:p>
      </dgm:t>
    </dgm:pt>
    <dgm:pt modelId="{1923A6E0-BD3E-5A41-9C53-38F732A25140}" type="parTrans" cxnId="{A3D8A2BE-DAC9-DD46-8D52-47D3B32D0715}">
      <dgm:prSet/>
      <dgm:spPr/>
      <dgm:t>
        <a:bodyPr/>
        <a:lstStyle/>
        <a:p>
          <a:endParaRPr lang="en-GB"/>
        </a:p>
      </dgm:t>
    </dgm:pt>
    <dgm:pt modelId="{714ABB44-8B13-FB4A-87B5-A659FAC4142B}" type="sibTrans" cxnId="{A3D8A2BE-DAC9-DD46-8D52-47D3B32D0715}">
      <dgm:prSet/>
      <dgm:spPr/>
      <dgm:t>
        <a:bodyPr/>
        <a:lstStyle/>
        <a:p>
          <a:endParaRPr lang="en-GB"/>
        </a:p>
      </dgm:t>
    </dgm:pt>
    <dgm:pt modelId="{219CB770-011B-AA43-A5B2-EF5B5BF189A4}">
      <dgm:prSet phldrT="[Text]"/>
      <dgm:spPr/>
      <dgm:t>
        <a:bodyPr/>
        <a:lstStyle/>
        <a:p>
          <a:r>
            <a:rPr lang="en-GB" dirty="0">
              <a:latin typeface="+mj-lt"/>
            </a:rPr>
            <a:t>Mutable</a:t>
          </a:r>
        </a:p>
      </dgm:t>
    </dgm:pt>
    <dgm:pt modelId="{DA4BDA63-3079-3F41-94A4-7661256FF4CB}" type="parTrans" cxnId="{C79578BF-E77A-D748-A8D9-76C3B36433F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29F353F-E5FE-6249-8756-21DC50278ABC}" type="sibTrans" cxnId="{C79578BF-E77A-D748-A8D9-76C3B36433F4}">
      <dgm:prSet/>
      <dgm:spPr/>
      <dgm:t>
        <a:bodyPr/>
        <a:lstStyle/>
        <a:p>
          <a:endParaRPr lang="en-GB"/>
        </a:p>
      </dgm:t>
    </dgm:pt>
    <dgm:pt modelId="{00F61C0E-32C1-D242-AEF9-FD8B85022B47}">
      <dgm:prSet phldrT="[Text]"/>
      <dgm:spPr/>
      <dgm:t>
        <a:bodyPr/>
        <a:lstStyle/>
        <a:p>
          <a:r>
            <a:rPr lang="en-GB" dirty="0">
              <a:latin typeface="+mj-lt"/>
            </a:rPr>
            <a:t>List</a:t>
          </a:r>
        </a:p>
      </dgm:t>
    </dgm:pt>
    <dgm:pt modelId="{71056461-C0C1-3A48-9F0C-ADE8F9E0681A}" type="parTrans" cxnId="{E421510C-CB2D-8949-AEBB-668D56C8418A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48361A5-BAA5-C344-8DED-9CAE2F379259}" type="sibTrans" cxnId="{E421510C-CB2D-8949-AEBB-668D56C8418A}">
      <dgm:prSet/>
      <dgm:spPr/>
      <dgm:t>
        <a:bodyPr/>
        <a:lstStyle/>
        <a:p>
          <a:endParaRPr lang="en-GB"/>
        </a:p>
      </dgm:t>
    </dgm:pt>
    <dgm:pt modelId="{EEB1A777-E197-DF43-B4D9-DC4A575B4D69}">
      <dgm:prSet phldrT="[Text]"/>
      <dgm:spPr/>
      <dgm:t>
        <a:bodyPr/>
        <a:lstStyle/>
        <a:p>
          <a:r>
            <a:rPr lang="en-GB" dirty="0">
              <a:latin typeface="+mj-lt"/>
            </a:rPr>
            <a:t>Dictionaries</a:t>
          </a:r>
        </a:p>
      </dgm:t>
    </dgm:pt>
    <dgm:pt modelId="{93D15FC2-9C2A-2F42-8B4F-2F8A98F45BC6}" type="parTrans" cxnId="{806D6FB7-FB8B-294C-91E2-04BE31A46FA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B721A423-7260-D347-B357-C7A03280B2DC}" type="sibTrans" cxnId="{806D6FB7-FB8B-294C-91E2-04BE31A46FA7}">
      <dgm:prSet/>
      <dgm:spPr/>
      <dgm:t>
        <a:bodyPr/>
        <a:lstStyle/>
        <a:p>
          <a:endParaRPr lang="en-GB"/>
        </a:p>
      </dgm:t>
    </dgm:pt>
    <dgm:pt modelId="{46D6CD96-D0E9-1B49-83B9-4F63B7CA57A1}">
      <dgm:prSet phldrT="[Text]"/>
      <dgm:spPr/>
      <dgm:t>
        <a:bodyPr/>
        <a:lstStyle/>
        <a:p>
          <a:r>
            <a:rPr lang="en-GB" dirty="0">
              <a:latin typeface="+mj-lt"/>
            </a:rPr>
            <a:t>Immutable</a:t>
          </a:r>
        </a:p>
      </dgm:t>
    </dgm:pt>
    <dgm:pt modelId="{192DC2D9-6BBA-8A47-BDEC-9197D4BDA7F7}" type="parTrans" cxnId="{C15FE451-4E80-0D41-AF15-14A24651CD7C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7E28F8F-5425-AD47-BEA3-D84DD7B2A112}" type="sibTrans" cxnId="{C15FE451-4E80-0D41-AF15-14A24651CD7C}">
      <dgm:prSet/>
      <dgm:spPr/>
      <dgm:t>
        <a:bodyPr/>
        <a:lstStyle/>
        <a:p>
          <a:endParaRPr lang="en-GB"/>
        </a:p>
      </dgm:t>
    </dgm:pt>
    <dgm:pt modelId="{F9F472AA-572A-CE40-A958-AC9402941849}">
      <dgm:prSet phldrT="[Text]"/>
      <dgm:spPr/>
      <dgm:t>
        <a:bodyPr/>
        <a:lstStyle/>
        <a:p>
          <a:r>
            <a:rPr lang="en-GB" dirty="0">
              <a:latin typeface="+mj-lt"/>
            </a:rPr>
            <a:t>Numbers</a:t>
          </a:r>
        </a:p>
      </dgm:t>
    </dgm:pt>
    <dgm:pt modelId="{0A6F9AC3-A921-4044-96BA-A69E6D7F79DB}" type="parTrans" cxnId="{B4629D70-19CF-FB47-9275-3D0E540E36A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46BAA6B-485B-2D4B-8ECA-68849148B3A4}" type="sibTrans" cxnId="{B4629D70-19CF-FB47-9275-3D0E540E36A4}">
      <dgm:prSet/>
      <dgm:spPr/>
      <dgm:t>
        <a:bodyPr/>
        <a:lstStyle/>
        <a:p>
          <a:endParaRPr lang="en-GB"/>
        </a:p>
      </dgm:t>
    </dgm:pt>
    <dgm:pt modelId="{335A87CB-087A-E244-AA9D-445AFF615527}">
      <dgm:prSet/>
      <dgm:spPr/>
      <dgm:t>
        <a:bodyPr/>
        <a:lstStyle/>
        <a:p>
          <a:r>
            <a:rPr lang="en-GB" dirty="0">
              <a:latin typeface="+mj-lt"/>
            </a:rPr>
            <a:t>Sets</a:t>
          </a:r>
        </a:p>
      </dgm:t>
    </dgm:pt>
    <dgm:pt modelId="{913AE4D7-4468-A34B-8549-94D870AF2658}" type="parTrans" cxnId="{284EA226-F50B-694A-8A83-CA7FBFDA446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135968F0-96E1-9840-93C1-7B86F57F304F}" type="sibTrans" cxnId="{284EA226-F50B-694A-8A83-CA7FBFDA4467}">
      <dgm:prSet/>
      <dgm:spPr/>
      <dgm:t>
        <a:bodyPr/>
        <a:lstStyle/>
        <a:p>
          <a:endParaRPr lang="en-GB"/>
        </a:p>
      </dgm:t>
    </dgm:pt>
    <dgm:pt modelId="{F5FEEE84-35D8-974D-8BD4-E4B8C7ED3C01}">
      <dgm:prSet/>
      <dgm:spPr/>
      <dgm:t>
        <a:bodyPr/>
        <a:lstStyle/>
        <a:p>
          <a:r>
            <a:rPr lang="en-GB" dirty="0">
              <a:latin typeface="+mj-lt"/>
            </a:rPr>
            <a:t>Strings</a:t>
          </a:r>
        </a:p>
      </dgm:t>
    </dgm:pt>
    <dgm:pt modelId="{B0C8AC42-57EF-5D4A-B2E2-B18D59A8362A}" type="parTrans" cxnId="{83DEB301-1815-494E-8B36-6B8F3947328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C653D97-D5CF-7141-A091-3798BF0EEF70}" type="sibTrans" cxnId="{83DEB301-1815-494E-8B36-6B8F39473287}">
      <dgm:prSet/>
      <dgm:spPr/>
      <dgm:t>
        <a:bodyPr/>
        <a:lstStyle/>
        <a:p>
          <a:endParaRPr lang="en-GB"/>
        </a:p>
      </dgm:t>
    </dgm:pt>
    <dgm:pt modelId="{45237D3E-A8E6-814C-8FFF-D31CC9619F4A}">
      <dgm:prSet/>
      <dgm:spPr/>
      <dgm:t>
        <a:bodyPr/>
        <a:lstStyle/>
        <a:p>
          <a:r>
            <a:rPr lang="en-GB" dirty="0">
              <a:latin typeface="+mj-lt"/>
            </a:rPr>
            <a:t>Tuple</a:t>
          </a:r>
        </a:p>
      </dgm:t>
    </dgm:pt>
    <dgm:pt modelId="{2E00F67A-2794-C742-B825-981C4A8BDE0C}" type="parTrans" cxnId="{4D5CEC08-5408-B94E-BA2B-69E212EC095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7D6BCD7-B996-1946-BF7E-AEB0D499BB93}" type="sibTrans" cxnId="{4D5CEC08-5408-B94E-BA2B-69E212EC0956}">
      <dgm:prSet/>
      <dgm:spPr/>
      <dgm:t>
        <a:bodyPr/>
        <a:lstStyle/>
        <a:p>
          <a:endParaRPr lang="en-GB"/>
        </a:p>
      </dgm:t>
    </dgm:pt>
    <dgm:pt modelId="{21A7EE3F-1B48-A340-AFA2-24432F2C0BAA}" type="pres">
      <dgm:prSet presAssocID="{AEA1F0D3-C0CB-7644-8722-7C82D109CA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372161-1B0D-C44D-90A9-E68CBB0272B1}" type="pres">
      <dgm:prSet presAssocID="{AEA1F0D3-C0CB-7644-8722-7C82D109CA9F}" presName="hierFlow" presStyleCnt="0"/>
      <dgm:spPr/>
    </dgm:pt>
    <dgm:pt modelId="{FAEE7947-542F-664F-938E-E8177E54B74E}" type="pres">
      <dgm:prSet presAssocID="{AEA1F0D3-C0CB-7644-8722-7C82D109CA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4198BA-6D6C-504C-9164-6F930F3B222C}" type="pres">
      <dgm:prSet presAssocID="{CEE3BA66-6C38-8E4A-9349-B7777B998538}" presName="Name14" presStyleCnt="0"/>
      <dgm:spPr/>
    </dgm:pt>
    <dgm:pt modelId="{27547312-DF90-6D48-8022-D8647FBE9D60}" type="pres">
      <dgm:prSet presAssocID="{CEE3BA66-6C38-8E4A-9349-B7777B998538}" presName="level1Shape" presStyleLbl="node0" presStyleIdx="0" presStyleCnt="1">
        <dgm:presLayoutVars>
          <dgm:chPref val="3"/>
        </dgm:presLayoutVars>
      </dgm:prSet>
      <dgm:spPr/>
    </dgm:pt>
    <dgm:pt modelId="{4A22ED44-EA83-D844-BA4E-F89E1583C4D7}" type="pres">
      <dgm:prSet presAssocID="{CEE3BA66-6C38-8E4A-9349-B7777B998538}" presName="hierChild2" presStyleCnt="0"/>
      <dgm:spPr/>
    </dgm:pt>
    <dgm:pt modelId="{7EF5DFAE-513C-3E41-9AD8-7F3256DE8A48}" type="pres">
      <dgm:prSet presAssocID="{DA4BDA63-3079-3F41-94A4-7661256FF4CB}" presName="Name19" presStyleLbl="parChTrans1D2" presStyleIdx="0" presStyleCnt="2"/>
      <dgm:spPr/>
    </dgm:pt>
    <dgm:pt modelId="{B0B6FB6D-894D-CD4A-A485-AF03D606714B}" type="pres">
      <dgm:prSet presAssocID="{219CB770-011B-AA43-A5B2-EF5B5BF189A4}" presName="Name21" presStyleCnt="0"/>
      <dgm:spPr/>
    </dgm:pt>
    <dgm:pt modelId="{521F94A0-D478-6747-ADA9-B56AB747A9E2}" type="pres">
      <dgm:prSet presAssocID="{219CB770-011B-AA43-A5B2-EF5B5BF189A4}" presName="level2Shape" presStyleLbl="node2" presStyleIdx="0" presStyleCnt="2"/>
      <dgm:spPr/>
    </dgm:pt>
    <dgm:pt modelId="{6F64CB0E-83BF-0A4B-9193-6CA08DDFBD87}" type="pres">
      <dgm:prSet presAssocID="{219CB770-011B-AA43-A5B2-EF5B5BF189A4}" presName="hierChild3" presStyleCnt="0"/>
      <dgm:spPr/>
    </dgm:pt>
    <dgm:pt modelId="{0E99605D-E762-C441-B4AE-27AC1CC6D091}" type="pres">
      <dgm:prSet presAssocID="{71056461-C0C1-3A48-9F0C-ADE8F9E0681A}" presName="Name19" presStyleLbl="parChTrans1D3" presStyleIdx="0" presStyleCnt="6"/>
      <dgm:spPr/>
    </dgm:pt>
    <dgm:pt modelId="{1B49A538-A357-E74E-919E-BC46F21A1951}" type="pres">
      <dgm:prSet presAssocID="{00F61C0E-32C1-D242-AEF9-FD8B85022B47}" presName="Name21" presStyleCnt="0"/>
      <dgm:spPr/>
    </dgm:pt>
    <dgm:pt modelId="{6228D8FC-5B7B-3B4B-B4E9-3E879734E00E}" type="pres">
      <dgm:prSet presAssocID="{00F61C0E-32C1-D242-AEF9-FD8B85022B47}" presName="level2Shape" presStyleLbl="node3" presStyleIdx="0" presStyleCnt="6"/>
      <dgm:spPr/>
    </dgm:pt>
    <dgm:pt modelId="{33EFB107-3C64-0044-87E8-E9795F1FF497}" type="pres">
      <dgm:prSet presAssocID="{00F61C0E-32C1-D242-AEF9-FD8B85022B47}" presName="hierChild3" presStyleCnt="0"/>
      <dgm:spPr/>
    </dgm:pt>
    <dgm:pt modelId="{9E41B53A-CB16-A746-A533-4714CFF2B78C}" type="pres">
      <dgm:prSet presAssocID="{93D15FC2-9C2A-2F42-8B4F-2F8A98F45BC6}" presName="Name19" presStyleLbl="parChTrans1D3" presStyleIdx="1" presStyleCnt="6"/>
      <dgm:spPr/>
    </dgm:pt>
    <dgm:pt modelId="{1193B070-A484-8848-A664-BFD49FA8DBF9}" type="pres">
      <dgm:prSet presAssocID="{EEB1A777-E197-DF43-B4D9-DC4A575B4D69}" presName="Name21" presStyleCnt="0"/>
      <dgm:spPr/>
    </dgm:pt>
    <dgm:pt modelId="{3270CE9F-14CD-854C-ACAC-D6E0A1BE7845}" type="pres">
      <dgm:prSet presAssocID="{EEB1A777-E197-DF43-B4D9-DC4A575B4D69}" presName="level2Shape" presStyleLbl="node3" presStyleIdx="1" presStyleCnt="6"/>
      <dgm:spPr/>
    </dgm:pt>
    <dgm:pt modelId="{BA9D991A-8A21-EA4A-B895-88EDEB5B6F83}" type="pres">
      <dgm:prSet presAssocID="{EEB1A777-E197-DF43-B4D9-DC4A575B4D69}" presName="hierChild3" presStyleCnt="0"/>
      <dgm:spPr/>
    </dgm:pt>
    <dgm:pt modelId="{5AF3519D-3E67-EF4C-B562-229A0CDD46B7}" type="pres">
      <dgm:prSet presAssocID="{913AE4D7-4468-A34B-8549-94D870AF2658}" presName="Name19" presStyleLbl="parChTrans1D3" presStyleIdx="2" presStyleCnt="6"/>
      <dgm:spPr/>
    </dgm:pt>
    <dgm:pt modelId="{450E2CCC-3E3F-E343-8ABC-05DF4D58CB81}" type="pres">
      <dgm:prSet presAssocID="{335A87CB-087A-E244-AA9D-445AFF615527}" presName="Name21" presStyleCnt="0"/>
      <dgm:spPr/>
    </dgm:pt>
    <dgm:pt modelId="{263662F6-63E6-274E-8AF9-60404A8D3CE0}" type="pres">
      <dgm:prSet presAssocID="{335A87CB-087A-E244-AA9D-445AFF615527}" presName="level2Shape" presStyleLbl="node3" presStyleIdx="2" presStyleCnt="6"/>
      <dgm:spPr/>
    </dgm:pt>
    <dgm:pt modelId="{D70A85CA-A7B0-3B43-9F74-AB056DD819A4}" type="pres">
      <dgm:prSet presAssocID="{335A87CB-087A-E244-AA9D-445AFF615527}" presName="hierChild3" presStyleCnt="0"/>
      <dgm:spPr/>
    </dgm:pt>
    <dgm:pt modelId="{EEBCE949-1C10-2E44-8B3B-3C9764DF5DCD}" type="pres">
      <dgm:prSet presAssocID="{192DC2D9-6BBA-8A47-BDEC-9197D4BDA7F7}" presName="Name19" presStyleLbl="parChTrans1D2" presStyleIdx="1" presStyleCnt="2"/>
      <dgm:spPr/>
    </dgm:pt>
    <dgm:pt modelId="{41A72214-549B-444F-9825-0B637ED1C702}" type="pres">
      <dgm:prSet presAssocID="{46D6CD96-D0E9-1B49-83B9-4F63B7CA57A1}" presName="Name21" presStyleCnt="0"/>
      <dgm:spPr/>
    </dgm:pt>
    <dgm:pt modelId="{A89AFC7F-2554-F346-B35E-FD4C80655616}" type="pres">
      <dgm:prSet presAssocID="{46D6CD96-D0E9-1B49-83B9-4F63B7CA57A1}" presName="level2Shape" presStyleLbl="node2" presStyleIdx="1" presStyleCnt="2"/>
      <dgm:spPr/>
    </dgm:pt>
    <dgm:pt modelId="{4EFF1D4E-FEF1-9F41-8510-60256610EDF3}" type="pres">
      <dgm:prSet presAssocID="{46D6CD96-D0E9-1B49-83B9-4F63B7CA57A1}" presName="hierChild3" presStyleCnt="0"/>
      <dgm:spPr/>
    </dgm:pt>
    <dgm:pt modelId="{2C39E0F6-28B6-E142-BB7C-2A87CD4533DB}" type="pres">
      <dgm:prSet presAssocID="{0A6F9AC3-A921-4044-96BA-A69E6D7F79DB}" presName="Name19" presStyleLbl="parChTrans1D3" presStyleIdx="3" presStyleCnt="6"/>
      <dgm:spPr/>
    </dgm:pt>
    <dgm:pt modelId="{2749FCDE-6914-C54D-8B1D-233A74FD8537}" type="pres">
      <dgm:prSet presAssocID="{F9F472AA-572A-CE40-A958-AC9402941849}" presName="Name21" presStyleCnt="0"/>
      <dgm:spPr/>
    </dgm:pt>
    <dgm:pt modelId="{04DC04F5-B13A-5A4D-9F3D-F2123617F39A}" type="pres">
      <dgm:prSet presAssocID="{F9F472AA-572A-CE40-A958-AC9402941849}" presName="level2Shape" presStyleLbl="node3" presStyleIdx="3" presStyleCnt="6"/>
      <dgm:spPr/>
    </dgm:pt>
    <dgm:pt modelId="{8FEA8D14-8CF9-744F-AC92-9EC664C55A52}" type="pres">
      <dgm:prSet presAssocID="{F9F472AA-572A-CE40-A958-AC9402941849}" presName="hierChild3" presStyleCnt="0"/>
      <dgm:spPr/>
    </dgm:pt>
    <dgm:pt modelId="{3C7C3F81-0FB1-0049-BF9F-3481063CEEA1}" type="pres">
      <dgm:prSet presAssocID="{B0C8AC42-57EF-5D4A-B2E2-B18D59A8362A}" presName="Name19" presStyleLbl="parChTrans1D3" presStyleIdx="4" presStyleCnt="6"/>
      <dgm:spPr/>
    </dgm:pt>
    <dgm:pt modelId="{C4EF3355-7724-B14C-AACD-0CC35F0C35E1}" type="pres">
      <dgm:prSet presAssocID="{F5FEEE84-35D8-974D-8BD4-E4B8C7ED3C01}" presName="Name21" presStyleCnt="0"/>
      <dgm:spPr/>
    </dgm:pt>
    <dgm:pt modelId="{A038CBD4-FADC-5C4E-8A33-08977F615FB1}" type="pres">
      <dgm:prSet presAssocID="{F5FEEE84-35D8-974D-8BD4-E4B8C7ED3C01}" presName="level2Shape" presStyleLbl="node3" presStyleIdx="4" presStyleCnt="6"/>
      <dgm:spPr/>
    </dgm:pt>
    <dgm:pt modelId="{6A155D40-D2E3-DA48-BEA9-929BCA7DBB8F}" type="pres">
      <dgm:prSet presAssocID="{F5FEEE84-35D8-974D-8BD4-E4B8C7ED3C01}" presName="hierChild3" presStyleCnt="0"/>
      <dgm:spPr/>
    </dgm:pt>
    <dgm:pt modelId="{6C6E1C93-266E-8448-A068-E0CB0FF39B83}" type="pres">
      <dgm:prSet presAssocID="{2E00F67A-2794-C742-B825-981C4A8BDE0C}" presName="Name19" presStyleLbl="parChTrans1D3" presStyleIdx="5" presStyleCnt="6"/>
      <dgm:spPr/>
    </dgm:pt>
    <dgm:pt modelId="{95DCAA4A-F524-3C4C-B97F-3E4626EA4641}" type="pres">
      <dgm:prSet presAssocID="{45237D3E-A8E6-814C-8FFF-D31CC9619F4A}" presName="Name21" presStyleCnt="0"/>
      <dgm:spPr/>
    </dgm:pt>
    <dgm:pt modelId="{965EF76E-9657-BA46-882E-1D4D51925B53}" type="pres">
      <dgm:prSet presAssocID="{45237D3E-A8E6-814C-8FFF-D31CC9619F4A}" presName="level2Shape" presStyleLbl="node3" presStyleIdx="5" presStyleCnt="6"/>
      <dgm:spPr/>
    </dgm:pt>
    <dgm:pt modelId="{F5F968F7-C82E-8145-8B51-C26C0AF5E378}" type="pres">
      <dgm:prSet presAssocID="{45237D3E-A8E6-814C-8FFF-D31CC9619F4A}" presName="hierChild3" presStyleCnt="0"/>
      <dgm:spPr/>
    </dgm:pt>
    <dgm:pt modelId="{2068FD91-CE0D-1447-92B7-46C4FFD88ABC}" type="pres">
      <dgm:prSet presAssocID="{AEA1F0D3-C0CB-7644-8722-7C82D109CA9F}" presName="bgShapesFlow" presStyleCnt="0"/>
      <dgm:spPr/>
    </dgm:pt>
  </dgm:ptLst>
  <dgm:cxnLst>
    <dgm:cxn modelId="{83DEB301-1815-494E-8B36-6B8F39473287}" srcId="{46D6CD96-D0E9-1B49-83B9-4F63B7CA57A1}" destId="{F5FEEE84-35D8-974D-8BD4-E4B8C7ED3C01}" srcOrd="1" destOrd="0" parTransId="{B0C8AC42-57EF-5D4A-B2E2-B18D59A8362A}" sibTransId="{9C653D97-D5CF-7141-A091-3798BF0EEF70}"/>
    <dgm:cxn modelId="{4D5CEC08-5408-B94E-BA2B-69E212EC0956}" srcId="{46D6CD96-D0E9-1B49-83B9-4F63B7CA57A1}" destId="{45237D3E-A8E6-814C-8FFF-D31CC9619F4A}" srcOrd="2" destOrd="0" parTransId="{2E00F67A-2794-C742-B825-981C4A8BDE0C}" sibTransId="{A7D6BCD7-B996-1946-BF7E-AEB0D499BB93}"/>
    <dgm:cxn modelId="{E421510C-CB2D-8949-AEBB-668D56C8418A}" srcId="{219CB770-011B-AA43-A5B2-EF5B5BF189A4}" destId="{00F61C0E-32C1-D242-AEF9-FD8B85022B47}" srcOrd="0" destOrd="0" parTransId="{71056461-C0C1-3A48-9F0C-ADE8F9E0681A}" sibTransId="{A48361A5-BAA5-C344-8DED-9CAE2F379259}"/>
    <dgm:cxn modelId="{57E2BD1F-1B03-B54A-9575-93385300D597}" type="presOf" srcId="{F9F472AA-572A-CE40-A958-AC9402941849}" destId="{04DC04F5-B13A-5A4D-9F3D-F2123617F39A}" srcOrd="0" destOrd="0" presId="urn:microsoft.com/office/officeart/2005/8/layout/hierarchy6"/>
    <dgm:cxn modelId="{C7A1D922-55F7-AF4B-910A-D4CEBF7FD328}" type="presOf" srcId="{46D6CD96-D0E9-1B49-83B9-4F63B7CA57A1}" destId="{A89AFC7F-2554-F346-B35E-FD4C80655616}" srcOrd="0" destOrd="0" presId="urn:microsoft.com/office/officeart/2005/8/layout/hierarchy6"/>
    <dgm:cxn modelId="{6F56EA23-8D50-D044-ABC5-16123E1AD270}" type="presOf" srcId="{2E00F67A-2794-C742-B825-981C4A8BDE0C}" destId="{6C6E1C93-266E-8448-A068-E0CB0FF39B83}" srcOrd="0" destOrd="0" presId="urn:microsoft.com/office/officeart/2005/8/layout/hierarchy6"/>
    <dgm:cxn modelId="{284EA226-F50B-694A-8A83-CA7FBFDA4467}" srcId="{219CB770-011B-AA43-A5B2-EF5B5BF189A4}" destId="{335A87CB-087A-E244-AA9D-445AFF615527}" srcOrd="2" destOrd="0" parTransId="{913AE4D7-4468-A34B-8549-94D870AF2658}" sibTransId="{135968F0-96E1-9840-93C1-7B86F57F304F}"/>
    <dgm:cxn modelId="{9E24052B-99C0-5244-AA0B-96495EE1CA4F}" type="presOf" srcId="{93D15FC2-9C2A-2F42-8B4F-2F8A98F45BC6}" destId="{9E41B53A-CB16-A746-A533-4714CFF2B78C}" srcOrd="0" destOrd="0" presId="urn:microsoft.com/office/officeart/2005/8/layout/hierarchy6"/>
    <dgm:cxn modelId="{1951E52E-0722-3946-B9E2-F56829CD5DB0}" type="presOf" srcId="{219CB770-011B-AA43-A5B2-EF5B5BF189A4}" destId="{521F94A0-D478-6747-ADA9-B56AB747A9E2}" srcOrd="0" destOrd="0" presId="urn:microsoft.com/office/officeart/2005/8/layout/hierarchy6"/>
    <dgm:cxn modelId="{CF709C3D-F9F2-C241-85B8-2D9635C58C46}" type="presOf" srcId="{45237D3E-A8E6-814C-8FFF-D31CC9619F4A}" destId="{965EF76E-9657-BA46-882E-1D4D51925B53}" srcOrd="0" destOrd="0" presId="urn:microsoft.com/office/officeart/2005/8/layout/hierarchy6"/>
    <dgm:cxn modelId="{893FC63E-2966-E84B-BD8C-9CCAAB7E4242}" type="presOf" srcId="{DA4BDA63-3079-3F41-94A4-7661256FF4CB}" destId="{7EF5DFAE-513C-3E41-9AD8-7F3256DE8A48}" srcOrd="0" destOrd="0" presId="urn:microsoft.com/office/officeart/2005/8/layout/hierarchy6"/>
    <dgm:cxn modelId="{D4761D51-E731-F340-AF5E-F34316845991}" type="presOf" srcId="{CEE3BA66-6C38-8E4A-9349-B7777B998538}" destId="{27547312-DF90-6D48-8022-D8647FBE9D60}" srcOrd="0" destOrd="0" presId="urn:microsoft.com/office/officeart/2005/8/layout/hierarchy6"/>
    <dgm:cxn modelId="{C15FE451-4E80-0D41-AF15-14A24651CD7C}" srcId="{CEE3BA66-6C38-8E4A-9349-B7777B998538}" destId="{46D6CD96-D0E9-1B49-83B9-4F63B7CA57A1}" srcOrd="1" destOrd="0" parTransId="{192DC2D9-6BBA-8A47-BDEC-9197D4BDA7F7}" sibTransId="{E7E28F8F-5425-AD47-BEA3-D84DD7B2A112}"/>
    <dgm:cxn modelId="{0E16765C-BA8D-D548-B667-6E04CA9C9BF8}" type="presOf" srcId="{192DC2D9-6BBA-8A47-BDEC-9197D4BDA7F7}" destId="{EEBCE949-1C10-2E44-8B3B-3C9764DF5DCD}" srcOrd="0" destOrd="0" presId="urn:microsoft.com/office/officeart/2005/8/layout/hierarchy6"/>
    <dgm:cxn modelId="{7DD6B264-BE22-4043-A79B-E216D862E75D}" type="presOf" srcId="{00F61C0E-32C1-D242-AEF9-FD8B85022B47}" destId="{6228D8FC-5B7B-3B4B-B4E9-3E879734E00E}" srcOrd="0" destOrd="0" presId="urn:microsoft.com/office/officeart/2005/8/layout/hierarchy6"/>
    <dgm:cxn modelId="{73BA6365-F450-E645-A54D-9CE3B2C61E9B}" type="presOf" srcId="{B0C8AC42-57EF-5D4A-B2E2-B18D59A8362A}" destId="{3C7C3F81-0FB1-0049-BF9F-3481063CEEA1}" srcOrd="0" destOrd="0" presId="urn:microsoft.com/office/officeart/2005/8/layout/hierarchy6"/>
    <dgm:cxn modelId="{B4629D70-19CF-FB47-9275-3D0E540E36A4}" srcId="{46D6CD96-D0E9-1B49-83B9-4F63B7CA57A1}" destId="{F9F472AA-572A-CE40-A958-AC9402941849}" srcOrd="0" destOrd="0" parTransId="{0A6F9AC3-A921-4044-96BA-A69E6D7F79DB}" sibTransId="{946BAA6B-485B-2D4B-8ECA-68849148B3A4}"/>
    <dgm:cxn modelId="{EECB549A-62C8-1749-B57D-D4438BAC860F}" type="presOf" srcId="{0A6F9AC3-A921-4044-96BA-A69E6D7F79DB}" destId="{2C39E0F6-28B6-E142-BB7C-2A87CD4533DB}" srcOrd="0" destOrd="0" presId="urn:microsoft.com/office/officeart/2005/8/layout/hierarchy6"/>
    <dgm:cxn modelId="{2000839F-8E87-3B45-8632-8D6FC5C48C81}" type="presOf" srcId="{913AE4D7-4468-A34B-8549-94D870AF2658}" destId="{5AF3519D-3E67-EF4C-B562-229A0CDD46B7}" srcOrd="0" destOrd="0" presId="urn:microsoft.com/office/officeart/2005/8/layout/hierarchy6"/>
    <dgm:cxn modelId="{C57FEDB6-3DFA-284E-9DAD-EDBF8F4758BE}" type="presOf" srcId="{335A87CB-087A-E244-AA9D-445AFF615527}" destId="{263662F6-63E6-274E-8AF9-60404A8D3CE0}" srcOrd="0" destOrd="0" presId="urn:microsoft.com/office/officeart/2005/8/layout/hierarchy6"/>
    <dgm:cxn modelId="{806D6FB7-FB8B-294C-91E2-04BE31A46FA7}" srcId="{219CB770-011B-AA43-A5B2-EF5B5BF189A4}" destId="{EEB1A777-E197-DF43-B4D9-DC4A575B4D69}" srcOrd="1" destOrd="0" parTransId="{93D15FC2-9C2A-2F42-8B4F-2F8A98F45BC6}" sibTransId="{B721A423-7260-D347-B357-C7A03280B2DC}"/>
    <dgm:cxn modelId="{A3D8A2BE-DAC9-DD46-8D52-47D3B32D0715}" srcId="{AEA1F0D3-C0CB-7644-8722-7C82D109CA9F}" destId="{CEE3BA66-6C38-8E4A-9349-B7777B998538}" srcOrd="0" destOrd="0" parTransId="{1923A6E0-BD3E-5A41-9C53-38F732A25140}" sibTransId="{714ABB44-8B13-FB4A-87B5-A659FAC4142B}"/>
    <dgm:cxn modelId="{C79578BF-E77A-D748-A8D9-76C3B36433F4}" srcId="{CEE3BA66-6C38-8E4A-9349-B7777B998538}" destId="{219CB770-011B-AA43-A5B2-EF5B5BF189A4}" srcOrd="0" destOrd="0" parTransId="{DA4BDA63-3079-3F41-94A4-7661256FF4CB}" sibTransId="{029F353F-E5FE-6249-8756-21DC50278ABC}"/>
    <dgm:cxn modelId="{EA94F8C4-65C5-7F48-86D9-305AC1D5A5E6}" type="presOf" srcId="{71056461-C0C1-3A48-9F0C-ADE8F9E0681A}" destId="{0E99605D-E762-C441-B4AE-27AC1CC6D091}" srcOrd="0" destOrd="0" presId="urn:microsoft.com/office/officeart/2005/8/layout/hierarchy6"/>
    <dgm:cxn modelId="{753C96D1-28D3-9442-B3DF-1B78F50564B7}" type="presOf" srcId="{EEB1A777-E197-DF43-B4D9-DC4A575B4D69}" destId="{3270CE9F-14CD-854C-ACAC-D6E0A1BE7845}" srcOrd="0" destOrd="0" presId="urn:microsoft.com/office/officeart/2005/8/layout/hierarchy6"/>
    <dgm:cxn modelId="{3D3ABCF4-5F21-B14D-9863-7B0B164566D6}" type="presOf" srcId="{AEA1F0D3-C0CB-7644-8722-7C82D109CA9F}" destId="{21A7EE3F-1B48-A340-AFA2-24432F2C0BAA}" srcOrd="0" destOrd="0" presId="urn:microsoft.com/office/officeart/2005/8/layout/hierarchy6"/>
    <dgm:cxn modelId="{6EFC5AFA-A279-224A-94F5-9B21DE4B9115}" type="presOf" srcId="{F5FEEE84-35D8-974D-8BD4-E4B8C7ED3C01}" destId="{A038CBD4-FADC-5C4E-8A33-08977F615FB1}" srcOrd="0" destOrd="0" presId="urn:microsoft.com/office/officeart/2005/8/layout/hierarchy6"/>
    <dgm:cxn modelId="{8DE21915-61ED-2843-A861-501E4B47EDBE}" type="presParOf" srcId="{21A7EE3F-1B48-A340-AFA2-24432F2C0BAA}" destId="{1C372161-1B0D-C44D-90A9-E68CBB0272B1}" srcOrd="0" destOrd="0" presId="urn:microsoft.com/office/officeart/2005/8/layout/hierarchy6"/>
    <dgm:cxn modelId="{EEC59C6D-C849-7E4A-861D-E56B50A0D588}" type="presParOf" srcId="{1C372161-1B0D-C44D-90A9-E68CBB0272B1}" destId="{FAEE7947-542F-664F-938E-E8177E54B74E}" srcOrd="0" destOrd="0" presId="urn:microsoft.com/office/officeart/2005/8/layout/hierarchy6"/>
    <dgm:cxn modelId="{48C35BAF-58CC-0E45-9F1F-BCDB21C47BC4}" type="presParOf" srcId="{FAEE7947-542F-664F-938E-E8177E54B74E}" destId="{1D4198BA-6D6C-504C-9164-6F930F3B222C}" srcOrd="0" destOrd="0" presId="urn:microsoft.com/office/officeart/2005/8/layout/hierarchy6"/>
    <dgm:cxn modelId="{0AA7E6F0-4241-DF41-BC64-92537713D562}" type="presParOf" srcId="{1D4198BA-6D6C-504C-9164-6F930F3B222C}" destId="{27547312-DF90-6D48-8022-D8647FBE9D60}" srcOrd="0" destOrd="0" presId="urn:microsoft.com/office/officeart/2005/8/layout/hierarchy6"/>
    <dgm:cxn modelId="{3900F0EC-75A1-924F-AD3A-71DFCD9FA698}" type="presParOf" srcId="{1D4198BA-6D6C-504C-9164-6F930F3B222C}" destId="{4A22ED44-EA83-D844-BA4E-F89E1583C4D7}" srcOrd="1" destOrd="0" presId="urn:microsoft.com/office/officeart/2005/8/layout/hierarchy6"/>
    <dgm:cxn modelId="{A7B77B4B-3D55-7D44-A683-A14BFB5AB762}" type="presParOf" srcId="{4A22ED44-EA83-D844-BA4E-F89E1583C4D7}" destId="{7EF5DFAE-513C-3E41-9AD8-7F3256DE8A48}" srcOrd="0" destOrd="0" presId="urn:microsoft.com/office/officeart/2005/8/layout/hierarchy6"/>
    <dgm:cxn modelId="{4ED070A8-B42C-9F46-8BFC-0CC63DBC988D}" type="presParOf" srcId="{4A22ED44-EA83-D844-BA4E-F89E1583C4D7}" destId="{B0B6FB6D-894D-CD4A-A485-AF03D606714B}" srcOrd="1" destOrd="0" presId="urn:microsoft.com/office/officeart/2005/8/layout/hierarchy6"/>
    <dgm:cxn modelId="{2F6A0D2B-156C-CF41-B635-800A29E7C17C}" type="presParOf" srcId="{B0B6FB6D-894D-CD4A-A485-AF03D606714B}" destId="{521F94A0-D478-6747-ADA9-B56AB747A9E2}" srcOrd="0" destOrd="0" presId="urn:microsoft.com/office/officeart/2005/8/layout/hierarchy6"/>
    <dgm:cxn modelId="{E9F27814-37FF-E841-890B-BBB749B4D5C4}" type="presParOf" srcId="{B0B6FB6D-894D-CD4A-A485-AF03D606714B}" destId="{6F64CB0E-83BF-0A4B-9193-6CA08DDFBD87}" srcOrd="1" destOrd="0" presId="urn:microsoft.com/office/officeart/2005/8/layout/hierarchy6"/>
    <dgm:cxn modelId="{C8DE0918-55C1-494A-9F72-AA370B672BAC}" type="presParOf" srcId="{6F64CB0E-83BF-0A4B-9193-6CA08DDFBD87}" destId="{0E99605D-E762-C441-B4AE-27AC1CC6D091}" srcOrd="0" destOrd="0" presId="urn:microsoft.com/office/officeart/2005/8/layout/hierarchy6"/>
    <dgm:cxn modelId="{24A2AF72-7A82-C948-AD63-9858ABD65F61}" type="presParOf" srcId="{6F64CB0E-83BF-0A4B-9193-6CA08DDFBD87}" destId="{1B49A538-A357-E74E-919E-BC46F21A1951}" srcOrd="1" destOrd="0" presId="urn:microsoft.com/office/officeart/2005/8/layout/hierarchy6"/>
    <dgm:cxn modelId="{7F694416-CF46-7B42-8203-6EC3B40B999F}" type="presParOf" srcId="{1B49A538-A357-E74E-919E-BC46F21A1951}" destId="{6228D8FC-5B7B-3B4B-B4E9-3E879734E00E}" srcOrd="0" destOrd="0" presId="urn:microsoft.com/office/officeart/2005/8/layout/hierarchy6"/>
    <dgm:cxn modelId="{C6ED36AD-3FBB-2940-87A5-8A448E062FDE}" type="presParOf" srcId="{1B49A538-A357-E74E-919E-BC46F21A1951}" destId="{33EFB107-3C64-0044-87E8-E9795F1FF497}" srcOrd="1" destOrd="0" presId="urn:microsoft.com/office/officeart/2005/8/layout/hierarchy6"/>
    <dgm:cxn modelId="{76394B6D-BC08-2545-B9F0-069424388E72}" type="presParOf" srcId="{6F64CB0E-83BF-0A4B-9193-6CA08DDFBD87}" destId="{9E41B53A-CB16-A746-A533-4714CFF2B78C}" srcOrd="2" destOrd="0" presId="urn:microsoft.com/office/officeart/2005/8/layout/hierarchy6"/>
    <dgm:cxn modelId="{512A0A91-4558-B342-88B7-612B0FF4CDB3}" type="presParOf" srcId="{6F64CB0E-83BF-0A4B-9193-6CA08DDFBD87}" destId="{1193B070-A484-8848-A664-BFD49FA8DBF9}" srcOrd="3" destOrd="0" presId="urn:microsoft.com/office/officeart/2005/8/layout/hierarchy6"/>
    <dgm:cxn modelId="{A794E80A-CE66-8147-A0E4-3E94CFE9FCC9}" type="presParOf" srcId="{1193B070-A484-8848-A664-BFD49FA8DBF9}" destId="{3270CE9F-14CD-854C-ACAC-D6E0A1BE7845}" srcOrd="0" destOrd="0" presId="urn:microsoft.com/office/officeart/2005/8/layout/hierarchy6"/>
    <dgm:cxn modelId="{C9FC4378-6EC9-4341-A2C1-1F9B246BA156}" type="presParOf" srcId="{1193B070-A484-8848-A664-BFD49FA8DBF9}" destId="{BA9D991A-8A21-EA4A-B895-88EDEB5B6F83}" srcOrd="1" destOrd="0" presId="urn:microsoft.com/office/officeart/2005/8/layout/hierarchy6"/>
    <dgm:cxn modelId="{41ED510C-58BA-4347-BC05-45BE576C0F63}" type="presParOf" srcId="{6F64CB0E-83BF-0A4B-9193-6CA08DDFBD87}" destId="{5AF3519D-3E67-EF4C-B562-229A0CDD46B7}" srcOrd="4" destOrd="0" presId="urn:microsoft.com/office/officeart/2005/8/layout/hierarchy6"/>
    <dgm:cxn modelId="{B0745367-5CB3-0649-AF49-0FDEB1BA45A7}" type="presParOf" srcId="{6F64CB0E-83BF-0A4B-9193-6CA08DDFBD87}" destId="{450E2CCC-3E3F-E343-8ABC-05DF4D58CB81}" srcOrd="5" destOrd="0" presId="urn:microsoft.com/office/officeart/2005/8/layout/hierarchy6"/>
    <dgm:cxn modelId="{338F5523-E36C-784A-80B9-8232924B5DB8}" type="presParOf" srcId="{450E2CCC-3E3F-E343-8ABC-05DF4D58CB81}" destId="{263662F6-63E6-274E-8AF9-60404A8D3CE0}" srcOrd="0" destOrd="0" presId="urn:microsoft.com/office/officeart/2005/8/layout/hierarchy6"/>
    <dgm:cxn modelId="{E9F8E492-84E0-4B4C-A875-78EB8D87A7E8}" type="presParOf" srcId="{450E2CCC-3E3F-E343-8ABC-05DF4D58CB81}" destId="{D70A85CA-A7B0-3B43-9F74-AB056DD819A4}" srcOrd="1" destOrd="0" presId="urn:microsoft.com/office/officeart/2005/8/layout/hierarchy6"/>
    <dgm:cxn modelId="{B1C37D16-C98F-DF4E-AA41-479583D3E393}" type="presParOf" srcId="{4A22ED44-EA83-D844-BA4E-F89E1583C4D7}" destId="{EEBCE949-1C10-2E44-8B3B-3C9764DF5DCD}" srcOrd="2" destOrd="0" presId="urn:microsoft.com/office/officeart/2005/8/layout/hierarchy6"/>
    <dgm:cxn modelId="{32407D7F-1E7A-A641-9DED-853FAC2CDD44}" type="presParOf" srcId="{4A22ED44-EA83-D844-BA4E-F89E1583C4D7}" destId="{41A72214-549B-444F-9825-0B637ED1C702}" srcOrd="3" destOrd="0" presId="urn:microsoft.com/office/officeart/2005/8/layout/hierarchy6"/>
    <dgm:cxn modelId="{C0829C89-D0B2-3645-9323-3E99D964F536}" type="presParOf" srcId="{41A72214-549B-444F-9825-0B637ED1C702}" destId="{A89AFC7F-2554-F346-B35E-FD4C80655616}" srcOrd="0" destOrd="0" presId="urn:microsoft.com/office/officeart/2005/8/layout/hierarchy6"/>
    <dgm:cxn modelId="{318D8BB7-A08D-D44A-AA6F-C52394311071}" type="presParOf" srcId="{41A72214-549B-444F-9825-0B637ED1C702}" destId="{4EFF1D4E-FEF1-9F41-8510-60256610EDF3}" srcOrd="1" destOrd="0" presId="urn:microsoft.com/office/officeart/2005/8/layout/hierarchy6"/>
    <dgm:cxn modelId="{A9984C8D-75CC-5544-A222-356EFE6967D4}" type="presParOf" srcId="{4EFF1D4E-FEF1-9F41-8510-60256610EDF3}" destId="{2C39E0F6-28B6-E142-BB7C-2A87CD4533DB}" srcOrd="0" destOrd="0" presId="urn:microsoft.com/office/officeart/2005/8/layout/hierarchy6"/>
    <dgm:cxn modelId="{D86C175E-B399-F24E-81E6-087E568A8904}" type="presParOf" srcId="{4EFF1D4E-FEF1-9F41-8510-60256610EDF3}" destId="{2749FCDE-6914-C54D-8B1D-233A74FD8537}" srcOrd="1" destOrd="0" presId="urn:microsoft.com/office/officeart/2005/8/layout/hierarchy6"/>
    <dgm:cxn modelId="{CC8E07C1-47D7-BC41-8797-80B98D44392B}" type="presParOf" srcId="{2749FCDE-6914-C54D-8B1D-233A74FD8537}" destId="{04DC04F5-B13A-5A4D-9F3D-F2123617F39A}" srcOrd="0" destOrd="0" presId="urn:microsoft.com/office/officeart/2005/8/layout/hierarchy6"/>
    <dgm:cxn modelId="{83DE9ABF-5BE2-6A47-B4B3-523FA430A35C}" type="presParOf" srcId="{2749FCDE-6914-C54D-8B1D-233A74FD8537}" destId="{8FEA8D14-8CF9-744F-AC92-9EC664C55A52}" srcOrd="1" destOrd="0" presId="urn:microsoft.com/office/officeart/2005/8/layout/hierarchy6"/>
    <dgm:cxn modelId="{011D787C-2079-D148-8508-E3792225C94D}" type="presParOf" srcId="{4EFF1D4E-FEF1-9F41-8510-60256610EDF3}" destId="{3C7C3F81-0FB1-0049-BF9F-3481063CEEA1}" srcOrd="2" destOrd="0" presId="urn:microsoft.com/office/officeart/2005/8/layout/hierarchy6"/>
    <dgm:cxn modelId="{D9F33717-58F8-2749-A3C4-1A31D970FFB2}" type="presParOf" srcId="{4EFF1D4E-FEF1-9F41-8510-60256610EDF3}" destId="{C4EF3355-7724-B14C-AACD-0CC35F0C35E1}" srcOrd="3" destOrd="0" presId="urn:microsoft.com/office/officeart/2005/8/layout/hierarchy6"/>
    <dgm:cxn modelId="{8124A08F-0934-E64E-B972-7266661B78F7}" type="presParOf" srcId="{C4EF3355-7724-B14C-AACD-0CC35F0C35E1}" destId="{A038CBD4-FADC-5C4E-8A33-08977F615FB1}" srcOrd="0" destOrd="0" presId="urn:microsoft.com/office/officeart/2005/8/layout/hierarchy6"/>
    <dgm:cxn modelId="{84E4C4F9-41E2-AC4E-A70A-20AFAF4122DD}" type="presParOf" srcId="{C4EF3355-7724-B14C-AACD-0CC35F0C35E1}" destId="{6A155D40-D2E3-DA48-BEA9-929BCA7DBB8F}" srcOrd="1" destOrd="0" presId="urn:microsoft.com/office/officeart/2005/8/layout/hierarchy6"/>
    <dgm:cxn modelId="{39F7DC8B-2865-9047-96D5-438309683560}" type="presParOf" srcId="{4EFF1D4E-FEF1-9F41-8510-60256610EDF3}" destId="{6C6E1C93-266E-8448-A068-E0CB0FF39B83}" srcOrd="4" destOrd="0" presId="urn:microsoft.com/office/officeart/2005/8/layout/hierarchy6"/>
    <dgm:cxn modelId="{B98720EE-54F8-8848-98B6-AD57ADB7F019}" type="presParOf" srcId="{4EFF1D4E-FEF1-9F41-8510-60256610EDF3}" destId="{95DCAA4A-F524-3C4C-B97F-3E4626EA4641}" srcOrd="5" destOrd="0" presId="urn:microsoft.com/office/officeart/2005/8/layout/hierarchy6"/>
    <dgm:cxn modelId="{10D153D8-A216-1144-8E72-25A239079EEA}" type="presParOf" srcId="{95DCAA4A-F524-3C4C-B97F-3E4626EA4641}" destId="{965EF76E-9657-BA46-882E-1D4D51925B53}" srcOrd="0" destOrd="0" presId="urn:microsoft.com/office/officeart/2005/8/layout/hierarchy6"/>
    <dgm:cxn modelId="{3BF6CED2-FDD0-C74F-A8A9-564694CE4270}" type="presParOf" srcId="{95DCAA4A-F524-3C4C-B97F-3E4626EA4641}" destId="{F5F968F7-C82E-8145-8B51-C26C0AF5E378}" srcOrd="1" destOrd="0" presId="urn:microsoft.com/office/officeart/2005/8/layout/hierarchy6"/>
    <dgm:cxn modelId="{0ED84B63-27FE-9441-82FB-B9558FD40F11}" type="presParOf" srcId="{21A7EE3F-1B48-A340-AFA2-24432F2C0BAA}" destId="{2068FD91-CE0D-1447-92B7-46C4FFD88A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BBAB0-7AE8-474F-9FF5-53515330D895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F2DA9C-43C1-954B-9F53-B96500063CC7}">
      <dgm:prSet phldrT="[Text]"/>
      <dgm:spPr/>
      <dgm:t>
        <a:bodyPr/>
        <a:lstStyle/>
        <a:p>
          <a:r>
            <a:rPr lang="en-GB" dirty="0"/>
            <a:t>Data Science</a:t>
          </a:r>
        </a:p>
      </dgm:t>
    </dgm:pt>
    <dgm:pt modelId="{C53EDEF6-BC4F-6A48-9E3B-A4444E9A5B4C}" type="parTrans" cxnId="{8BCBE340-C16F-F140-87AE-F16F9580BA37}">
      <dgm:prSet/>
      <dgm:spPr/>
      <dgm:t>
        <a:bodyPr/>
        <a:lstStyle/>
        <a:p>
          <a:endParaRPr lang="en-GB"/>
        </a:p>
      </dgm:t>
    </dgm:pt>
    <dgm:pt modelId="{7797A7DB-AC30-334E-BF87-A4C63402C399}" type="sibTrans" cxnId="{8BCBE340-C16F-F140-87AE-F16F9580BA37}">
      <dgm:prSet/>
      <dgm:spPr/>
      <dgm:t>
        <a:bodyPr/>
        <a:lstStyle/>
        <a:p>
          <a:endParaRPr lang="en-GB"/>
        </a:p>
      </dgm:t>
    </dgm:pt>
    <dgm:pt modelId="{F7B57683-281F-0F43-8DC7-428357ADB269}">
      <dgm:prSet phldrT="[Text]"/>
      <dgm:spPr/>
      <dgm:t>
        <a:bodyPr/>
        <a:lstStyle/>
        <a:p>
          <a:r>
            <a:rPr lang="en-GB" dirty="0"/>
            <a:t>Data Ingestion</a:t>
          </a:r>
        </a:p>
      </dgm:t>
    </dgm:pt>
    <dgm:pt modelId="{2C935C11-0D33-CB43-8A30-E559F85F7EA0}" type="parTrans" cxnId="{042B94AA-CBD8-3446-B5B4-FB2FA598F041}">
      <dgm:prSet/>
      <dgm:spPr/>
      <dgm:t>
        <a:bodyPr/>
        <a:lstStyle/>
        <a:p>
          <a:endParaRPr lang="en-GB"/>
        </a:p>
      </dgm:t>
    </dgm:pt>
    <dgm:pt modelId="{435E5846-BFDA-CD44-88EC-31871A3B3456}" type="sibTrans" cxnId="{042B94AA-CBD8-3446-B5B4-FB2FA598F041}">
      <dgm:prSet/>
      <dgm:spPr/>
      <dgm:t>
        <a:bodyPr/>
        <a:lstStyle/>
        <a:p>
          <a:endParaRPr lang="en-GB"/>
        </a:p>
      </dgm:t>
    </dgm:pt>
    <dgm:pt modelId="{87F53104-CD32-AF46-9410-7FBBD7D10963}">
      <dgm:prSet phldrT="[Text]"/>
      <dgm:spPr/>
      <dgm:t>
        <a:bodyPr/>
        <a:lstStyle/>
        <a:p>
          <a:r>
            <a:rPr lang="en-GB" dirty="0"/>
            <a:t>Visualization</a:t>
          </a:r>
        </a:p>
      </dgm:t>
    </dgm:pt>
    <dgm:pt modelId="{541B40E1-6B93-144E-8DD5-5961F57C9430}" type="parTrans" cxnId="{A00002EE-444D-2D4E-9ECE-EB6D0C0194EF}">
      <dgm:prSet/>
      <dgm:spPr/>
      <dgm:t>
        <a:bodyPr/>
        <a:lstStyle/>
        <a:p>
          <a:endParaRPr lang="en-GB"/>
        </a:p>
      </dgm:t>
    </dgm:pt>
    <dgm:pt modelId="{FC996824-E2E7-EC44-A788-73F0F3D313BE}" type="sibTrans" cxnId="{A00002EE-444D-2D4E-9ECE-EB6D0C0194EF}">
      <dgm:prSet/>
      <dgm:spPr/>
      <dgm:t>
        <a:bodyPr/>
        <a:lstStyle/>
        <a:p>
          <a:endParaRPr lang="en-GB"/>
        </a:p>
      </dgm:t>
    </dgm:pt>
    <dgm:pt modelId="{3B6B8171-8AB6-CC4B-AED6-64EC12A98D3E}">
      <dgm:prSet phldrT="[Text]"/>
      <dgm:spPr/>
      <dgm:t>
        <a:bodyPr/>
        <a:lstStyle/>
        <a:p>
          <a:r>
            <a:rPr lang="en-GB" dirty="0"/>
            <a:t>Matplotlib</a:t>
          </a:r>
        </a:p>
      </dgm:t>
    </dgm:pt>
    <dgm:pt modelId="{F828B826-9981-A443-9CD2-610AF758212A}" type="parTrans" cxnId="{D6B4DD82-5D9A-B74C-A75F-2E964D3BE1FC}">
      <dgm:prSet/>
      <dgm:spPr/>
      <dgm:t>
        <a:bodyPr/>
        <a:lstStyle/>
        <a:p>
          <a:endParaRPr lang="en-GB"/>
        </a:p>
      </dgm:t>
    </dgm:pt>
    <dgm:pt modelId="{F8F92A75-2E33-A941-83FF-D941C372CB46}" type="sibTrans" cxnId="{D6B4DD82-5D9A-B74C-A75F-2E964D3BE1FC}">
      <dgm:prSet/>
      <dgm:spPr/>
      <dgm:t>
        <a:bodyPr/>
        <a:lstStyle/>
        <a:p>
          <a:endParaRPr lang="en-GB"/>
        </a:p>
      </dgm:t>
    </dgm:pt>
    <dgm:pt modelId="{94B9C5D8-EBF0-B54D-A037-09BD432D408D}">
      <dgm:prSet phldrT="[Text]"/>
      <dgm:spPr/>
      <dgm:t>
        <a:bodyPr/>
        <a:lstStyle/>
        <a:p>
          <a:r>
            <a:rPr lang="en-GB" dirty="0"/>
            <a:t>Astronomy</a:t>
          </a:r>
        </a:p>
      </dgm:t>
    </dgm:pt>
    <dgm:pt modelId="{EDF68894-21CF-4E4D-8C03-C713A11CF27E}" type="parTrans" cxnId="{758C3844-B198-5A4D-B75C-C3528DB9B635}">
      <dgm:prSet/>
      <dgm:spPr/>
      <dgm:t>
        <a:bodyPr/>
        <a:lstStyle/>
        <a:p>
          <a:endParaRPr lang="en-GB"/>
        </a:p>
      </dgm:t>
    </dgm:pt>
    <dgm:pt modelId="{CD8DA7EF-F2E6-6E4B-9156-4FEE56929A37}" type="sibTrans" cxnId="{758C3844-B198-5A4D-B75C-C3528DB9B635}">
      <dgm:prSet/>
      <dgm:spPr/>
      <dgm:t>
        <a:bodyPr/>
        <a:lstStyle/>
        <a:p>
          <a:endParaRPr lang="en-GB"/>
        </a:p>
      </dgm:t>
    </dgm:pt>
    <dgm:pt modelId="{8AED8EEB-9D69-5640-8734-114BF69FD429}">
      <dgm:prSet phldrT="[Text]"/>
      <dgm:spPr/>
      <dgm:t>
        <a:bodyPr/>
        <a:lstStyle/>
        <a:p>
          <a:pPr algn="l"/>
          <a:r>
            <a:rPr lang="en-GB" dirty="0"/>
            <a:t>Detection of gravitational waves</a:t>
          </a:r>
        </a:p>
      </dgm:t>
    </dgm:pt>
    <dgm:pt modelId="{41443180-C8A7-5746-A8F2-46F3B6B1D674}" type="parTrans" cxnId="{F5FF1643-4C73-A844-B332-E01E13810CB2}">
      <dgm:prSet/>
      <dgm:spPr/>
      <dgm:t>
        <a:bodyPr/>
        <a:lstStyle/>
        <a:p>
          <a:endParaRPr lang="en-GB"/>
        </a:p>
      </dgm:t>
    </dgm:pt>
    <dgm:pt modelId="{10F94826-4AE4-8946-95AE-F3DBDDDE060F}" type="sibTrans" cxnId="{F5FF1643-4C73-A844-B332-E01E13810CB2}">
      <dgm:prSet/>
      <dgm:spPr/>
      <dgm:t>
        <a:bodyPr/>
        <a:lstStyle/>
        <a:p>
          <a:endParaRPr lang="en-GB"/>
        </a:p>
      </dgm:t>
    </dgm:pt>
    <dgm:pt modelId="{3B5611A4-E118-7A42-8ED5-3524BD59E12E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7C59108B-771B-A143-959F-A3AC016045CF}" type="parTrans" cxnId="{888F586C-CD6A-FB47-9A8D-0525EF2DD5D3}">
      <dgm:prSet/>
      <dgm:spPr/>
      <dgm:t>
        <a:bodyPr/>
        <a:lstStyle/>
        <a:p>
          <a:endParaRPr lang="en-GB"/>
        </a:p>
      </dgm:t>
    </dgm:pt>
    <dgm:pt modelId="{8A9C798A-B29B-2D4E-9FE1-9638813142D0}" type="sibTrans" cxnId="{888F586C-CD6A-FB47-9A8D-0525EF2DD5D3}">
      <dgm:prSet/>
      <dgm:spPr/>
      <dgm:t>
        <a:bodyPr/>
        <a:lstStyle/>
        <a:p>
          <a:endParaRPr lang="en-GB"/>
        </a:p>
      </dgm:t>
    </dgm:pt>
    <dgm:pt modelId="{D0BE62D9-0AC9-9647-BA58-5440D3C60C0D}">
      <dgm:prSet phldrT="[Text]"/>
      <dgm:spPr/>
      <dgm:t>
        <a:bodyPr/>
        <a:lstStyle/>
        <a:p>
          <a:r>
            <a:rPr lang="en-GB" dirty="0"/>
            <a:t>Sci-kit learn</a:t>
          </a:r>
        </a:p>
      </dgm:t>
    </dgm:pt>
    <dgm:pt modelId="{FB39FE4F-0A5D-3349-8DC6-28245EB8B7B4}" type="parTrans" cxnId="{6B328DF6-3FEE-164F-A736-DAF21DB6F69F}">
      <dgm:prSet/>
      <dgm:spPr/>
      <dgm:t>
        <a:bodyPr/>
        <a:lstStyle/>
        <a:p>
          <a:endParaRPr lang="en-GB"/>
        </a:p>
      </dgm:t>
    </dgm:pt>
    <dgm:pt modelId="{6304DC93-0DD6-3248-915C-71994D946C74}" type="sibTrans" cxnId="{6B328DF6-3FEE-164F-A736-DAF21DB6F69F}">
      <dgm:prSet/>
      <dgm:spPr/>
      <dgm:t>
        <a:bodyPr/>
        <a:lstStyle/>
        <a:p>
          <a:endParaRPr lang="en-GB"/>
        </a:p>
      </dgm:t>
    </dgm:pt>
    <dgm:pt modelId="{4931957A-B243-7B44-9B06-1D286AA1D359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3FA5FB97-845A-9645-8001-0316FF286366}" type="parTrans" cxnId="{68098EF6-1193-844B-90A5-085D13C4FBCE}">
      <dgm:prSet/>
      <dgm:spPr/>
      <dgm:t>
        <a:bodyPr/>
        <a:lstStyle/>
        <a:p>
          <a:endParaRPr lang="en-GB"/>
        </a:p>
      </dgm:t>
    </dgm:pt>
    <dgm:pt modelId="{A3A0D654-41FB-2447-8E53-61E131849E19}" type="sibTrans" cxnId="{68098EF6-1193-844B-90A5-085D13C4FBCE}">
      <dgm:prSet/>
      <dgm:spPr/>
      <dgm:t>
        <a:bodyPr/>
        <a:lstStyle/>
        <a:p>
          <a:endParaRPr lang="en-GB"/>
        </a:p>
      </dgm:t>
    </dgm:pt>
    <dgm:pt modelId="{5A3C48C8-535E-354A-8BBA-8BF66DF6DFD7}">
      <dgm:prSet phldrT="[Text]"/>
      <dgm:spPr/>
      <dgm:t>
        <a:bodyPr/>
        <a:lstStyle/>
        <a:p>
          <a:r>
            <a:rPr lang="en-GB" dirty="0"/>
            <a:t>Report in Dashboard</a:t>
          </a:r>
        </a:p>
      </dgm:t>
    </dgm:pt>
    <dgm:pt modelId="{7542A8E0-1683-AA48-BEE1-1D76F39C4F24}" type="parTrans" cxnId="{60E7B283-A10A-7248-823B-0F9F23BFF0E1}">
      <dgm:prSet/>
      <dgm:spPr/>
      <dgm:t>
        <a:bodyPr/>
        <a:lstStyle/>
        <a:p>
          <a:endParaRPr lang="en-GB"/>
        </a:p>
      </dgm:t>
    </dgm:pt>
    <dgm:pt modelId="{BAA342AA-2DE7-F44B-AA50-1398B35FAB76}" type="sibTrans" cxnId="{60E7B283-A10A-7248-823B-0F9F23BFF0E1}">
      <dgm:prSet/>
      <dgm:spPr/>
      <dgm:t>
        <a:bodyPr/>
        <a:lstStyle/>
        <a:p>
          <a:endParaRPr lang="en-GB"/>
        </a:p>
      </dgm:t>
    </dgm:pt>
    <dgm:pt modelId="{8B6D8D18-C180-D941-8C4E-8C36955DE830}">
      <dgm:prSet phldrT="[Text]"/>
      <dgm:spPr/>
      <dgm:t>
        <a:bodyPr/>
        <a:lstStyle/>
        <a:p>
          <a:r>
            <a:rPr lang="en-GB" dirty="0"/>
            <a:t>SciPy</a:t>
          </a:r>
        </a:p>
      </dgm:t>
    </dgm:pt>
    <dgm:pt modelId="{41A935C1-0B9C-E043-A0A0-8E194E9F2483}" type="parTrans" cxnId="{FDA8970C-5DDB-C147-AE5A-96696BB1BAD4}">
      <dgm:prSet/>
      <dgm:spPr/>
      <dgm:t>
        <a:bodyPr/>
        <a:lstStyle/>
        <a:p>
          <a:endParaRPr lang="en-GB"/>
        </a:p>
      </dgm:t>
    </dgm:pt>
    <dgm:pt modelId="{A19E85B9-B4EC-CF46-933E-2C005B7F0EED}" type="sibTrans" cxnId="{FDA8970C-5DDB-C147-AE5A-96696BB1BAD4}">
      <dgm:prSet/>
      <dgm:spPr/>
      <dgm:t>
        <a:bodyPr/>
        <a:lstStyle/>
        <a:p>
          <a:endParaRPr lang="en-GB"/>
        </a:p>
      </dgm:t>
    </dgm:pt>
    <dgm:pt modelId="{6F9FE0BB-4796-FD44-9D64-F261E35ABC33}">
      <dgm:prSet phldrT="[Text]"/>
      <dgm:spPr/>
      <dgm:t>
        <a:bodyPr/>
        <a:lstStyle/>
        <a:p>
          <a:r>
            <a:rPr lang="en-GB" dirty="0"/>
            <a:t>TensorFlow</a:t>
          </a:r>
        </a:p>
      </dgm:t>
    </dgm:pt>
    <dgm:pt modelId="{7E8C8D3F-2A35-174F-AC80-F379C87AEBF2}" type="parTrans" cxnId="{1EC0562D-1361-914E-BB9A-599B95A194C5}">
      <dgm:prSet/>
      <dgm:spPr/>
      <dgm:t>
        <a:bodyPr/>
        <a:lstStyle/>
        <a:p>
          <a:endParaRPr lang="en-GB"/>
        </a:p>
      </dgm:t>
    </dgm:pt>
    <dgm:pt modelId="{07057474-E4C4-E34F-BB65-1A063F2A5952}" type="sibTrans" cxnId="{1EC0562D-1361-914E-BB9A-599B95A194C5}">
      <dgm:prSet/>
      <dgm:spPr/>
      <dgm:t>
        <a:bodyPr/>
        <a:lstStyle/>
        <a:p>
          <a:endParaRPr lang="en-GB"/>
        </a:p>
      </dgm:t>
    </dgm:pt>
    <dgm:pt modelId="{277F303D-9F0C-1848-9BF1-122AB5714BA2}">
      <dgm:prSet phldrT="[Text]"/>
      <dgm:spPr/>
      <dgm:t>
        <a:bodyPr/>
        <a:lstStyle/>
        <a:p>
          <a:r>
            <a:rPr lang="en-GB" dirty="0"/>
            <a:t>Seaborn</a:t>
          </a:r>
        </a:p>
      </dgm:t>
    </dgm:pt>
    <dgm:pt modelId="{E5286AEF-BDEB-0C40-99FF-87308FB536D7}" type="parTrans" cxnId="{0E4C7607-B84F-194E-AA87-E3DF09F5EEE8}">
      <dgm:prSet/>
      <dgm:spPr/>
      <dgm:t>
        <a:bodyPr/>
        <a:lstStyle/>
        <a:p>
          <a:endParaRPr lang="en-GB"/>
        </a:p>
      </dgm:t>
    </dgm:pt>
    <dgm:pt modelId="{DB1ADD19-11D6-284F-9531-D3547FC8A953}" type="sibTrans" cxnId="{0E4C7607-B84F-194E-AA87-E3DF09F5EEE8}">
      <dgm:prSet/>
      <dgm:spPr/>
      <dgm:t>
        <a:bodyPr/>
        <a:lstStyle/>
        <a:p>
          <a:endParaRPr lang="en-GB"/>
        </a:p>
      </dgm:t>
    </dgm:pt>
    <dgm:pt modelId="{91516736-514D-9E46-870F-EB9F021E50EB}">
      <dgm:prSet phldrT="[Text]"/>
      <dgm:spPr/>
      <dgm:t>
        <a:bodyPr/>
        <a:lstStyle/>
        <a:p>
          <a:r>
            <a:rPr lang="en-GB" dirty="0" err="1"/>
            <a:t>Plotly</a:t>
          </a:r>
          <a:endParaRPr lang="en-GB" dirty="0"/>
        </a:p>
      </dgm:t>
    </dgm:pt>
    <dgm:pt modelId="{8B3826BA-17CE-8D4A-82AB-78CBC50FFC8F}" type="parTrans" cxnId="{C8AE0209-DBC0-F443-B4E7-D83A2487E512}">
      <dgm:prSet/>
      <dgm:spPr/>
      <dgm:t>
        <a:bodyPr/>
        <a:lstStyle/>
        <a:p>
          <a:endParaRPr lang="en-GB"/>
        </a:p>
      </dgm:t>
    </dgm:pt>
    <dgm:pt modelId="{1BEEDEB2-2670-3F44-A6B2-82564E83BC10}" type="sibTrans" cxnId="{C8AE0209-DBC0-F443-B4E7-D83A2487E512}">
      <dgm:prSet/>
      <dgm:spPr/>
      <dgm:t>
        <a:bodyPr/>
        <a:lstStyle/>
        <a:p>
          <a:endParaRPr lang="en-GB"/>
        </a:p>
      </dgm:t>
    </dgm:pt>
    <dgm:pt modelId="{72EF425F-E1C5-BF4E-ADF8-76A79AF4DE97}">
      <dgm:prSet phldrT="[Text]"/>
      <dgm:spPr/>
      <dgm:t>
        <a:bodyPr/>
        <a:lstStyle/>
        <a:p>
          <a:pPr algn="l"/>
          <a:r>
            <a:rPr lang="en-GB" dirty="0"/>
            <a:t>First Black Hole Image </a:t>
          </a:r>
        </a:p>
      </dgm:t>
    </dgm:pt>
    <dgm:pt modelId="{8599EDFD-B80D-EF4C-ADBF-ABB992E4DB13}" type="parTrans" cxnId="{C910B0F1-5471-C54F-9ED5-8A83D01CCB90}">
      <dgm:prSet/>
      <dgm:spPr/>
      <dgm:t>
        <a:bodyPr/>
        <a:lstStyle/>
        <a:p>
          <a:endParaRPr lang="en-GB"/>
        </a:p>
      </dgm:t>
    </dgm:pt>
    <dgm:pt modelId="{7474863F-425B-244C-BD08-9E50DA9538A9}" type="sibTrans" cxnId="{C910B0F1-5471-C54F-9ED5-8A83D01CCB90}">
      <dgm:prSet/>
      <dgm:spPr/>
      <dgm:t>
        <a:bodyPr/>
        <a:lstStyle/>
        <a:p>
          <a:endParaRPr lang="en-GB"/>
        </a:p>
      </dgm:t>
    </dgm:pt>
    <dgm:pt modelId="{29F9E44C-132F-E247-9A42-B99A98B8BA72}" type="pres">
      <dgm:prSet presAssocID="{B55BBAB0-7AE8-474F-9FF5-53515330D89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792598E-C20C-7741-8160-0EC9642BEA69}" type="pres">
      <dgm:prSet presAssocID="{B55BBAB0-7AE8-474F-9FF5-53515330D895}" presName="children" presStyleCnt="0"/>
      <dgm:spPr/>
    </dgm:pt>
    <dgm:pt modelId="{A25058EB-A8E5-0F46-AED8-28358E1ED535}" type="pres">
      <dgm:prSet presAssocID="{B55BBAB0-7AE8-474F-9FF5-53515330D895}" presName="child1group" presStyleCnt="0"/>
      <dgm:spPr/>
    </dgm:pt>
    <dgm:pt modelId="{446D3C14-F89C-484B-8037-9C1840CAF414}" type="pres">
      <dgm:prSet presAssocID="{B55BBAB0-7AE8-474F-9FF5-53515330D895}" presName="child1" presStyleLbl="bgAcc1" presStyleIdx="0" presStyleCnt="4"/>
      <dgm:spPr/>
    </dgm:pt>
    <dgm:pt modelId="{F100160E-C401-9149-B00A-C2C96C61A0DF}" type="pres">
      <dgm:prSet presAssocID="{B55BBAB0-7AE8-474F-9FF5-53515330D895}" presName="child1Text" presStyleLbl="bgAcc1" presStyleIdx="0" presStyleCnt="4">
        <dgm:presLayoutVars>
          <dgm:bulletEnabled val="1"/>
        </dgm:presLayoutVars>
      </dgm:prSet>
      <dgm:spPr/>
    </dgm:pt>
    <dgm:pt modelId="{5A96838A-1EE7-5C48-A89D-DEE8F75D3AE0}" type="pres">
      <dgm:prSet presAssocID="{B55BBAB0-7AE8-474F-9FF5-53515330D895}" presName="child2group" presStyleCnt="0"/>
      <dgm:spPr/>
    </dgm:pt>
    <dgm:pt modelId="{4B300809-EE83-3444-A66D-ED7880034941}" type="pres">
      <dgm:prSet presAssocID="{B55BBAB0-7AE8-474F-9FF5-53515330D895}" presName="child2" presStyleLbl="bgAcc1" presStyleIdx="1" presStyleCnt="4"/>
      <dgm:spPr/>
    </dgm:pt>
    <dgm:pt modelId="{F21F89A8-21D0-5241-A72C-391841E8DC42}" type="pres">
      <dgm:prSet presAssocID="{B55BBAB0-7AE8-474F-9FF5-53515330D895}" presName="child2Text" presStyleLbl="bgAcc1" presStyleIdx="1" presStyleCnt="4">
        <dgm:presLayoutVars>
          <dgm:bulletEnabled val="1"/>
        </dgm:presLayoutVars>
      </dgm:prSet>
      <dgm:spPr/>
    </dgm:pt>
    <dgm:pt modelId="{0D3FA662-00CA-AF4B-A0EF-526055564937}" type="pres">
      <dgm:prSet presAssocID="{B55BBAB0-7AE8-474F-9FF5-53515330D895}" presName="child3group" presStyleCnt="0"/>
      <dgm:spPr/>
    </dgm:pt>
    <dgm:pt modelId="{339BFE15-F463-B44B-BF7F-3479C9E971E8}" type="pres">
      <dgm:prSet presAssocID="{B55BBAB0-7AE8-474F-9FF5-53515330D895}" presName="child3" presStyleLbl="bgAcc1" presStyleIdx="2" presStyleCnt="4"/>
      <dgm:spPr/>
    </dgm:pt>
    <dgm:pt modelId="{55062F0F-79CD-9B4A-9E2E-F098AD76BE83}" type="pres">
      <dgm:prSet presAssocID="{B55BBAB0-7AE8-474F-9FF5-53515330D895}" presName="child3Text" presStyleLbl="bgAcc1" presStyleIdx="2" presStyleCnt="4">
        <dgm:presLayoutVars>
          <dgm:bulletEnabled val="1"/>
        </dgm:presLayoutVars>
      </dgm:prSet>
      <dgm:spPr/>
    </dgm:pt>
    <dgm:pt modelId="{EF1F3BB3-46F4-3C41-8554-958CDD275D1C}" type="pres">
      <dgm:prSet presAssocID="{B55BBAB0-7AE8-474F-9FF5-53515330D895}" presName="child4group" presStyleCnt="0"/>
      <dgm:spPr/>
    </dgm:pt>
    <dgm:pt modelId="{88E5FE35-E38D-F848-9B30-FC6447B0C085}" type="pres">
      <dgm:prSet presAssocID="{B55BBAB0-7AE8-474F-9FF5-53515330D895}" presName="child4" presStyleLbl="bgAcc1" presStyleIdx="3" presStyleCnt="4"/>
      <dgm:spPr/>
    </dgm:pt>
    <dgm:pt modelId="{AFA60A42-A69E-FD4A-A3AD-DC89527B7333}" type="pres">
      <dgm:prSet presAssocID="{B55BBAB0-7AE8-474F-9FF5-53515330D895}" presName="child4Text" presStyleLbl="bgAcc1" presStyleIdx="3" presStyleCnt="4">
        <dgm:presLayoutVars>
          <dgm:bulletEnabled val="1"/>
        </dgm:presLayoutVars>
      </dgm:prSet>
      <dgm:spPr/>
    </dgm:pt>
    <dgm:pt modelId="{7B0AC950-9929-DE45-BD22-2FD20ACAD7E6}" type="pres">
      <dgm:prSet presAssocID="{B55BBAB0-7AE8-474F-9FF5-53515330D895}" presName="childPlaceholder" presStyleCnt="0"/>
      <dgm:spPr/>
    </dgm:pt>
    <dgm:pt modelId="{9A91D9DC-5917-FB49-A72F-59A67A978B72}" type="pres">
      <dgm:prSet presAssocID="{B55BBAB0-7AE8-474F-9FF5-53515330D895}" presName="circle" presStyleCnt="0"/>
      <dgm:spPr/>
    </dgm:pt>
    <dgm:pt modelId="{4884C603-6CD8-5542-9ABC-E0EAEEA954CA}" type="pres">
      <dgm:prSet presAssocID="{B55BBAB0-7AE8-474F-9FF5-53515330D89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32A1F95-C230-6040-953E-A5F510B49069}" type="pres">
      <dgm:prSet presAssocID="{B55BBAB0-7AE8-474F-9FF5-53515330D89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6DF8E06-8BC5-B249-B121-22038F74FB41}" type="pres">
      <dgm:prSet presAssocID="{B55BBAB0-7AE8-474F-9FF5-53515330D89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50C8A29-AC0B-7E45-AF6A-BD0A67A4D920}" type="pres">
      <dgm:prSet presAssocID="{B55BBAB0-7AE8-474F-9FF5-53515330D89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26EDB23-8717-BD4C-B132-D90510978F10}" type="pres">
      <dgm:prSet presAssocID="{B55BBAB0-7AE8-474F-9FF5-53515330D895}" presName="quadrantPlaceholder" presStyleCnt="0"/>
      <dgm:spPr/>
    </dgm:pt>
    <dgm:pt modelId="{DFD1844D-3F6A-9C4C-9574-1546D6E66897}" type="pres">
      <dgm:prSet presAssocID="{B55BBAB0-7AE8-474F-9FF5-53515330D895}" presName="center1" presStyleLbl="fgShp" presStyleIdx="0" presStyleCnt="2"/>
      <dgm:spPr/>
    </dgm:pt>
    <dgm:pt modelId="{D7EEC888-1FD7-C146-95F3-CFE7CA739EEA}" type="pres">
      <dgm:prSet presAssocID="{B55BBAB0-7AE8-474F-9FF5-53515330D895}" presName="center2" presStyleLbl="fgShp" presStyleIdx="1" presStyleCnt="2"/>
      <dgm:spPr/>
    </dgm:pt>
  </dgm:ptLst>
  <dgm:cxnLst>
    <dgm:cxn modelId="{0E4C7607-B84F-194E-AA87-E3DF09F5EEE8}" srcId="{87F53104-CD32-AF46-9410-7FBBD7D10963}" destId="{277F303D-9F0C-1848-9BF1-122AB5714BA2}" srcOrd="1" destOrd="0" parTransId="{E5286AEF-BDEB-0C40-99FF-87308FB536D7}" sibTransId="{DB1ADD19-11D6-284F-9531-D3547FC8A953}"/>
    <dgm:cxn modelId="{C8AE0209-DBC0-F443-B4E7-D83A2487E512}" srcId="{87F53104-CD32-AF46-9410-7FBBD7D10963}" destId="{91516736-514D-9E46-870F-EB9F021E50EB}" srcOrd="2" destOrd="0" parTransId="{8B3826BA-17CE-8D4A-82AB-78CBC50FFC8F}" sibTransId="{1BEEDEB2-2670-3F44-A6B2-82564E83BC10}"/>
    <dgm:cxn modelId="{FDA8970C-5DDB-C147-AE5A-96696BB1BAD4}" srcId="{3B5611A4-E118-7A42-8ED5-3524BD59E12E}" destId="{8B6D8D18-C180-D941-8C4E-8C36955DE830}" srcOrd="1" destOrd="0" parTransId="{41A935C1-0B9C-E043-A0A0-8E194E9F2483}" sibTransId="{A19E85B9-B4EC-CF46-933E-2C005B7F0EED}"/>
    <dgm:cxn modelId="{F1248D0E-232B-2B4A-BD6C-403B2F57B0B7}" type="presOf" srcId="{87F53104-CD32-AF46-9410-7FBBD7D10963}" destId="{132A1F95-C230-6040-953E-A5F510B49069}" srcOrd="0" destOrd="0" presId="urn:microsoft.com/office/officeart/2005/8/layout/cycle4"/>
    <dgm:cxn modelId="{0659E118-7444-214E-873F-07DF191E64BB}" type="presOf" srcId="{277F303D-9F0C-1848-9BF1-122AB5714BA2}" destId="{4B300809-EE83-3444-A66D-ED7880034941}" srcOrd="0" destOrd="1" presId="urn:microsoft.com/office/officeart/2005/8/layout/cycle4"/>
    <dgm:cxn modelId="{1EC0562D-1361-914E-BB9A-599B95A194C5}" srcId="{3B5611A4-E118-7A42-8ED5-3524BD59E12E}" destId="{6F9FE0BB-4796-FD44-9D64-F261E35ABC33}" srcOrd="2" destOrd="0" parTransId="{7E8C8D3F-2A35-174F-AC80-F379C87AEBF2}" sibTransId="{07057474-E4C4-E34F-BB65-1A063F2A5952}"/>
    <dgm:cxn modelId="{259D273A-051F-7F47-AE8B-92A9E46588D4}" type="presOf" srcId="{B55BBAB0-7AE8-474F-9FF5-53515330D895}" destId="{29F9E44C-132F-E247-9A42-B99A98B8BA72}" srcOrd="0" destOrd="0" presId="urn:microsoft.com/office/officeart/2005/8/layout/cycle4"/>
    <dgm:cxn modelId="{7657053D-6FA0-AC46-8D11-6644FE584CB9}" type="presOf" srcId="{5A3C48C8-535E-354A-8BBA-8BF66DF6DFD7}" destId="{F100160E-C401-9149-B00A-C2C96C61A0DF}" srcOrd="1" destOrd="2" presId="urn:microsoft.com/office/officeart/2005/8/layout/cycle4"/>
    <dgm:cxn modelId="{8BCBE340-C16F-F140-87AE-F16F9580BA37}" srcId="{B55BBAB0-7AE8-474F-9FF5-53515330D895}" destId="{21F2DA9C-43C1-954B-9F53-B96500063CC7}" srcOrd="0" destOrd="0" parTransId="{C53EDEF6-BC4F-6A48-9E3B-A4444E9A5B4C}" sibTransId="{7797A7DB-AC30-334E-BF87-A4C63402C399}"/>
    <dgm:cxn modelId="{F5FF1643-4C73-A844-B332-E01E13810CB2}" srcId="{94B9C5D8-EBF0-B54D-A037-09BD432D408D}" destId="{8AED8EEB-9D69-5640-8734-114BF69FD429}" srcOrd="0" destOrd="0" parTransId="{41443180-C8A7-5746-A8F2-46F3B6B1D674}" sibTransId="{10F94826-4AE4-8946-95AE-F3DBDDDE060F}"/>
    <dgm:cxn modelId="{B4B7CC43-4951-0E4D-834C-4975EE9287C1}" type="presOf" srcId="{3B6B8171-8AB6-CC4B-AED6-64EC12A98D3E}" destId="{F21F89A8-21D0-5241-A72C-391841E8DC42}" srcOrd="1" destOrd="0" presId="urn:microsoft.com/office/officeart/2005/8/layout/cycle4"/>
    <dgm:cxn modelId="{0E211544-F687-9C4D-8594-63B6A463991A}" type="presOf" srcId="{8B6D8D18-C180-D941-8C4E-8C36955DE830}" destId="{AFA60A42-A69E-FD4A-A3AD-DC89527B7333}" srcOrd="1" destOrd="1" presId="urn:microsoft.com/office/officeart/2005/8/layout/cycle4"/>
    <dgm:cxn modelId="{758C3844-B198-5A4D-B75C-C3528DB9B635}" srcId="{B55BBAB0-7AE8-474F-9FF5-53515330D895}" destId="{94B9C5D8-EBF0-B54D-A037-09BD432D408D}" srcOrd="2" destOrd="0" parTransId="{EDF68894-21CF-4E4D-8C03-C713A11CF27E}" sibTransId="{CD8DA7EF-F2E6-6E4B-9156-4FEE56929A37}"/>
    <dgm:cxn modelId="{137BA44D-53C9-644F-8084-591CC46E4F9E}" type="presOf" srcId="{4931957A-B243-7B44-9B06-1D286AA1D359}" destId="{446D3C14-F89C-484B-8037-9C1840CAF414}" srcOrd="0" destOrd="1" presId="urn:microsoft.com/office/officeart/2005/8/layout/cycle4"/>
    <dgm:cxn modelId="{CF191F4E-9CAE-1F4E-A7D1-AE067C93CF68}" type="presOf" srcId="{6F9FE0BB-4796-FD44-9D64-F261E35ABC33}" destId="{AFA60A42-A69E-FD4A-A3AD-DC89527B7333}" srcOrd="1" destOrd="2" presId="urn:microsoft.com/office/officeart/2005/8/layout/cycle4"/>
    <dgm:cxn modelId="{87727753-CF14-FE4C-AEF6-2175B526E4C2}" type="presOf" srcId="{8B6D8D18-C180-D941-8C4E-8C36955DE830}" destId="{88E5FE35-E38D-F848-9B30-FC6447B0C085}" srcOrd="0" destOrd="1" presId="urn:microsoft.com/office/officeart/2005/8/layout/cycle4"/>
    <dgm:cxn modelId="{865C5D60-372B-7646-BC74-1EB00892F784}" type="presOf" srcId="{F7B57683-281F-0F43-8DC7-428357ADB269}" destId="{F100160E-C401-9149-B00A-C2C96C61A0DF}" srcOrd="1" destOrd="0" presId="urn:microsoft.com/office/officeart/2005/8/layout/cycle4"/>
    <dgm:cxn modelId="{E2D84061-81BB-D641-9A4A-F8E385C33C8F}" type="presOf" srcId="{3B6B8171-8AB6-CC4B-AED6-64EC12A98D3E}" destId="{4B300809-EE83-3444-A66D-ED7880034941}" srcOrd="0" destOrd="0" presId="urn:microsoft.com/office/officeart/2005/8/layout/cycle4"/>
    <dgm:cxn modelId="{77E58166-13B0-AD4F-BB4B-B80C88AB50D6}" type="presOf" srcId="{6F9FE0BB-4796-FD44-9D64-F261E35ABC33}" destId="{88E5FE35-E38D-F848-9B30-FC6447B0C085}" srcOrd="0" destOrd="2" presId="urn:microsoft.com/office/officeart/2005/8/layout/cycle4"/>
    <dgm:cxn modelId="{D8A56C69-49CF-3B4F-A34F-DA67642D2084}" type="presOf" srcId="{94B9C5D8-EBF0-B54D-A037-09BD432D408D}" destId="{F6DF8E06-8BC5-B249-B121-22038F74FB41}" srcOrd="0" destOrd="0" presId="urn:microsoft.com/office/officeart/2005/8/layout/cycle4"/>
    <dgm:cxn modelId="{888F586C-CD6A-FB47-9A8D-0525EF2DD5D3}" srcId="{B55BBAB0-7AE8-474F-9FF5-53515330D895}" destId="{3B5611A4-E118-7A42-8ED5-3524BD59E12E}" srcOrd="3" destOrd="0" parTransId="{7C59108B-771B-A143-959F-A3AC016045CF}" sibTransId="{8A9C798A-B29B-2D4E-9FE1-9638813142D0}"/>
    <dgm:cxn modelId="{34F0F172-218D-8747-9D4F-5072A40D23B1}" type="presOf" srcId="{91516736-514D-9E46-870F-EB9F021E50EB}" destId="{F21F89A8-21D0-5241-A72C-391841E8DC42}" srcOrd="1" destOrd="2" presId="urn:microsoft.com/office/officeart/2005/8/layout/cycle4"/>
    <dgm:cxn modelId="{F4CB1F74-4C71-1444-9045-599B7342E0D3}" type="presOf" srcId="{21F2DA9C-43C1-954B-9F53-B96500063CC7}" destId="{4884C603-6CD8-5542-9ABC-E0EAEEA954CA}" srcOrd="0" destOrd="0" presId="urn:microsoft.com/office/officeart/2005/8/layout/cycle4"/>
    <dgm:cxn modelId="{D55F7080-F845-D54A-B4B3-A8983E9B356E}" type="presOf" srcId="{4931957A-B243-7B44-9B06-1D286AA1D359}" destId="{F100160E-C401-9149-B00A-C2C96C61A0DF}" srcOrd="1" destOrd="1" presId="urn:microsoft.com/office/officeart/2005/8/layout/cycle4"/>
    <dgm:cxn modelId="{D6B4DD82-5D9A-B74C-A75F-2E964D3BE1FC}" srcId="{87F53104-CD32-AF46-9410-7FBBD7D10963}" destId="{3B6B8171-8AB6-CC4B-AED6-64EC12A98D3E}" srcOrd="0" destOrd="0" parTransId="{F828B826-9981-A443-9CD2-610AF758212A}" sibTransId="{F8F92A75-2E33-A941-83FF-D941C372CB46}"/>
    <dgm:cxn modelId="{60E7B283-A10A-7248-823B-0F9F23BFF0E1}" srcId="{21F2DA9C-43C1-954B-9F53-B96500063CC7}" destId="{5A3C48C8-535E-354A-8BBA-8BF66DF6DFD7}" srcOrd="2" destOrd="0" parTransId="{7542A8E0-1683-AA48-BEE1-1D76F39C4F24}" sibTransId="{BAA342AA-2DE7-F44B-AA50-1398B35FAB76}"/>
    <dgm:cxn modelId="{DE45BB88-0CCD-1241-A20B-2E00718CF4D2}" type="presOf" srcId="{72EF425F-E1C5-BF4E-ADF8-76A79AF4DE97}" destId="{339BFE15-F463-B44B-BF7F-3479C9E971E8}" srcOrd="0" destOrd="1" presId="urn:microsoft.com/office/officeart/2005/8/layout/cycle4"/>
    <dgm:cxn modelId="{A2D31C8B-5C70-084B-9F7B-3D27291AD2C6}" type="presOf" srcId="{D0BE62D9-0AC9-9647-BA58-5440D3C60C0D}" destId="{AFA60A42-A69E-FD4A-A3AD-DC89527B7333}" srcOrd="1" destOrd="0" presId="urn:microsoft.com/office/officeart/2005/8/layout/cycle4"/>
    <dgm:cxn modelId="{8CD1FB96-57D6-484C-8797-248D23481071}" type="presOf" srcId="{8AED8EEB-9D69-5640-8734-114BF69FD429}" destId="{55062F0F-79CD-9B4A-9E2E-F098AD76BE83}" srcOrd="1" destOrd="0" presId="urn:microsoft.com/office/officeart/2005/8/layout/cycle4"/>
    <dgm:cxn modelId="{A6A19197-A2C4-1E4A-8A24-D0B778FCFBBB}" type="presOf" srcId="{91516736-514D-9E46-870F-EB9F021E50EB}" destId="{4B300809-EE83-3444-A66D-ED7880034941}" srcOrd="0" destOrd="2" presId="urn:microsoft.com/office/officeart/2005/8/layout/cycle4"/>
    <dgm:cxn modelId="{ADCE759C-07EF-9146-935C-E612E025F103}" type="presOf" srcId="{8AED8EEB-9D69-5640-8734-114BF69FD429}" destId="{339BFE15-F463-B44B-BF7F-3479C9E971E8}" srcOrd="0" destOrd="0" presId="urn:microsoft.com/office/officeart/2005/8/layout/cycle4"/>
    <dgm:cxn modelId="{EBC10EA8-B344-A844-BD02-C9AF90A19E4D}" type="presOf" srcId="{F7B57683-281F-0F43-8DC7-428357ADB269}" destId="{446D3C14-F89C-484B-8037-9C1840CAF414}" srcOrd="0" destOrd="0" presId="urn:microsoft.com/office/officeart/2005/8/layout/cycle4"/>
    <dgm:cxn modelId="{042B94AA-CBD8-3446-B5B4-FB2FA598F041}" srcId="{21F2DA9C-43C1-954B-9F53-B96500063CC7}" destId="{F7B57683-281F-0F43-8DC7-428357ADB269}" srcOrd="0" destOrd="0" parTransId="{2C935C11-0D33-CB43-8A30-E559F85F7EA0}" sibTransId="{435E5846-BFDA-CD44-88EC-31871A3B3456}"/>
    <dgm:cxn modelId="{5481DBAD-706E-754B-B7A1-3B91148B3A7D}" type="presOf" srcId="{D0BE62D9-0AC9-9647-BA58-5440D3C60C0D}" destId="{88E5FE35-E38D-F848-9B30-FC6447B0C085}" srcOrd="0" destOrd="0" presId="urn:microsoft.com/office/officeart/2005/8/layout/cycle4"/>
    <dgm:cxn modelId="{DBA58DCA-E943-8745-8D2D-23C5E8E52035}" type="presOf" srcId="{277F303D-9F0C-1848-9BF1-122AB5714BA2}" destId="{F21F89A8-21D0-5241-A72C-391841E8DC42}" srcOrd="1" destOrd="1" presId="urn:microsoft.com/office/officeart/2005/8/layout/cycle4"/>
    <dgm:cxn modelId="{E0500FCC-15A3-404B-9DC3-478FFBD0A511}" type="presOf" srcId="{5A3C48C8-535E-354A-8BBA-8BF66DF6DFD7}" destId="{446D3C14-F89C-484B-8037-9C1840CAF414}" srcOrd="0" destOrd="2" presId="urn:microsoft.com/office/officeart/2005/8/layout/cycle4"/>
    <dgm:cxn modelId="{ECE4DDE3-4804-F44F-A0DF-8E6DAF511946}" type="presOf" srcId="{3B5611A4-E118-7A42-8ED5-3524BD59E12E}" destId="{650C8A29-AC0B-7E45-AF6A-BD0A67A4D920}" srcOrd="0" destOrd="0" presId="urn:microsoft.com/office/officeart/2005/8/layout/cycle4"/>
    <dgm:cxn modelId="{A00002EE-444D-2D4E-9ECE-EB6D0C0194EF}" srcId="{B55BBAB0-7AE8-474F-9FF5-53515330D895}" destId="{87F53104-CD32-AF46-9410-7FBBD7D10963}" srcOrd="1" destOrd="0" parTransId="{541B40E1-6B93-144E-8DD5-5961F57C9430}" sibTransId="{FC996824-E2E7-EC44-A788-73F0F3D313BE}"/>
    <dgm:cxn modelId="{053593F0-D992-4347-AE15-5B7114C2C5A8}" type="presOf" srcId="{72EF425F-E1C5-BF4E-ADF8-76A79AF4DE97}" destId="{55062F0F-79CD-9B4A-9E2E-F098AD76BE83}" srcOrd="1" destOrd="1" presId="urn:microsoft.com/office/officeart/2005/8/layout/cycle4"/>
    <dgm:cxn modelId="{C910B0F1-5471-C54F-9ED5-8A83D01CCB90}" srcId="{94B9C5D8-EBF0-B54D-A037-09BD432D408D}" destId="{72EF425F-E1C5-BF4E-ADF8-76A79AF4DE97}" srcOrd="1" destOrd="0" parTransId="{8599EDFD-B80D-EF4C-ADBF-ABB992E4DB13}" sibTransId="{7474863F-425B-244C-BD08-9E50DA9538A9}"/>
    <dgm:cxn modelId="{6B328DF6-3FEE-164F-A736-DAF21DB6F69F}" srcId="{3B5611A4-E118-7A42-8ED5-3524BD59E12E}" destId="{D0BE62D9-0AC9-9647-BA58-5440D3C60C0D}" srcOrd="0" destOrd="0" parTransId="{FB39FE4F-0A5D-3349-8DC6-28245EB8B7B4}" sibTransId="{6304DC93-0DD6-3248-915C-71994D946C74}"/>
    <dgm:cxn modelId="{68098EF6-1193-844B-90A5-085D13C4FBCE}" srcId="{21F2DA9C-43C1-954B-9F53-B96500063CC7}" destId="{4931957A-B243-7B44-9B06-1D286AA1D359}" srcOrd="1" destOrd="0" parTransId="{3FA5FB97-845A-9645-8001-0316FF286366}" sibTransId="{A3A0D654-41FB-2447-8E53-61E131849E19}"/>
    <dgm:cxn modelId="{D0870C7D-3A87-D84D-9E94-8D9874A9445D}" type="presParOf" srcId="{29F9E44C-132F-E247-9A42-B99A98B8BA72}" destId="{1792598E-C20C-7741-8160-0EC9642BEA69}" srcOrd="0" destOrd="0" presId="urn:microsoft.com/office/officeart/2005/8/layout/cycle4"/>
    <dgm:cxn modelId="{837B4AF7-AEE9-BB4F-9D06-A1696F012FFF}" type="presParOf" srcId="{1792598E-C20C-7741-8160-0EC9642BEA69}" destId="{A25058EB-A8E5-0F46-AED8-28358E1ED535}" srcOrd="0" destOrd="0" presId="urn:microsoft.com/office/officeart/2005/8/layout/cycle4"/>
    <dgm:cxn modelId="{58F8735A-D874-724D-90E1-B80A616043C0}" type="presParOf" srcId="{A25058EB-A8E5-0F46-AED8-28358E1ED535}" destId="{446D3C14-F89C-484B-8037-9C1840CAF414}" srcOrd="0" destOrd="0" presId="urn:microsoft.com/office/officeart/2005/8/layout/cycle4"/>
    <dgm:cxn modelId="{D376D379-3471-A64E-B28F-66EB2BFC3FBF}" type="presParOf" srcId="{A25058EB-A8E5-0F46-AED8-28358E1ED535}" destId="{F100160E-C401-9149-B00A-C2C96C61A0DF}" srcOrd="1" destOrd="0" presId="urn:microsoft.com/office/officeart/2005/8/layout/cycle4"/>
    <dgm:cxn modelId="{D22598D8-7E49-CA41-8EB8-2E396156D335}" type="presParOf" srcId="{1792598E-C20C-7741-8160-0EC9642BEA69}" destId="{5A96838A-1EE7-5C48-A89D-DEE8F75D3AE0}" srcOrd="1" destOrd="0" presId="urn:microsoft.com/office/officeart/2005/8/layout/cycle4"/>
    <dgm:cxn modelId="{23B284C6-1E23-DC4F-A03C-B9715026611B}" type="presParOf" srcId="{5A96838A-1EE7-5C48-A89D-DEE8F75D3AE0}" destId="{4B300809-EE83-3444-A66D-ED7880034941}" srcOrd="0" destOrd="0" presId="urn:microsoft.com/office/officeart/2005/8/layout/cycle4"/>
    <dgm:cxn modelId="{F20A3218-B69F-7748-9FE5-C53DA1CC482E}" type="presParOf" srcId="{5A96838A-1EE7-5C48-A89D-DEE8F75D3AE0}" destId="{F21F89A8-21D0-5241-A72C-391841E8DC42}" srcOrd="1" destOrd="0" presId="urn:microsoft.com/office/officeart/2005/8/layout/cycle4"/>
    <dgm:cxn modelId="{CB38D73A-6A06-F74A-AE2D-6C82049AAC8E}" type="presParOf" srcId="{1792598E-C20C-7741-8160-0EC9642BEA69}" destId="{0D3FA662-00CA-AF4B-A0EF-526055564937}" srcOrd="2" destOrd="0" presId="urn:microsoft.com/office/officeart/2005/8/layout/cycle4"/>
    <dgm:cxn modelId="{C51853B1-B675-D345-94E5-882C78A6302B}" type="presParOf" srcId="{0D3FA662-00CA-AF4B-A0EF-526055564937}" destId="{339BFE15-F463-B44B-BF7F-3479C9E971E8}" srcOrd="0" destOrd="0" presId="urn:microsoft.com/office/officeart/2005/8/layout/cycle4"/>
    <dgm:cxn modelId="{90209A90-6725-E44A-B6C2-045A2021093B}" type="presParOf" srcId="{0D3FA662-00CA-AF4B-A0EF-526055564937}" destId="{55062F0F-79CD-9B4A-9E2E-F098AD76BE83}" srcOrd="1" destOrd="0" presId="urn:microsoft.com/office/officeart/2005/8/layout/cycle4"/>
    <dgm:cxn modelId="{19FC8CCE-07CD-6849-A892-482B4818BF31}" type="presParOf" srcId="{1792598E-C20C-7741-8160-0EC9642BEA69}" destId="{EF1F3BB3-46F4-3C41-8554-958CDD275D1C}" srcOrd="3" destOrd="0" presId="urn:microsoft.com/office/officeart/2005/8/layout/cycle4"/>
    <dgm:cxn modelId="{0CC2A1DA-F1C2-A646-B6A8-C38ED8CE0FDE}" type="presParOf" srcId="{EF1F3BB3-46F4-3C41-8554-958CDD275D1C}" destId="{88E5FE35-E38D-F848-9B30-FC6447B0C085}" srcOrd="0" destOrd="0" presId="urn:microsoft.com/office/officeart/2005/8/layout/cycle4"/>
    <dgm:cxn modelId="{F9FCE6C1-FFD5-9A45-B35E-587041DB0215}" type="presParOf" srcId="{EF1F3BB3-46F4-3C41-8554-958CDD275D1C}" destId="{AFA60A42-A69E-FD4A-A3AD-DC89527B7333}" srcOrd="1" destOrd="0" presId="urn:microsoft.com/office/officeart/2005/8/layout/cycle4"/>
    <dgm:cxn modelId="{5F72593A-5F75-0A4F-A0E8-28ED5841DD93}" type="presParOf" srcId="{1792598E-C20C-7741-8160-0EC9642BEA69}" destId="{7B0AC950-9929-DE45-BD22-2FD20ACAD7E6}" srcOrd="4" destOrd="0" presId="urn:microsoft.com/office/officeart/2005/8/layout/cycle4"/>
    <dgm:cxn modelId="{4ABBD890-03DB-244C-A536-EDA9C08F48D6}" type="presParOf" srcId="{29F9E44C-132F-E247-9A42-B99A98B8BA72}" destId="{9A91D9DC-5917-FB49-A72F-59A67A978B72}" srcOrd="1" destOrd="0" presId="urn:microsoft.com/office/officeart/2005/8/layout/cycle4"/>
    <dgm:cxn modelId="{1C66049D-B4FA-7248-A487-889FCA2C1E5E}" type="presParOf" srcId="{9A91D9DC-5917-FB49-A72F-59A67A978B72}" destId="{4884C603-6CD8-5542-9ABC-E0EAEEA954CA}" srcOrd="0" destOrd="0" presId="urn:microsoft.com/office/officeart/2005/8/layout/cycle4"/>
    <dgm:cxn modelId="{F31B4638-5FB1-4946-A02A-B7DD791404EB}" type="presParOf" srcId="{9A91D9DC-5917-FB49-A72F-59A67A978B72}" destId="{132A1F95-C230-6040-953E-A5F510B49069}" srcOrd="1" destOrd="0" presId="urn:microsoft.com/office/officeart/2005/8/layout/cycle4"/>
    <dgm:cxn modelId="{8D1B360F-B622-EE41-9201-C4E4B723860C}" type="presParOf" srcId="{9A91D9DC-5917-FB49-A72F-59A67A978B72}" destId="{F6DF8E06-8BC5-B249-B121-22038F74FB41}" srcOrd="2" destOrd="0" presId="urn:microsoft.com/office/officeart/2005/8/layout/cycle4"/>
    <dgm:cxn modelId="{E72A6AF6-8E82-804A-8C6E-EF51B9379944}" type="presParOf" srcId="{9A91D9DC-5917-FB49-A72F-59A67A978B72}" destId="{650C8A29-AC0B-7E45-AF6A-BD0A67A4D920}" srcOrd="3" destOrd="0" presId="urn:microsoft.com/office/officeart/2005/8/layout/cycle4"/>
    <dgm:cxn modelId="{15380039-10AD-2A41-8CF2-1BC420AF804B}" type="presParOf" srcId="{9A91D9DC-5917-FB49-A72F-59A67A978B72}" destId="{B26EDB23-8717-BD4C-B132-D90510978F10}" srcOrd="4" destOrd="0" presId="urn:microsoft.com/office/officeart/2005/8/layout/cycle4"/>
    <dgm:cxn modelId="{B5884F51-0F60-954A-AF54-6FB845996C29}" type="presParOf" srcId="{29F9E44C-132F-E247-9A42-B99A98B8BA72}" destId="{DFD1844D-3F6A-9C4C-9574-1546D6E66897}" srcOrd="2" destOrd="0" presId="urn:microsoft.com/office/officeart/2005/8/layout/cycle4"/>
    <dgm:cxn modelId="{23CAE743-C711-8D40-82F0-8170D608DFA1}" type="presParOf" srcId="{29F9E44C-132F-E247-9A42-B99A98B8BA72}" destId="{D7EEC888-1FD7-C146-95F3-CFE7CA739EE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 dirty="0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23F368-7B47-7448-980B-34AFDFBDBBD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95190DF-AFBA-AB45-B8B0-88424464EE10}">
      <dgm:prSet phldrT="[Text]"/>
      <dgm:spPr/>
      <dgm:t>
        <a:bodyPr/>
        <a:lstStyle/>
        <a:p>
          <a:r>
            <a:rPr lang="en-GB" dirty="0"/>
            <a:t>Split Pandas</a:t>
          </a:r>
        </a:p>
      </dgm:t>
    </dgm:pt>
    <dgm:pt modelId="{9AC0BDD0-AFBC-B647-B0EF-24ED2C424838}" type="parTrans" cxnId="{F48C18DE-EEE7-A94B-BE0C-75A4602ED42C}">
      <dgm:prSet/>
      <dgm:spPr/>
      <dgm:t>
        <a:bodyPr/>
        <a:lstStyle/>
        <a:p>
          <a:endParaRPr lang="en-GB"/>
        </a:p>
      </dgm:t>
    </dgm:pt>
    <dgm:pt modelId="{CE017770-F5E2-F24D-84D6-EB1594FFD872}" type="sibTrans" cxnId="{F48C18DE-EEE7-A94B-BE0C-75A4602ED42C}">
      <dgm:prSet/>
      <dgm:spPr/>
      <dgm:t>
        <a:bodyPr/>
        <a:lstStyle/>
        <a:p>
          <a:endParaRPr lang="en-GB"/>
        </a:p>
      </dgm:t>
    </dgm:pt>
    <dgm:pt modelId="{C622A17A-F06C-7949-AAEB-019109451823}">
      <dgm:prSet phldrT="[Text]"/>
      <dgm:spPr/>
      <dgm:t>
        <a:bodyPr/>
        <a:lstStyle/>
        <a:p>
          <a:r>
            <a:rPr lang="en-GB" dirty="0"/>
            <a:t>Calculate group summary statistics like count, mean, std deviation etc.</a:t>
          </a:r>
        </a:p>
      </dgm:t>
    </dgm:pt>
    <dgm:pt modelId="{BB3B7C16-2D4B-744C-8113-1219F4894E80}" type="parTrans" cxnId="{E10E04BB-25E0-F549-A211-442B5BADA36D}">
      <dgm:prSet/>
      <dgm:spPr/>
      <dgm:t>
        <a:bodyPr/>
        <a:lstStyle/>
        <a:p>
          <a:endParaRPr lang="en-GB"/>
        </a:p>
      </dgm:t>
    </dgm:pt>
    <dgm:pt modelId="{72C8DE1D-04B7-D64E-9803-16359BCE1AE8}" type="sibTrans" cxnId="{E10E04BB-25E0-F549-A211-442B5BADA36D}">
      <dgm:prSet/>
      <dgm:spPr/>
      <dgm:t>
        <a:bodyPr/>
        <a:lstStyle/>
        <a:p>
          <a:endParaRPr lang="en-GB"/>
        </a:p>
      </dgm:t>
    </dgm:pt>
    <dgm:pt modelId="{433E2E45-A79E-DF43-B157-AB8737DB280A}">
      <dgm:prSet phldrT="[Text]"/>
      <dgm:spPr/>
      <dgm:t>
        <a:bodyPr/>
        <a:lstStyle/>
        <a:p>
          <a:r>
            <a:rPr lang="en-GB" dirty="0"/>
            <a:t>Transformation like rank &amp; subset selection</a:t>
          </a:r>
        </a:p>
      </dgm:t>
    </dgm:pt>
    <dgm:pt modelId="{C05C58FE-75F6-B94B-BD35-C84EA44EE81F}" type="parTrans" cxnId="{5034C781-74B1-664C-BF35-D0801A588777}">
      <dgm:prSet/>
      <dgm:spPr/>
      <dgm:t>
        <a:bodyPr/>
        <a:lstStyle/>
        <a:p>
          <a:endParaRPr lang="en-GB"/>
        </a:p>
      </dgm:t>
    </dgm:pt>
    <dgm:pt modelId="{6DF8FE50-6CCE-354A-B0B2-DE1C1BE6C657}" type="sibTrans" cxnId="{5034C781-74B1-664C-BF35-D0801A588777}">
      <dgm:prSet/>
      <dgm:spPr/>
      <dgm:t>
        <a:bodyPr/>
        <a:lstStyle/>
        <a:p>
          <a:endParaRPr lang="en-GB"/>
        </a:p>
      </dgm:t>
    </dgm:pt>
    <dgm:pt modelId="{927B119C-2A70-B947-8A4B-3714B2F4A403}">
      <dgm:prSet/>
      <dgm:spPr/>
      <dgm:t>
        <a:bodyPr/>
        <a:lstStyle/>
        <a:p>
          <a:r>
            <a:rPr lang="en-GB" dirty="0"/>
            <a:t>Pivot Tables &amp; Cross Tabulation</a:t>
          </a:r>
        </a:p>
      </dgm:t>
    </dgm:pt>
    <dgm:pt modelId="{AD7045A3-604C-B34D-BF80-D4226107D493}" type="parTrans" cxnId="{68E47889-FA24-864E-A96C-6B025354AAD5}">
      <dgm:prSet/>
      <dgm:spPr/>
      <dgm:t>
        <a:bodyPr/>
        <a:lstStyle/>
        <a:p>
          <a:endParaRPr lang="en-GB"/>
        </a:p>
      </dgm:t>
    </dgm:pt>
    <dgm:pt modelId="{DFDA4486-71D9-3D41-BDD9-F937709D10B4}" type="sibTrans" cxnId="{68E47889-FA24-864E-A96C-6B025354AAD5}">
      <dgm:prSet/>
      <dgm:spPr/>
      <dgm:t>
        <a:bodyPr/>
        <a:lstStyle/>
        <a:p>
          <a:endParaRPr lang="en-GB"/>
        </a:p>
      </dgm:t>
    </dgm:pt>
    <dgm:pt modelId="{1C3D3B51-A9E8-B341-899D-3A37EDB2CFF3}" type="pres">
      <dgm:prSet presAssocID="{3B23F368-7B47-7448-980B-34AFDFBDBBDB}" presName="Name0" presStyleCnt="0">
        <dgm:presLayoutVars>
          <dgm:dir/>
          <dgm:resizeHandles val="exact"/>
        </dgm:presLayoutVars>
      </dgm:prSet>
      <dgm:spPr/>
    </dgm:pt>
    <dgm:pt modelId="{3DBAEC61-A7D6-5541-A9F9-06B4C237CF5C}" type="pres">
      <dgm:prSet presAssocID="{3B23F368-7B47-7448-980B-34AFDFBDBBDB}" presName="arrow" presStyleLbl="bgShp" presStyleIdx="0" presStyleCnt="1"/>
      <dgm:spPr/>
    </dgm:pt>
    <dgm:pt modelId="{B1567621-CBC9-5545-827F-1FABBCB2068E}" type="pres">
      <dgm:prSet presAssocID="{3B23F368-7B47-7448-980B-34AFDFBDBBDB}" presName="points" presStyleCnt="0"/>
      <dgm:spPr/>
    </dgm:pt>
    <dgm:pt modelId="{63ED9F43-3BBD-8747-88DF-13E4B5C915BB}" type="pres">
      <dgm:prSet presAssocID="{195190DF-AFBA-AB45-B8B0-88424464EE10}" presName="compositeA" presStyleCnt="0"/>
      <dgm:spPr/>
    </dgm:pt>
    <dgm:pt modelId="{4C5916C1-E4B8-CA45-AAB4-885E8BCCCE36}" type="pres">
      <dgm:prSet presAssocID="{195190DF-AFBA-AB45-B8B0-88424464EE10}" presName="textA" presStyleLbl="revTx" presStyleIdx="0" presStyleCnt="4">
        <dgm:presLayoutVars>
          <dgm:bulletEnabled val="1"/>
        </dgm:presLayoutVars>
      </dgm:prSet>
      <dgm:spPr/>
    </dgm:pt>
    <dgm:pt modelId="{AB12CEBD-8AE9-5647-AAF4-97D02733D916}" type="pres">
      <dgm:prSet presAssocID="{195190DF-AFBA-AB45-B8B0-88424464EE10}" presName="circleA" presStyleLbl="node1" presStyleIdx="0" presStyleCnt="4"/>
      <dgm:spPr/>
    </dgm:pt>
    <dgm:pt modelId="{E70DD30D-0495-C74D-9EFB-01FFEFE34B39}" type="pres">
      <dgm:prSet presAssocID="{195190DF-AFBA-AB45-B8B0-88424464EE10}" presName="spaceA" presStyleCnt="0"/>
      <dgm:spPr/>
    </dgm:pt>
    <dgm:pt modelId="{76875035-E4FF-CF48-AC9B-928A5A7AD0F5}" type="pres">
      <dgm:prSet presAssocID="{CE017770-F5E2-F24D-84D6-EB1594FFD872}" presName="space" presStyleCnt="0"/>
      <dgm:spPr/>
    </dgm:pt>
    <dgm:pt modelId="{76FA9A67-3547-744E-8458-16B39A7747B3}" type="pres">
      <dgm:prSet presAssocID="{C622A17A-F06C-7949-AAEB-019109451823}" presName="compositeB" presStyleCnt="0"/>
      <dgm:spPr/>
    </dgm:pt>
    <dgm:pt modelId="{C2CCF1F8-73A4-0448-9B3F-F14DEBB44D02}" type="pres">
      <dgm:prSet presAssocID="{C622A17A-F06C-7949-AAEB-019109451823}" presName="textB" presStyleLbl="revTx" presStyleIdx="1" presStyleCnt="4">
        <dgm:presLayoutVars>
          <dgm:bulletEnabled val="1"/>
        </dgm:presLayoutVars>
      </dgm:prSet>
      <dgm:spPr/>
    </dgm:pt>
    <dgm:pt modelId="{C61BF143-EFA4-E94B-898E-D9F8C7506F1B}" type="pres">
      <dgm:prSet presAssocID="{C622A17A-F06C-7949-AAEB-019109451823}" presName="circleB" presStyleLbl="node1" presStyleIdx="1" presStyleCnt="4"/>
      <dgm:spPr/>
    </dgm:pt>
    <dgm:pt modelId="{DDD91A08-E7B0-AE4F-92CF-0F2F04105D2C}" type="pres">
      <dgm:prSet presAssocID="{C622A17A-F06C-7949-AAEB-019109451823}" presName="spaceB" presStyleCnt="0"/>
      <dgm:spPr/>
    </dgm:pt>
    <dgm:pt modelId="{175F3D0B-CBF5-9642-83F5-5ABB5608DE42}" type="pres">
      <dgm:prSet presAssocID="{72C8DE1D-04B7-D64E-9803-16359BCE1AE8}" presName="space" presStyleCnt="0"/>
      <dgm:spPr/>
    </dgm:pt>
    <dgm:pt modelId="{21D4C846-3FEB-6148-966C-4831A0FC448E}" type="pres">
      <dgm:prSet presAssocID="{433E2E45-A79E-DF43-B157-AB8737DB280A}" presName="compositeA" presStyleCnt="0"/>
      <dgm:spPr/>
    </dgm:pt>
    <dgm:pt modelId="{27E0DBC5-BF35-CC48-8E3C-DD61AAE34525}" type="pres">
      <dgm:prSet presAssocID="{433E2E45-A79E-DF43-B157-AB8737DB280A}" presName="textA" presStyleLbl="revTx" presStyleIdx="2" presStyleCnt="4">
        <dgm:presLayoutVars>
          <dgm:bulletEnabled val="1"/>
        </dgm:presLayoutVars>
      </dgm:prSet>
      <dgm:spPr/>
    </dgm:pt>
    <dgm:pt modelId="{EC3C7712-BA05-3C48-A7F2-80C4600A4C48}" type="pres">
      <dgm:prSet presAssocID="{433E2E45-A79E-DF43-B157-AB8737DB280A}" presName="circleA" presStyleLbl="node1" presStyleIdx="2" presStyleCnt="4"/>
      <dgm:spPr/>
    </dgm:pt>
    <dgm:pt modelId="{6356EB78-F017-D74E-909F-8E5B7D2B2DA7}" type="pres">
      <dgm:prSet presAssocID="{433E2E45-A79E-DF43-B157-AB8737DB280A}" presName="spaceA" presStyleCnt="0"/>
      <dgm:spPr/>
    </dgm:pt>
    <dgm:pt modelId="{EA240321-C47A-2F4A-B2B3-39FDA7C3329A}" type="pres">
      <dgm:prSet presAssocID="{6DF8FE50-6CCE-354A-B0B2-DE1C1BE6C657}" presName="space" presStyleCnt="0"/>
      <dgm:spPr/>
    </dgm:pt>
    <dgm:pt modelId="{0E98DD87-B157-3546-86CA-5810DEA05C6C}" type="pres">
      <dgm:prSet presAssocID="{927B119C-2A70-B947-8A4B-3714B2F4A403}" presName="compositeB" presStyleCnt="0"/>
      <dgm:spPr/>
    </dgm:pt>
    <dgm:pt modelId="{FEC89006-133B-1948-8DBF-00BB5F3A4422}" type="pres">
      <dgm:prSet presAssocID="{927B119C-2A70-B947-8A4B-3714B2F4A403}" presName="textB" presStyleLbl="revTx" presStyleIdx="3" presStyleCnt="4">
        <dgm:presLayoutVars>
          <dgm:bulletEnabled val="1"/>
        </dgm:presLayoutVars>
      </dgm:prSet>
      <dgm:spPr/>
    </dgm:pt>
    <dgm:pt modelId="{5E57101D-93C9-1F46-8629-DD1270E40518}" type="pres">
      <dgm:prSet presAssocID="{927B119C-2A70-B947-8A4B-3714B2F4A403}" presName="circleB" presStyleLbl="node1" presStyleIdx="3" presStyleCnt="4"/>
      <dgm:spPr/>
    </dgm:pt>
    <dgm:pt modelId="{3B584C31-053E-4146-A976-A2DF20DF3218}" type="pres">
      <dgm:prSet presAssocID="{927B119C-2A70-B947-8A4B-3714B2F4A403}" presName="spaceB" presStyleCnt="0"/>
      <dgm:spPr/>
    </dgm:pt>
  </dgm:ptLst>
  <dgm:cxnLst>
    <dgm:cxn modelId="{DFFCE409-F9F9-214D-BEC5-CF6BA04A0034}" type="presOf" srcId="{927B119C-2A70-B947-8A4B-3714B2F4A403}" destId="{FEC89006-133B-1948-8DBF-00BB5F3A4422}" srcOrd="0" destOrd="0" presId="urn:microsoft.com/office/officeart/2005/8/layout/hProcess11"/>
    <dgm:cxn modelId="{C95FC640-FA57-7649-84E2-0D272739FBC5}" type="presOf" srcId="{C622A17A-F06C-7949-AAEB-019109451823}" destId="{C2CCF1F8-73A4-0448-9B3F-F14DEBB44D02}" srcOrd="0" destOrd="0" presId="urn:microsoft.com/office/officeart/2005/8/layout/hProcess11"/>
    <dgm:cxn modelId="{5A20F064-1BD7-5246-9C90-51673B4344E9}" type="presOf" srcId="{195190DF-AFBA-AB45-B8B0-88424464EE10}" destId="{4C5916C1-E4B8-CA45-AAB4-885E8BCCCE36}" srcOrd="0" destOrd="0" presId="urn:microsoft.com/office/officeart/2005/8/layout/hProcess11"/>
    <dgm:cxn modelId="{7FF50870-BEB0-2B4E-8F2E-DC74ADF08B54}" type="presOf" srcId="{433E2E45-A79E-DF43-B157-AB8737DB280A}" destId="{27E0DBC5-BF35-CC48-8E3C-DD61AAE34525}" srcOrd="0" destOrd="0" presId="urn:microsoft.com/office/officeart/2005/8/layout/hProcess11"/>
    <dgm:cxn modelId="{5034C781-74B1-664C-BF35-D0801A588777}" srcId="{3B23F368-7B47-7448-980B-34AFDFBDBBDB}" destId="{433E2E45-A79E-DF43-B157-AB8737DB280A}" srcOrd="2" destOrd="0" parTransId="{C05C58FE-75F6-B94B-BD35-C84EA44EE81F}" sibTransId="{6DF8FE50-6CCE-354A-B0B2-DE1C1BE6C657}"/>
    <dgm:cxn modelId="{68E47889-FA24-864E-A96C-6B025354AAD5}" srcId="{3B23F368-7B47-7448-980B-34AFDFBDBBDB}" destId="{927B119C-2A70-B947-8A4B-3714B2F4A403}" srcOrd="3" destOrd="0" parTransId="{AD7045A3-604C-B34D-BF80-D4226107D493}" sibTransId="{DFDA4486-71D9-3D41-BDD9-F937709D10B4}"/>
    <dgm:cxn modelId="{E10E04BB-25E0-F549-A211-442B5BADA36D}" srcId="{3B23F368-7B47-7448-980B-34AFDFBDBBDB}" destId="{C622A17A-F06C-7949-AAEB-019109451823}" srcOrd="1" destOrd="0" parTransId="{BB3B7C16-2D4B-744C-8113-1219F4894E80}" sibTransId="{72C8DE1D-04B7-D64E-9803-16359BCE1AE8}"/>
    <dgm:cxn modelId="{F48C18DE-EEE7-A94B-BE0C-75A4602ED42C}" srcId="{3B23F368-7B47-7448-980B-34AFDFBDBBDB}" destId="{195190DF-AFBA-AB45-B8B0-88424464EE10}" srcOrd="0" destOrd="0" parTransId="{9AC0BDD0-AFBC-B647-B0EF-24ED2C424838}" sibTransId="{CE017770-F5E2-F24D-84D6-EB1594FFD872}"/>
    <dgm:cxn modelId="{3E6CB5FA-B9C1-FF4B-ACFA-C984555E1E9B}" type="presOf" srcId="{3B23F368-7B47-7448-980B-34AFDFBDBBDB}" destId="{1C3D3B51-A9E8-B341-899D-3A37EDB2CFF3}" srcOrd="0" destOrd="0" presId="urn:microsoft.com/office/officeart/2005/8/layout/hProcess11"/>
    <dgm:cxn modelId="{69D9487B-66A9-EB41-AC09-BAFDED968BF1}" type="presParOf" srcId="{1C3D3B51-A9E8-B341-899D-3A37EDB2CFF3}" destId="{3DBAEC61-A7D6-5541-A9F9-06B4C237CF5C}" srcOrd="0" destOrd="0" presId="urn:microsoft.com/office/officeart/2005/8/layout/hProcess11"/>
    <dgm:cxn modelId="{41489040-5FBA-0246-B3FC-595F858A6DA7}" type="presParOf" srcId="{1C3D3B51-A9E8-B341-899D-3A37EDB2CFF3}" destId="{B1567621-CBC9-5545-827F-1FABBCB2068E}" srcOrd="1" destOrd="0" presId="urn:microsoft.com/office/officeart/2005/8/layout/hProcess11"/>
    <dgm:cxn modelId="{8037E43B-E6F9-2D47-BF81-C02162227BA4}" type="presParOf" srcId="{B1567621-CBC9-5545-827F-1FABBCB2068E}" destId="{63ED9F43-3BBD-8747-88DF-13E4B5C915BB}" srcOrd="0" destOrd="0" presId="urn:microsoft.com/office/officeart/2005/8/layout/hProcess11"/>
    <dgm:cxn modelId="{01D16B9A-625A-B949-92E1-5A13C477E594}" type="presParOf" srcId="{63ED9F43-3BBD-8747-88DF-13E4B5C915BB}" destId="{4C5916C1-E4B8-CA45-AAB4-885E8BCCCE36}" srcOrd="0" destOrd="0" presId="urn:microsoft.com/office/officeart/2005/8/layout/hProcess11"/>
    <dgm:cxn modelId="{9C82EA62-B5E9-6A4A-BC4F-E2DB6F5CFA55}" type="presParOf" srcId="{63ED9F43-3BBD-8747-88DF-13E4B5C915BB}" destId="{AB12CEBD-8AE9-5647-AAF4-97D02733D916}" srcOrd="1" destOrd="0" presId="urn:microsoft.com/office/officeart/2005/8/layout/hProcess11"/>
    <dgm:cxn modelId="{A762E87F-87CC-B041-99B8-7EC874497271}" type="presParOf" srcId="{63ED9F43-3BBD-8747-88DF-13E4B5C915BB}" destId="{E70DD30D-0495-C74D-9EFB-01FFEFE34B39}" srcOrd="2" destOrd="0" presId="urn:microsoft.com/office/officeart/2005/8/layout/hProcess11"/>
    <dgm:cxn modelId="{A03E0A9B-3C17-3648-B838-A53C330D94A1}" type="presParOf" srcId="{B1567621-CBC9-5545-827F-1FABBCB2068E}" destId="{76875035-E4FF-CF48-AC9B-928A5A7AD0F5}" srcOrd="1" destOrd="0" presId="urn:microsoft.com/office/officeart/2005/8/layout/hProcess11"/>
    <dgm:cxn modelId="{96875E49-1AE1-C744-A89A-70C2B982D451}" type="presParOf" srcId="{B1567621-CBC9-5545-827F-1FABBCB2068E}" destId="{76FA9A67-3547-744E-8458-16B39A7747B3}" srcOrd="2" destOrd="0" presId="urn:microsoft.com/office/officeart/2005/8/layout/hProcess11"/>
    <dgm:cxn modelId="{FDD02CCA-EFAF-0B4A-ABF6-D7AF4CD7911B}" type="presParOf" srcId="{76FA9A67-3547-744E-8458-16B39A7747B3}" destId="{C2CCF1F8-73A4-0448-9B3F-F14DEBB44D02}" srcOrd="0" destOrd="0" presId="urn:microsoft.com/office/officeart/2005/8/layout/hProcess11"/>
    <dgm:cxn modelId="{BF977413-96B3-C440-A0AB-CC29CC41B768}" type="presParOf" srcId="{76FA9A67-3547-744E-8458-16B39A7747B3}" destId="{C61BF143-EFA4-E94B-898E-D9F8C7506F1B}" srcOrd="1" destOrd="0" presId="urn:microsoft.com/office/officeart/2005/8/layout/hProcess11"/>
    <dgm:cxn modelId="{BB8A9C67-5FE0-9F46-9117-4A1666D5A282}" type="presParOf" srcId="{76FA9A67-3547-744E-8458-16B39A7747B3}" destId="{DDD91A08-E7B0-AE4F-92CF-0F2F04105D2C}" srcOrd="2" destOrd="0" presId="urn:microsoft.com/office/officeart/2005/8/layout/hProcess11"/>
    <dgm:cxn modelId="{6771E697-892B-DF4F-9153-5674B053747E}" type="presParOf" srcId="{B1567621-CBC9-5545-827F-1FABBCB2068E}" destId="{175F3D0B-CBF5-9642-83F5-5ABB5608DE42}" srcOrd="3" destOrd="0" presId="urn:microsoft.com/office/officeart/2005/8/layout/hProcess11"/>
    <dgm:cxn modelId="{724946D3-5B62-4645-9957-510F93F378FD}" type="presParOf" srcId="{B1567621-CBC9-5545-827F-1FABBCB2068E}" destId="{21D4C846-3FEB-6148-966C-4831A0FC448E}" srcOrd="4" destOrd="0" presId="urn:microsoft.com/office/officeart/2005/8/layout/hProcess11"/>
    <dgm:cxn modelId="{F4255599-EBE3-9549-B5A1-3050172F077E}" type="presParOf" srcId="{21D4C846-3FEB-6148-966C-4831A0FC448E}" destId="{27E0DBC5-BF35-CC48-8E3C-DD61AAE34525}" srcOrd="0" destOrd="0" presId="urn:microsoft.com/office/officeart/2005/8/layout/hProcess11"/>
    <dgm:cxn modelId="{D83EA791-00A7-0E4F-964E-C406E750B5A7}" type="presParOf" srcId="{21D4C846-3FEB-6148-966C-4831A0FC448E}" destId="{EC3C7712-BA05-3C48-A7F2-80C4600A4C48}" srcOrd="1" destOrd="0" presId="urn:microsoft.com/office/officeart/2005/8/layout/hProcess11"/>
    <dgm:cxn modelId="{FA327F5C-7543-6443-8B85-6BBAE3F3ABB0}" type="presParOf" srcId="{21D4C846-3FEB-6148-966C-4831A0FC448E}" destId="{6356EB78-F017-D74E-909F-8E5B7D2B2DA7}" srcOrd="2" destOrd="0" presId="urn:microsoft.com/office/officeart/2005/8/layout/hProcess11"/>
    <dgm:cxn modelId="{3815869C-203E-CA46-9156-05969AB9118E}" type="presParOf" srcId="{B1567621-CBC9-5545-827F-1FABBCB2068E}" destId="{EA240321-C47A-2F4A-B2B3-39FDA7C3329A}" srcOrd="5" destOrd="0" presId="urn:microsoft.com/office/officeart/2005/8/layout/hProcess11"/>
    <dgm:cxn modelId="{A361330E-3195-5540-AA96-D77D137ED866}" type="presParOf" srcId="{B1567621-CBC9-5545-827F-1FABBCB2068E}" destId="{0E98DD87-B157-3546-86CA-5810DEA05C6C}" srcOrd="6" destOrd="0" presId="urn:microsoft.com/office/officeart/2005/8/layout/hProcess11"/>
    <dgm:cxn modelId="{917A0BD4-B064-604A-8B4C-67A243D5C1A1}" type="presParOf" srcId="{0E98DD87-B157-3546-86CA-5810DEA05C6C}" destId="{FEC89006-133B-1948-8DBF-00BB5F3A4422}" srcOrd="0" destOrd="0" presId="urn:microsoft.com/office/officeart/2005/8/layout/hProcess11"/>
    <dgm:cxn modelId="{27A2F2A6-E3C7-9941-AC26-9FBEC5E553EE}" type="presParOf" srcId="{0E98DD87-B157-3546-86CA-5810DEA05C6C}" destId="{5E57101D-93C9-1F46-8629-DD1270E40518}" srcOrd="1" destOrd="0" presId="urn:microsoft.com/office/officeart/2005/8/layout/hProcess11"/>
    <dgm:cxn modelId="{C9F12A5D-0324-9449-8FC1-893228D78F43}" type="presParOf" srcId="{0E98DD87-B157-3546-86CA-5810DEA05C6C}" destId="{3B584C31-053E-4146-A976-A2DF20DF32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 dirty="0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BD5C5646-E0AC-404C-B86D-4D1505701F9C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4017E242-519A-1C49-ADC6-D20255F984FC}" type="presOf" srcId="{8C1018C7-260E-416F-999E-B27A1ADD3F1E}" destId="{BD5C5646-E0AC-404C-B86D-4D1505701F9C}" srcOrd="0" destOrd="0" presId="urn:microsoft.com/office/officeart/2005/8/layout/radial3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B649A0B8-4A42-5E40-97D3-39A599E5CAAE}" type="presParOf" srcId="{3C8F8B5C-68C8-4462-9FF0-51BDD83DF0CA}" destId="{BD5C5646-E0AC-404C-B86D-4D1505701F9C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DB37-2F27-6E40-B2FD-68E00AF50AC6}">
      <dsp:nvSpPr>
        <dsp:cNvPr id="0" name=""/>
        <dsp:cNvSpPr/>
      </dsp:nvSpPr>
      <dsp:spPr>
        <a:xfrm>
          <a:off x="6019235" y="3283591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97066"/>
              <a:satOff val="490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Builds AI/ML process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Automation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math, statistics &amp; programming language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6771353" y="3705266"/>
        <a:ext cx="1607353" cy="1094731"/>
      </dsp:txXfrm>
    </dsp:sp>
    <dsp:sp modelId="{4B91FE61-9253-2540-946C-6D2603242ED3}">
      <dsp:nvSpPr>
        <dsp:cNvPr id="0" name=""/>
        <dsp:cNvSpPr/>
      </dsp:nvSpPr>
      <dsp:spPr>
        <a:xfrm>
          <a:off x="1879816" y="3294739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Extract insights from the data prepared by data engineer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analytical tools &amp; visualization </a:t>
          </a:r>
        </a:p>
      </dsp:txBody>
      <dsp:txXfrm>
        <a:off x="1913875" y="3716414"/>
        <a:ext cx="1607353" cy="1094731"/>
      </dsp:txXfrm>
    </dsp:sp>
    <dsp:sp modelId="{01E9212C-8942-CD47-9CA2-4DBB28442665}">
      <dsp:nvSpPr>
        <dsp:cNvPr id="0" name=""/>
        <dsp:cNvSpPr/>
      </dsp:nvSpPr>
      <dsp:spPr>
        <a:xfrm>
          <a:off x="5785051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8533"/>
              <a:satOff val="245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Develop construct, test &amp; maintain data pipelines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database queries</a:t>
          </a:r>
        </a:p>
      </dsp:txBody>
      <dsp:txXfrm>
        <a:off x="6537170" y="34059"/>
        <a:ext cx="1607353" cy="1094731"/>
      </dsp:txXfrm>
    </dsp:sp>
    <dsp:sp modelId="{92F6F684-BC97-0F47-B6AB-6C602C767CF0}">
      <dsp:nvSpPr>
        <dsp:cNvPr id="0" name=""/>
        <dsp:cNvSpPr/>
      </dsp:nvSpPr>
      <dsp:spPr>
        <a:xfrm>
          <a:off x="1879816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Setting up, configuration &amp; maintenance of big data infrastructure.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Keeping track of how team is using big data platform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1913875" y="34059"/>
        <a:ext cx="1607353" cy="1094731"/>
      </dsp:txXfrm>
    </dsp:sp>
    <dsp:sp modelId="{99DE8A4A-DBCF-DB44-BD59-DF0CCD9E4F18}">
      <dsp:nvSpPr>
        <dsp:cNvPr id="0" name=""/>
        <dsp:cNvSpPr/>
      </dsp:nvSpPr>
      <dsp:spPr>
        <a:xfrm>
          <a:off x="2882774" y="276176"/>
          <a:ext cx="2097973" cy="209797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Administrators</a:t>
          </a:r>
        </a:p>
      </dsp:txBody>
      <dsp:txXfrm>
        <a:off x="3497256" y="890658"/>
        <a:ext cx="1483491" cy="1483491"/>
      </dsp:txXfrm>
    </dsp:sp>
    <dsp:sp modelId="{509552AD-1C8D-9544-9A45-62D029664ABC}">
      <dsp:nvSpPr>
        <dsp:cNvPr id="0" name=""/>
        <dsp:cNvSpPr/>
      </dsp:nvSpPr>
      <dsp:spPr>
        <a:xfrm rot="5400000">
          <a:off x="5077652" y="276176"/>
          <a:ext cx="2097973" cy="2097973"/>
        </a:xfrm>
        <a:prstGeom prst="pieWedge">
          <a:avLst/>
        </a:prstGeom>
        <a:solidFill>
          <a:schemeClr val="accent2">
            <a:hueOff val="398533"/>
            <a:satOff val="245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Engineers</a:t>
          </a:r>
        </a:p>
      </dsp:txBody>
      <dsp:txXfrm rot="-5400000">
        <a:off x="5077652" y="890658"/>
        <a:ext cx="1483491" cy="1483491"/>
      </dsp:txXfrm>
    </dsp:sp>
    <dsp:sp modelId="{F44967A7-6C3E-3344-A344-F90A46B08E74}">
      <dsp:nvSpPr>
        <dsp:cNvPr id="0" name=""/>
        <dsp:cNvSpPr/>
      </dsp:nvSpPr>
      <dsp:spPr>
        <a:xfrm rot="10800000">
          <a:off x="5077652" y="2471054"/>
          <a:ext cx="2097973" cy="2097973"/>
        </a:xfrm>
        <a:prstGeom prst="pieWedge">
          <a:avLst/>
        </a:prstGeom>
        <a:solidFill>
          <a:schemeClr val="accent2">
            <a:hueOff val="797066"/>
            <a:satOff val="490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Scientist</a:t>
          </a:r>
        </a:p>
      </dsp:txBody>
      <dsp:txXfrm rot="10800000">
        <a:off x="5077652" y="2471054"/>
        <a:ext cx="1483491" cy="1483491"/>
      </dsp:txXfrm>
    </dsp:sp>
    <dsp:sp modelId="{D835BC09-8408-314C-82B0-9896D536099C}">
      <dsp:nvSpPr>
        <dsp:cNvPr id="0" name=""/>
        <dsp:cNvSpPr/>
      </dsp:nvSpPr>
      <dsp:spPr>
        <a:xfrm rot="16200000">
          <a:off x="2882774" y="2471054"/>
          <a:ext cx="2097973" cy="2097973"/>
        </a:xfrm>
        <a:prstGeom prst="pieWedge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Analyst</a:t>
          </a:r>
        </a:p>
      </dsp:txBody>
      <dsp:txXfrm rot="5400000">
        <a:off x="3497256" y="2471054"/>
        <a:ext cx="1483491" cy="1483491"/>
      </dsp:txXfrm>
    </dsp:sp>
    <dsp:sp modelId="{0E43A113-5E95-484D-A9BF-016878C76B29}">
      <dsp:nvSpPr>
        <dsp:cNvPr id="0" name=""/>
        <dsp:cNvSpPr/>
      </dsp:nvSpPr>
      <dsp:spPr>
        <a:xfrm>
          <a:off x="4667020" y="198653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ECA8-EC08-0D49-A765-592BD5586060}">
      <dsp:nvSpPr>
        <dsp:cNvPr id="0" name=""/>
        <dsp:cNvSpPr/>
      </dsp:nvSpPr>
      <dsp:spPr>
        <a:xfrm rot="10800000">
          <a:off x="4667020" y="222879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09E6F-4628-564C-B9D1-0DBE91FCF7A8}">
      <dsp:nvSpPr>
        <dsp:cNvPr id="0" name=""/>
        <dsp:cNvSpPr/>
      </dsp:nvSpPr>
      <dsp:spPr>
        <a:xfrm>
          <a:off x="435634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Python</a:t>
          </a:r>
        </a:p>
      </dsp:txBody>
      <dsp:txXfrm>
        <a:off x="4553422" y="1952400"/>
        <a:ext cx="951555" cy="951555"/>
      </dsp:txXfrm>
    </dsp:sp>
    <dsp:sp modelId="{F30386D5-4232-D44E-8026-4F4DA15C5BB8}">
      <dsp:nvSpPr>
        <dsp:cNvPr id="0" name=""/>
        <dsp:cNvSpPr/>
      </dsp:nvSpPr>
      <dsp:spPr>
        <a:xfrm rot="16200000">
          <a:off x="4826082" y="1540167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1542052"/>
        <a:ext cx="20311" cy="20311"/>
      </dsp:txXfrm>
    </dsp:sp>
    <dsp:sp modelId="{48C9169C-F139-2A41-85A0-0926EA05212C}">
      <dsp:nvSpPr>
        <dsp:cNvPr id="0" name=""/>
        <dsp:cNvSpPr/>
      </dsp:nvSpPr>
      <dsp:spPr>
        <a:xfrm>
          <a:off x="4356348" y="338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Software Quality</a:t>
          </a:r>
        </a:p>
      </dsp:txBody>
      <dsp:txXfrm>
        <a:off x="4553422" y="200460"/>
        <a:ext cx="951555" cy="951555"/>
      </dsp:txXfrm>
    </dsp:sp>
    <dsp:sp modelId="{9139D780-263F-ED4F-B810-C87041FC479E}">
      <dsp:nvSpPr>
        <dsp:cNvPr id="0" name=""/>
        <dsp:cNvSpPr/>
      </dsp:nvSpPr>
      <dsp:spPr>
        <a:xfrm>
          <a:off x="5702051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95013" y="2418022"/>
        <a:ext cx="20311" cy="20311"/>
      </dsp:txXfrm>
    </dsp:sp>
    <dsp:sp modelId="{D0A6AA40-F767-8641-8026-6954AF9ED3FC}">
      <dsp:nvSpPr>
        <dsp:cNvPr id="0" name=""/>
        <dsp:cNvSpPr/>
      </dsp:nvSpPr>
      <dsp:spPr>
        <a:xfrm>
          <a:off x="6108287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</a:t>
          </a:r>
          <a:r>
            <a:rPr lang="en-GB" sz="1400" kern="1200" baseline="0" dirty="0"/>
            <a:t> Library</a:t>
          </a:r>
          <a:endParaRPr lang="en-GB" sz="1400" kern="1200" dirty="0"/>
        </a:p>
      </dsp:txBody>
      <dsp:txXfrm>
        <a:off x="6305361" y="1952400"/>
        <a:ext cx="951555" cy="951555"/>
      </dsp:txXfrm>
    </dsp:sp>
    <dsp:sp modelId="{B668E5C1-4E0C-CD42-9F93-164213DDF96D}">
      <dsp:nvSpPr>
        <dsp:cNvPr id="0" name=""/>
        <dsp:cNvSpPr/>
      </dsp:nvSpPr>
      <dsp:spPr>
        <a:xfrm rot="5400000">
          <a:off x="4826082" y="329210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3293991"/>
        <a:ext cx="20311" cy="20311"/>
      </dsp:txXfrm>
    </dsp:sp>
    <dsp:sp modelId="{B8656B5C-0DF9-E244-B74C-8D81893BDDA1}">
      <dsp:nvSpPr>
        <dsp:cNvPr id="0" name=""/>
        <dsp:cNvSpPr/>
      </dsp:nvSpPr>
      <dsp:spPr>
        <a:xfrm>
          <a:off x="4356348" y="3507265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Program Portability</a:t>
          </a:r>
        </a:p>
      </dsp:txBody>
      <dsp:txXfrm>
        <a:off x="4553422" y="3704339"/>
        <a:ext cx="951555" cy="951555"/>
      </dsp:txXfrm>
    </dsp:sp>
    <dsp:sp modelId="{3B3FA0D2-5E5A-6544-9580-DFFF75A9F88C}">
      <dsp:nvSpPr>
        <dsp:cNvPr id="0" name=""/>
        <dsp:cNvSpPr/>
      </dsp:nvSpPr>
      <dsp:spPr>
        <a:xfrm rot="10800000">
          <a:off x="3950112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143074" y="2418022"/>
        <a:ext cx="20311" cy="20311"/>
      </dsp:txXfrm>
    </dsp:sp>
    <dsp:sp modelId="{20C4EB48-B29D-6B4D-B680-E38337069AD1}">
      <dsp:nvSpPr>
        <dsp:cNvPr id="0" name=""/>
        <dsp:cNvSpPr/>
      </dsp:nvSpPr>
      <dsp:spPr>
        <a:xfrm>
          <a:off x="260440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Developer Productivity</a:t>
          </a:r>
        </a:p>
      </dsp:txBody>
      <dsp:txXfrm>
        <a:off x="2801482" y="1952400"/>
        <a:ext cx="951555" cy="951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7312-DF90-6D48-8022-D8647FBE9D60}">
      <dsp:nvSpPr>
        <dsp:cNvPr id="0" name=""/>
        <dsp:cNvSpPr/>
      </dsp:nvSpPr>
      <dsp:spPr>
        <a:xfrm>
          <a:off x="4335494" y="1020078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Datatype</a:t>
          </a:r>
        </a:p>
      </dsp:txBody>
      <dsp:txXfrm>
        <a:off x="4361534" y="1046118"/>
        <a:ext cx="1281542" cy="837001"/>
      </dsp:txXfrm>
    </dsp:sp>
    <dsp:sp modelId="{7EF5DFAE-513C-3E41-9AD8-7F3256DE8A48}">
      <dsp:nvSpPr>
        <dsp:cNvPr id="0" name=""/>
        <dsp:cNvSpPr/>
      </dsp:nvSpPr>
      <dsp:spPr>
        <a:xfrm>
          <a:off x="2401741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2600564" y="0"/>
              </a:moveTo>
              <a:lnTo>
                <a:pt x="2600564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F94A0-D478-6747-ADA9-B56AB747A9E2}">
      <dsp:nvSpPr>
        <dsp:cNvPr id="0" name=""/>
        <dsp:cNvSpPr/>
      </dsp:nvSpPr>
      <dsp:spPr>
        <a:xfrm>
          <a:off x="1734930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Mutable</a:t>
          </a:r>
        </a:p>
      </dsp:txBody>
      <dsp:txXfrm>
        <a:off x="1760970" y="2290832"/>
        <a:ext cx="1281542" cy="837001"/>
      </dsp:txXfrm>
    </dsp:sp>
    <dsp:sp modelId="{0E99605D-E762-C441-B4AE-27AC1CC6D091}">
      <dsp:nvSpPr>
        <dsp:cNvPr id="0" name=""/>
        <dsp:cNvSpPr/>
      </dsp:nvSpPr>
      <dsp:spPr>
        <a:xfrm>
          <a:off x="668032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8D8FC-5B7B-3B4B-B4E9-3E879734E00E}">
      <dsp:nvSpPr>
        <dsp:cNvPr id="0" name=""/>
        <dsp:cNvSpPr/>
      </dsp:nvSpPr>
      <dsp:spPr>
        <a:xfrm>
          <a:off x="1221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List</a:t>
          </a:r>
        </a:p>
      </dsp:txBody>
      <dsp:txXfrm>
        <a:off x="27261" y="3535547"/>
        <a:ext cx="1281542" cy="837001"/>
      </dsp:txXfrm>
    </dsp:sp>
    <dsp:sp modelId="{9E41B53A-CB16-A746-A533-4714CFF2B78C}">
      <dsp:nvSpPr>
        <dsp:cNvPr id="0" name=""/>
        <dsp:cNvSpPr/>
      </dsp:nvSpPr>
      <dsp:spPr>
        <a:xfrm>
          <a:off x="2356021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0CE9F-14CD-854C-ACAC-D6E0A1BE7845}">
      <dsp:nvSpPr>
        <dsp:cNvPr id="0" name=""/>
        <dsp:cNvSpPr/>
      </dsp:nvSpPr>
      <dsp:spPr>
        <a:xfrm>
          <a:off x="173493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Dictionaries</a:t>
          </a:r>
        </a:p>
      </dsp:txBody>
      <dsp:txXfrm>
        <a:off x="1760970" y="3535547"/>
        <a:ext cx="1281542" cy="837001"/>
      </dsp:txXfrm>
    </dsp:sp>
    <dsp:sp modelId="{5AF3519D-3E67-EF4C-B562-229A0CDD46B7}">
      <dsp:nvSpPr>
        <dsp:cNvPr id="0" name=""/>
        <dsp:cNvSpPr/>
      </dsp:nvSpPr>
      <dsp:spPr>
        <a:xfrm>
          <a:off x="2401741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662F6-63E6-274E-8AF9-60404A8D3CE0}">
      <dsp:nvSpPr>
        <dsp:cNvPr id="0" name=""/>
        <dsp:cNvSpPr/>
      </dsp:nvSpPr>
      <dsp:spPr>
        <a:xfrm>
          <a:off x="346864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Sets</a:t>
          </a:r>
        </a:p>
      </dsp:txBody>
      <dsp:txXfrm>
        <a:off x="3494680" y="3535547"/>
        <a:ext cx="1281542" cy="837001"/>
      </dsp:txXfrm>
    </dsp:sp>
    <dsp:sp modelId="{EEBCE949-1C10-2E44-8B3B-3C9764DF5DCD}">
      <dsp:nvSpPr>
        <dsp:cNvPr id="0" name=""/>
        <dsp:cNvSpPr/>
      </dsp:nvSpPr>
      <dsp:spPr>
        <a:xfrm>
          <a:off x="5002306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2600564" y="177816"/>
              </a:lnTo>
              <a:lnTo>
                <a:pt x="2600564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AFC7F-2554-F346-B35E-FD4C80655616}">
      <dsp:nvSpPr>
        <dsp:cNvPr id="0" name=""/>
        <dsp:cNvSpPr/>
      </dsp:nvSpPr>
      <dsp:spPr>
        <a:xfrm>
          <a:off x="6936058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Immutable</a:t>
          </a:r>
        </a:p>
      </dsp:txBody>
      <dsp:txXfrm>
        <a:off x="6962098" y="2290832"/>
        <a:ext cx="1281542" cy="837001"/>
      </dsp:txXfrm>
    </dsp:sp>
    <dsp:sp modelId="{2C39E0F6-28B6-E142-BB7C-2A87CD4533DB}">
      <dsp:nvSpPr>
        <dsp:cNvPr id="0" name=""/>
        <dsp:cNvSpPr/>
      </dsp:nvSpPr>
      <dsp:spPr>
        <a:xfrm>
          <a:off x="586916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C04F5-B13A-5A4D-9F3D-F2123617F39A}">
      <dsp:nvSpPr>
        <dsp:cNvPr id="0" name=""/>
        <dsp:cNvSpPr/>
      </dsp:nvSpPr>
      <dsp:spPr>
        <a:xfrm>
          <a:off x="5202349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Numbers</a:t>
          </a:r>
        </a:p>
      </dsp:txBody>
      <dsp:txXfrm>
        <a:off x="5228389" y="3535547"/>
        <a:ext cx="1281542" cy="837001"/>
      </dsp:txXfrm>
    </dsp:sp>
    <dsp:sp modelId="{3C7C3F81-0FB1-0049-BF9F-3481063CEEA1}">
      <dsp:nvSpPr>
        <dsp:cNvPr id="0" name=""/>
        <dsp:cNvSpPr/>
      </dsp:nvSpPr>
      <dsp:spPr>
        <a:xfrm>
          <a:off x="7557150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8CBD4-FADC-5C4E-8A33-08977F615FB1}">
      <dsp:nvSpPr>
        <dsp:cNvPr id="0" name=""/>
        <dsp:cNvSpPr/>
      </dsp:nvSpPr>
      <dsp:spPr>
        <a:xfrm>
          <a:off x="693605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Strings</a:t>
          </a:r>
        </a:p>
      </dsp:txBody>
      <dsp:txXfrm>
        <a:off x="6962098" y="3535547"/>
        <a:ext cx="1281542" cy="837001"/>
      </dsp:txXfrm>
    </dsp:sp>
    <dsp:sp modelId="{6C6E1C93-266E-8448-A068-E0CB0FF39B83}">
      <dsp:nvSpPr>
        <dsp:cNvPr id="0" name=""/>
        <dsp:cNvSpPr/>
      </dsp:nvSpPr>
      <dsp:spPr>
        <a:xfrm>
          <a:off x="760287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EF76E-9657-BA46-882E-1D4D51925B53}">
      <dsp:nvSpPr>
        <dsp:cNvPr id="0" name=""/>
        <dsp:cNvSpPr/>
      </dsp:nvSpPr>
      <dsp:spPr>
        <a:xfrm>
          <a:off x="866976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Tuple</a:t>
          </a:r>
        </a:p>
      </dsp:txBody>
      <dsp:txXfrm>
        <a:off x="8695808" y="3535547"/>
        <a:ext cx="1281542" cy="837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BFE15-F463-B44B-BF7F-3479C9E971E8}">
      <dsp:nvSpPr>
        <dsp:cNvPr id="0" name=""/>
        <dsp:cNvSpPr/>
      </dsp:nvSpPr>
      <dsp:spPr>
        <a:xfrm>
          <a:off x="4796730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Detection of gravitational waves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First Black Hole Image </a:t>
          </a:r>
        </a:p>
      </dsp:txBody>
      <dsp:txXfrm>
        <a:off x="5525841" y="3602730"/>
        <a:ext cx="1558185" cy="1061243"/>
      </dsp:txXfrm>
    </dsp:sp>
    <dsp:sp modelId="{88E5FE35-E38D-F848-9B30-FC6447B0C085}">
      <dsp:nvSpPr>
        <dsp:cNvPr id="0" name=""/>
        <dsp:cNvSpPr/>
      </dsp:nvSpPr>
      <dsp:spPr>
        <a:xfrm>
          <a:off x="1010955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Sci-kit learn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TensorFlow</a:t>
          </a:r>
        </a:p>
      </dsp:txBody>
      <dsp:txXfrm>
        <a:off x="1043972" y="3602730"/>
        <a:ext cx="1558185" cy="1061243"/>
      </dsp:txXfrm>
    </dsp:sp>
    <dsp:sp modelId="{4B300809-EE83-3444-A66D-ED7880034941}">
      <dsp:nvSpPr>
        <dsp:cNvPr id="0" name=""/>
        <dsp:cNvSpPr/>
      </dsp:nvSpPr>
      <dsp:spPr>
        <a:xfrm>
          <a:off x="4796730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Matplotlib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Seaborn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 err="1"/>
            <a:t>Plotly</a:t>
          </a:r>
          <a:endParaRPr lang="en-GB" sz="1300" kern="1200" dirty="0"/>
        </a:p>
      </dsp:txBody>
      <dsp:txXfrm>
        <a:off x="5525841" y="33017"/>
        <a:ext cx="1558185" cy="1061243"/>
      </dsp:txXfrm>
    </dsp:sp>
    <dsp:sp modelId="{446D3C14-F89C-484B-8037-9C1840CAF414}">
      <dsp:nvSpPr>
        <dsp:cNvPr id="0" name=""/>
        <dsp:cNvSpPr/>
      </dsp:nvSpPr>
      <dsp:spPr>
        <a:xfrm>
          <a:off x="1010955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Data Ingestion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Modelling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Report in Dashboard</a:t>
          </a:r>
        </a:p>
      </dsp:txBody>
      <dsp:txXfrm>
        <a:off x="1043972" y="33017"/>
        <a:ext cx="1558185" cy="1061243"/>
      </dsp:txXfrm>
    </dsp:sp>
    <dsp:sp modelId="{4884C603-6CD8-5542-9ABC-E0EAEEA954CA}">
      <dsp:nvSpPr>
        <dsp:cNvPr id="0" name=""/>
        <dsp:cNvSpPr/>
      </dsp:nvSpPr>
      <dsp:spPr>
        <a:xfrm>
          <a:off x="1983232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Science</a:t>
          </a:r>
        </a:p>
      </dsp:txBody>
      <dsp:txXfrm>
        <a:off x="2578917" y="863413"/>
        <a:ext cx="1438112" cy="1438112"/>
      </dsp:txXfrm>
    </dsp:sp>
    <dsp:sp modelId="{132A1F95-C230-6040-953E-A5F510B49069}">
      <dsp:nvSpPr>
        <dsp:cNvPr id="0" name=""/>
        <dsp:cNvSpPr/>
      </dsp:nvSpPr>
      <dsp:spPr>
        <a:xfrm rot="5400000">
          <a:off x="4110969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</a:t>
          </a:r>
        </a:p>
      </dsp:txBody>
      <dsp:txXfrm rot="-5400000">
        <a:off x="4110969" y="863413"/>
        <a:ext cx="1438112" cy="1438112"/>
      </dsp:txXfrm>
    </dsp:sp>
    <dsp:sp modelId="{F6DF8E06-8BC5-B249-B121-22038F74FB41}">
      <dsp:nvSpPr>
        <dsp:cNvPr id="0" name=""/>
        <dsp:cNvSpPr/>
      </dsp:nvSpPr>
      <dsp:spPr>
        <a:xfrm rot="10800000">
          <a:off x="4110969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Astronomy</a:t>
          </a:r>
        </a:p>
      </dsp:txBody>
      <dsp:txXfrm rot="10800000">
        <a:off x="4110969" y="2395465"/>
        <a:ext cx="1438112" cy="1438112"/>
      </dsp:txXfrm>
    </dsp:sp>
    <dsp:sp modelId="{650C8A29-AC0B-7E45-AF6A-BD0A67A4D920}">
      <dsp:nvSpPr>
        <dsp:cNvPr id="0" name=""/>
        <dsp:cNvSpPr/>
      </dsp:nvSpPr>
      <dsp:spPr>
        <a:xfrm rot="16200000">
          <a:off x="1983232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Machine Learning</a:t>
          </a:r>
        </a:p>
      </dsp:txBody>
      <dsp:txXfrm rot="5400000">
        <a:off x="2578917" y="2395465"/>
        <a:ext cx="1438112" cy="1438112"/>
      </dsp:txXfrm>
    </dsp:sp>
    <dsp:sp modelId="{DFD1844D-3F6A-9C4C-9574-1546D6E66897}">
      <dsp:nvSpPr>
        <dsp:cNvPr id="0" name=""/>
        <dsp:cNvSpPr/>
      </dsp:nvSpPr>
      <dsp:spPr>
        <a:xfrm>
          <a:off x="3712899" y="1925766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EC888-1FD7-C146-95F3-CFE7CA739EEA}">
      <dsp:nvSpPr>
        <dsp:cNvPr id="0" name=""/>
        <dsp:cNvSpPr/>
      </dsp:nvSpPr>
      <dsp:spPr>
        <a:xfrm rot="10800000">
          <a:off x="3712899" y="2160615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EC61-A7D6-5541-A9F9-06B4C237CF5C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916C1-E4B8-CA45-AAB4-885E8BCCCE36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Split Pandas</a:t>
          </a:r>
        </a:p>
      </dsp:txBody>
      <dsp:txXfrm>
        <a:off x="3661" y="0"/>
        <a:ext cx="1760934" cy="2167466"/>
      </dsp:txXfrm>
    </dsp:sp>
    <dsp:sp modelId="{AB12CEBD-8AE9-5647-AAF4-97D02733D916}">
      <dsp:nvSpPr>
        <dsp:cNvPr id="0" name=""/>
        <dsp:cNvSpPr/>
      </dsp:nvSpPr>
      <dsp:spPr>
        <a:xfrm>
          <a:off x="6131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CF1F8-73A4-0448-9B3F-F14DEBB44D02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Calculate group summary statistics like count, mean, std deviation etc.</a:t>
          </a:r>
        </a:p>
      </dsp:txBody>
      <dsp:txXfrm>
        <a:off x="1852642" y="3251200"/>
        <a:ext cx="1760934" cy="2167466"/>
      </dsp:txXfrm>
    </dsp:sp>
    <dsp:sp modelId="{C61BF143-EFA4-E94B-898E-D9F8C7506F1B}">
      <dsp:nvSpPr>
        <dsp:cNvPr id="0" name=""/>
        <dsp:cNvSpPr/>
      </dsp:nvSpPr>
      <dsp:spPr>
        <a:xfrm>
          <a:off x="24621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0DBC5-BF35-CC48-8E3C-DD61AAE34525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Transformation like rank &amp; subset selection</a:t>
          </a:r>
        </a:p>
      </dsp:txBody>
      <dsp:txXfrm>
        <a:off x="3701623" y="0"/>
        <a:ext cx="1760934" cy="2167466"/>
      </dsp:txXfrm>
    </dsp:sp>
    <dsp:sp modelId="{EC3C7712-BA05-3C48-A7F2-80C4600A4C48}">
      <dsp:nvSpPr>
        <dsp:cNvPr id="0" name=""/>
        <dsp:cNvSpPr/>
      </dsp:nvSpPr>
      <dsp:spPr>
        <a:xfrm>
          <a:off x="43111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89006-133B-1948-8DBF-00BB5F3A4422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Pivot Tables &amp; Cross Tabulation</a:t>
          </a:r>
        </a:p>
      </dsp:txBody>
      <dsp:txXfrm>
        <a:off x="5550604" y="3251200"/>
        <a:ext cx="1760934" cy="2167466"/>
      </dsp:txXfrm>
    </dsp:sp>
    <dsp:sp modelId="{5E57101D-93C9-1F46-8629-DD1270E40518}">
      <dsp:nvSpPr>
        <dsp:cNvPr id="0" name=""/>
        <dsp:cNvSpPr/>
      </dsp:nvSpPr>
      <dsp:spPr>
        <a:xfrm>
          <a:off x="616013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BD5C5646-E0AC-404C-B86D-4D1505701F9C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665E5-B75D-2F44-9E62-E2FD983123D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t-Jadej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sunit.jadej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6DAE-6F46-A9FA-6DFE-303BE5DCB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Python for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AC429-A8BD-CC13-27EB-E64B094B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Tata Institute of Social Science, Mumbai</a:t>
            </a:r>
          </a:p>
        </p:txBody>
      </p:sp>
    </p:spTree>
    <p:extLst>
      <p:ext uri="{BB962C8B-B14F-4D97-AF65-F5344CB8AC3E}">
        <p14:creationId xmlns:p14="http://schemas.microsoft.com/office/powerpoint/2010/main" val="155191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3166-73BD-ED4B-1977-ECD68440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5027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ED116-F837-9F6E-F767-D021FF385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75499"/>
              </p:ext>
            </p:extLst>
          </p:nvPr>
        </p:nvGraphicFramePr>
        <p:xfrm>
          <a:off x="1069975" y="1315844"/>
          <a:ext cx="10058400" cy="485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7AD367-A13E-F28F-2D69-E6D76059DBAB}"/>
              </a:ext>
            </a:extLst>
          </p:cNvPr>
          <p:cNvSpPr/>
          <p:nvPr/>
        </p:nvSpPr>
        <p:spPr>
          <a:xfrm>
            <a:off x="7973122" y="869796"/>
            <a:ext cx="3806826" cy="156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code are well formatted as formatting is enforced as rule in python, if unformatted code is written then error message is written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Readability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Uniform</a:t>
            </a:r>
          </a:p>
          <a:p>
            <a:pPr algn="just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2DC827-9D26-BC64-CE2F-56CAED76F3C0}"/>
              </a:ext>
            </a:extLst>
          </p:cNvPr>
          <p:cNvSpPr/>
          <p:nvPr/>
        </p:nvSpPr>
        <p:spPr>
          <a:xfrm>
            <a:off x="6869151" y="1839951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3DD3A-83CC-C9DF-1BA8-BB486D17EDF4}"/>
              </a:ext>
            </a:extLst>
          </p:cNvPr>
          <p:cNvSpPr/>
          <p:nvPr/>
        </p:nvSpPr>
        <p:spPr>
          <a:xfrm>
            <a:off x="7973122" y="5054066"/>
            <a:ext cx="3806826" cy="1229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 run in all major platform like Windows, Linux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 any changes in code which saves time of developer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96D32C4-2649-D610-B87E-763EA2DBD1B0}"/>
              </a:ext>
            </a:extLst>
          </p:cNvPr>
          <p:cNvSpPr/>
          <p:nvPr/>
        </p:nvSpPr>
        <p:spPr>
          <a:xfrm>
            <a:off x="6825319" y="5561670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CE9893-14CD-7CC0-2514-11BF6BC53780}"/>
              </a:ext>
            </a:extLst>
          </p:cNvPr>
          <p:cNvSpPr/>
          <p:nvPr/>
        </p:nvSpPr>
        <p:spPr>
          <a:xfrm>
            <a:off x="8704300" y="3632509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EC2BA-70BA-9736-D250-1C553EC3BE24}"/>
              </a:ext>
            </a:extLst>
          </p:cNvPr>
          <p:cNvSpPr/>
          <p:nvPr/>
        </p:nvSpPr>
        <p:spPr>
          <a:xfrm>
            <a:off x="10348332" y="2545489"/>
            <a:ext cx="1706136" cy="2372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Supports 3</a:t>
            </a:r>
            <a:r>
              <a:rPr lang="en-US" sz="1200" baseline="30000" dirty="0">
                <a:latin typeface="+mj-lt"/>
                <a:cs typeface="Calibri" panose="020F0502020204030204" pitchFamily="34" charset="0"/>
              </a:rPr>
              <a:t>rd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Party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Website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Numerical Programming (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Numpy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F6560-4560-7DA4-8FA6-0F6292B3CC24}"/>
              </a:ext>
            </a:extLst>
          </p:cNvPr>
          <p:cNvSpPr/>
          <p:nvPr/>
        </p:nvSpPr>
        <p:spPr>
          <a:xfrm>
            <a:off x="143882" y="2174487"/>
            <a:ext cx="2185639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Dynamic Typing: No need to declare variables.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Less Code Size: Less to type, debug &amp; maintain.</a:t>
            </a:r>
          </a:p>
          <a:p>
            <a:pPr algn="ctr"/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 main ()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{int a=10</a:t>
            </a:r>
          </a:p>
          <a:p>
            <a:pPr marL="685800" lvl="1"/>
            <a:r>
              <a:rPr lang="en-IN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&lt;&lt;”Hello World”;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Return;}</a:t>
            </a:r>
          </a:p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2B9F042-E6BB-8508-23AE-E038880F3033}"/>
              </a:ext>
            </a:extLst>
          </p:cNvPr>
          <p:cNvSpPr/>
          <p:nvPr/>
        </p:nvSpPr>
        <p:spPr>
          <a:xfrm rot="10800000">
            <a:off x="2495241" y="3543296"/>
            <a:ext cx="900618" cy="312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7FC8-1851-8351-B979-36535EC7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70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7653-DB83-61C6-D560-82006B49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215483"/>
            <a:ext cx="10827165" cy="533028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AI/ML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Regression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Classification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Reinforcement Learning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NLP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Database Programming 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MySQL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PostreSQL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Oracle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Analysis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Numpy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Pandas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Visualization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GUI (Front End Development)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1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603-BDCC-7636-79B4-EFC4C07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7268"/>
            <a:ext cx="10058400" cy="108166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is a Function Oriented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6286C2-241E-B9C9-321E-13884AAC4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056866"/>
              </p:ext>
            </p:extLst>
          </p:nvPr>
        </p:nvGraphicFramePr>
        <p:xfrm>
          <a:off x="1069975" y="1483112"/>
          <a:ext cx="10058397" cy="46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60786118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083699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206573"/>
                    </a:ext>
                  </a:extLst>
                </a:gridCol>
              </a:tblGrid>
              <a:tr h="1557454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Built in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Module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556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Functions those are available the moment you install the Python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function (A like minded function can be formed into a module)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module is called a library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7707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dir</a:t>
                      </a:r>
                      <a:r>
                        <a:rPr lang="en-US" dirty="0">
                          <a:latin typeface="+mj-lt"/>
                        </a:rPr>
                        <a:t>(__</a:t>
                      </a:r>
                      <a:r>
                        <a:rPr lang="en-US" dirty="0" err="1">
                          <a:latin typeface="+mj-lt"/>
                        </a:rPr>
                        <a:t>builtin</a:t>
                      </a:r>
                      <a:r>
                        <a:rPr lang="en-US" dirty="0">
                          <a:latin typeface="+mj-lt"/>
                        </a:rPr>
                        <a:t>__)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import math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help(math)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Pandas</a:t>
                      </a:r>
                    </a:p>
                    <a:p>
                      <a:r>
                        <a:rPr lang="en-US" dirty="0" err="1">
                          <a:latin typeface="+mj-lt"/>
                        </a:rPr>
                        <a:t>Numpy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3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AE65-222E-CF8F-4DF2-12DDDCC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73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Built in Data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348E2-3C26-D2A7-7C47-4ED0ED392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93666"/>
              </p:ext>
            </p:extLst>
          </p:nvPr>
        </p:nvGraphicFramePr>
        <p:xfrm>
          <a:off x="457200" y="1405053"/>
          <a:ext cx="11117766" cy="475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8883">
                  <a:extLst>
                    <a:ext uri="{9D8B030D-6E8A-4147-A177-3AD203B41FA5}">
                      <a16:colId xmlns:a16="http://schemas.microsoft.com/office/drawing/2014/main" val="236896027"/>
                    </a:ext>
                  </a:extLst>
                </a:gridCol>
                <a:gridCol w="5558883">
                  <a:extLst>
                    <a:ext uri="{9D8B030D-6E8A-4147-A177-3AD203B41FA5}">
                      <a16:colId xmlns:a16="http://schemas.microsoft.com/office/drawing/2014/main" val="3625929655"/>
                    </a:ext>
                  </a:extLst>
                </a:gridCol>
              </a:tblGrid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Data Type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Example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707588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Numbers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1234, 1.234,1+2J, ,fraction, decimals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16626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String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“hello world”, ‘hello world’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17036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Lists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[1,2,3] [1,2,3,”hello world”,5]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02790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Dictionaries 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{‘a’:1 , ‘b’:2}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067465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Tuple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(1,2,3) (1,2.4,”hello world”,5)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79927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Sets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{‘a’,’b’,’c’}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6824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file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Open[hello_world.txt]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64614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Others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Class, Boolean, function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830229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7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C46A-79AF-7ED9-7DB7-A0CD4C3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8909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168-26B8-EBA8-0756-9AD12E42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93541"/>
            <a:ext cx="10058400" cy="4878659"/>
          </a:xfrm>
        </p:spPr>
        <p:txBody>
          <a:bodyPr/>
          <a:lstStyle/>
          <a:p>
            <a:r>
              <a:rPr lang="en-US" dirty="0">
                <a:latin typeface="+mj-lt"/>
              </a:rPr>
              <a:t>Float</a:t>
            </a:r>
          </a:p>
          <a:p>
            <a:r>
              <a:rPr lang="en-US" dirty="0">
                <a:latin typeface="+mj-lt"/>
              </a:rPr>
              <a:t>Integer</a:t>
            </a:r>
          </a:p>
          <a:p>
            <a:r>
              <a:rPr lang="en-US" dirty="0">
                <a:latin typeface="+mj-lt"/>
              </a:rPr>
              <a:t>Complex number</a:t>
            </a:r>
          </a:p>
          <a:p>
            <a:r>
              <a:rPr lang="en-US" dirty="0">
                <a:latin typeface="+mj-lt"/>
              </a:rPr>
              <a:t>Arithmetic Operations</a:t>
            </a:r>
          </a:p>
          <a:p>
            <a:r>
              <a:rPr lang="en-US" dirty="0">
                <a:latin typeface="+mj-lt"/>
              </a:rPr>
              <a:t>random &amp; math module </a:t>
            </a:r>
          </a:p>
          <a:p>
            <a:pPr lvl="1"/>
            <a:r>
              <a:rPr lang="en-US" dirty="0">
                <a:latin typeface="+mj-lt"/>
              </a:rPr>
              <a:t>Help</a:t>
            </a:r>
          </a:p>
          <a:p>
            <a:pPr lvl="1"/>
            <a:r>
              <a:rPr lang="en-US" dirty="0">
                <a:latin typeface="+mj-lt"/>
              </a:rPr>
              <a:t>pi, factorial </a:t>
            </a:r>
          </a:p>
          <a:p>
            <a:pPr lvl="1"/>
            <a:r>
              <a:rPr lang="en-US" dirty="0" err="1">
                <a:latin typeface="+mj-lt"/>
              </a:rPr>
              <a:t>randint</a:t>
            </a:r>
            <a:r>
              <a:rPr lang="en-US" dirty="0">
                <a:latin typeface="+mj-lt"/>
              </a:rPr>
              <a:t>(1,10)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93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92BD-6C51-E0A1-CADB-F3CFBDC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40B6-DF20-0DD8-8D4C-DDB9358E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Indexing [0], [-1]</a:t>
            </a:r>
          </a:p>
          <a:p>
            <a:r>
              <a:rPr lang="en-US" dirty="0">
                <a:latin typeface="+mj-lt"/>
              </a:rPr>
              <a:t>Slicing [0:3]</a:t>
            </a:r>
          </a:p>
          <a:p>
            <a:r>
              <a:rPr lang="en-US" dirty="0">
                <a:latin typeface="+mj-lt"/>
              </a:rPr>
              <a:t>Find</a:t>
            </a:r>
          </a:p>
          <a:p>
            <a:r>
              <a:rPr lang="en-US" dirty="0">
                <a:latin typeface="+mj-lt"/>
              </a:rPr>
              <a:t>Replace</a:t>
            </a:r>
          </a:p>
          <a:p>
            <a:r>
              <a:rPr lang="en-US" dirty="0">
                <a:latin typeface="+mj-lt"/>
              </a:rPr>
              <a:t>Split</a:t>
            </a:r>
          </a:p>
          <a:p>
            <a:r>
              <a:rPr lang="en-US" dirty="0">
                <a:latin typeface="+mj-lt"/>
              </a:rPr>
              <a:t>Upper</a:t>
            </a:r>
          </a:p>
          <a:p>
            <a:r>
              <a:rPr lang="en-US" dirty="0">
                <a:latin typeface="+mj-lt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9195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0B73-E47D-2F07-906E-219A1C7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514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1E24-EF10-F11D-BB2B-BDF3DF40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8146"/>
            <a:ext cx="10058400" cy="4834054"/>
          </a:xfrm>
        </p:spPr>
        <p:txBody>
          <a:bodyPr/>
          <a:lstStyle/>
          <a:p>
            <a:r>
              <a:rPr lang="en-US" dirty="0">
                <a:latin typeface="+mj-lt"/>
              </a:rPr>
              <a:t>List is a ordered collection (Indexing) of different or similar type of object</a:t>
            </a:r>
          </a:p>
          <a:p>
            <a:r>
              <a:rPr lang="en-US" dirty="0">
                <a:latin typeface="+mj-lt"/>
              </a:rPr>
              <a:t>Index [0]</a:t>
            </a:r>
          </a:p>
          <a:p>
            <a:r>
              <a:rPr lang="en-US" dirty="0">
                <a:latin typeface="+mj-lt"/>
              </a:rPr>
              <a:t>Slice [0:3]</a:t>
            </a:r>
          </a:p>
          <a:p>
            <a:r>
              <a:rPr lang="en-US" dirty="0">
                <a:latin typeface="+mj-lt"/>
              </a:rPr>
              <a:t>List * 2</a:t>
            </a:r>
          </a:p>
          <a:p>
            <a:r>
              <a:rPr lang="en-US" dirty="0">
                <a:latin typeface="+mj-lt"/>
              </a:rPr>
              <a:t>Append (“new value”)</a:t>
            </a:r>
          </a:p>
          <a:p>
            <a:r>
              <a:rPr lang="en-US" dirty="0">
                <a:latin typeface="+mj-lt"/>
              </a:rPr>
              <a:t>Insert (3,”new value”)</a:t>
            </a:r>
          </a:p>
          <a:p>
            <a:r>
              <a:rPr lang="en-US" dirty="0">
                <a:latin typeface="+mj-lt"/>
              </a:rPr>
              <a:t>Pop (3)</a:t>
            </a:r>
          </a:p>
          <a:p>
            <a:r>
              <a:rPr lang="en-US" dirty="0">
                <a:latin typeface="+mj-lt"/>
              </a:rPr>
              <a:t>Remove (“new value”)</a:t>
            </a:r>
          </a:p>
          <a:p>
            <a:r>
              <a:rPr lang="en-US" dirty="0">
                <a:latin typeface="+mj-lt"/>
              </a:rPr>
              <a:t>Extend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6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A13-C3DA-F807-48C4-97151F67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9FB0-D015-7C23-AB94-AD4D1F34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60088"/>
            <a:ext cx="10058400" cy="491211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Dictionaries are the most flexible built in data type in Python</a:t>
            </a:r>
          </a:p>
          <a:p>
            <a:pPr algn="just"/>
            <a:r>
              <a:rPr lang="en-US" dirty="0">
                <a:latin typeface="+mj-lt"/>
              </a:rPr>
              <a:t>Dictionaries, items are stored and fetched by key, instead of positional offset</a:t>
            </a:r>
          </a:p>
          <a:p>
            <a:pPr algn="just"/>
            <a:r>
              <a:rPr lang="en-US" dirty="0">
                <a:latin typeface="+mj-lt"/>
              </a:rPr>
              <a:t>Dictionaries use {}</a:t>
            </a:r>
          </a:p>
          <a:p>
            <a:pPr algn="just"/>
            <a:r>
              <a:rPr lang="en-US" dirty="0">
                <a:latin typeface="+mj-lt"/>
              </a:rPr>
              <a:t>Key and Value, </a:t>
            </a:r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 {‘a’:1, ‘b’:2, ‘c’: 3}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={}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[“a”]=1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[“b”]=2</a:t>
            </a:r>
          </a:p>
          <a:p>
            <a:pPr algn="just"/>
            <a:r>
              <a:rPr lang="en-US" dirty="0">
                <a:latin typeface="+mj-lt"/>
              </a:rPr>
              <a:t>Keys()</a:t>
            </a:r>
          </a:p>
          <a:p>
            <a:pPr algn="just"/>
            <a:r>
              <a:rPr lang="en-US" dirty="0">
                <a:latin typeface="+mj-lt"/>
              </a:rPr>
              <a:t>Values()</a:t>
            </a:r>
          </a:p>
          <a:p>
            <a:pPr algn="just"/>
            <a:r>
              <a:rPr lang="en-US" dirty="0">
                <a:latin typeface="+mj-lt"/>
              </a:rPr>
              <a:t>Update({“d”:4})</a:t>
            </a:r>
          </a:p>
          <a:p>
            <a:pPr algn="just"/>
            <a:r>
              <a:rPr lang="en-US" dirty="0">
                <a:latin typeface="+mj-lt"/>
              </a:rPr>
              <a:t>Pop()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C30-96BD-3FC1-DEF8-4603ADB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5817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FBAD-CDA5-6D83-E90B-998BE5E5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0878"/>
            <a:ext cx="10058400" cy="500132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set is an unordered collection of items</a:t>
            </a:r>
          </a:p>
          <a:p>
            <a:pPr algn="just"/>
            <a:r>
              <a:rPr lang="en-US" dirty="0">
                <a:latin typeface="+mj-lt"/>
              </a:rPr>
              <a:t>Every element is unique (no duplicate) and must be immutable (which cannot be changed)</a:t>
            </a:r>
          </a:p>
          <a:p>
            <a:pPr algn="just"/>
            <a:r>
              <a:rPr lang="en-US" dirty="0">
                <a:latin typeface="+mj-lt"/>
              </a:rPr>
              <a:t>Used when we have two unique dataset and we need to compare them 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aabbccddddeeeeefffffg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 err="1">
                <a:latin typeface="+mj-lt"/>
              </a:rPr>
              <a:t>setB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eeffz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>
                <a:latin typeface="+mj-lt"/>
              </a:rPr>
              <a:t>&amp; (intersection)</a:t>
            </a:r>
          </a:p>
          <a:p>
            <a:pPr algn="just"/>
            <a:r>
              <a:rPr lang="en-US" dirty="0">
                <a:latin typeface="+mj-lt"/>
              </a:rPr>
              <a:t>| (Union)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 - </a:t>
            </a:r>
            <a:r>
              <a:rPr lang="en-US" dirty="0" err="1">
                <a:latin typeface="+mj-lt"/>
              </a:rPr>
              <a:t>setB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2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C42-4E66-51E2-DFF1-D88190E6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5388"/>
          </a:xfrm>
        </p:spPr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86D0-7A73-5A53-651F-1F0754A9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020"/>
            <a:ext cx="10058400" cy="462218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tuple is a sequence of immutable python objects like floating number, string, literals etc.</a:t>
            </a:r>
          </a:p>
          <a:p>
            <a:pPr algn="just"/>
            <a:r>
              <a:rPr lang="en-US" dirty="0">
                <a:latin typeface="+mj-lt"/>
              </a:rPr>
              <a:t>Tuples are defined using curve braces ()</a:t>
            </a:r>
          </a:p>
          <a:p>
            <a:pPr algn="just"/>
            <a:r>
              <a:rPr lang="en-US" dirty="0">
                <a:latin typeface="+mj-lt"/>
              </a:rPr>
              <a:t>Index</a:t>
            </a:r>
          </a:p>
          <a:p>
            <a:pPr algn="just"/>
            <a:r>
              <a:rPr lang="en-US" dirty="0">
                <a:latin typeface="+mj-lt"/>
              </a:rPr>
              <a:t>Slicing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2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1B7-9F79-C6ED-5BC6-05C2039D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Sunit Jadeja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CF598-8D3A-08C3-16AF-7B383002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224" y="122663"/>
            <a:ext cx="2100817" cy="1454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A42250-518E-DD71-59DD-1299EDB6FFCD}"/>
              </a:ext>
            </a:extLst>
          </p:cNvPr>
          <p:cNvSpPr/>
          <p:nvPr/>
        </p:nvSpPr>
        <p:spPr>
          <a:xfrm>
            <a:off x="691375" y="1672682"/>
            <a:ext cx="10999490" cy="461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Scientist, </a:t>
            </a:r>
            <a:r>
              <a:rPr lang="en-US" dirty="0" err="1"/>
              <a:t>ThermoFisher</a:t>
            </a:r>
            <a:r>
              <a:rPr lang="en-US" dirty="0"/>
              <a:t> Scientific (June, 2022- 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MA Data Analytics, TISS, Mumbai (2020 - 2022)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Tech Consultant Intern, Ernst &amp; Young, Mumbai (January, 2022 - June,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Science Intern, ITC, Kolkata (May,2021 - August,2021)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HR Analyst Intern, TMI, Hyderabad (December, 2020 -  February, 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Sales Manager, </a:t>
            </a:r>
            <a:r>
              <a:rPr lang="en-US" dirty="0" err="1"/>
              <a:t>Quikr</a:t>
            </a:r>
            <a:r>
              <a:rPr lang="en-US" dirty="0"/>
              <a:t>, Mumbai (2018 – 2020)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B.B.A, Ahmedabad University (2014-2017)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hlinkClick r:id="rId3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https://github.com/Sunit-Jadeja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public.tableau.com</a:t>
            </a:r>
            <a:r>
              <a:rPr lang="en-US" dirty="0">
                <a:hlinkClick r:id="rId4"/>
              </a:rPr>
              <a:t>/app/profile/</a:t>
            </a:r>
            <a:r>
              <a:rPr lang="en-US" dirty="0" err="1">
                <a:hlinkClick r:id="rId4"/>
              </a:rPr>
              <a:t>sunit.jadeja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5A8B31-27F2-606B-163C-906E5F050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639375"/>
              </p:ext>
            </p:extLst>
          </p:nvPr>
        </p:nvGraphicFramePr>
        <p:xfrm>
          <a:off x="1226372" y="719666"/>
          <a:ext cx="100046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21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D4DA-E36C-17F1-B108-7AFDD35C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001"/>
            <a:ext cx="10058400" cy="5918200"/>
          </a:xfrm>
        </p:spPr>
        <p:txBody>
          <a:bodyPr/>
          <a:lstStyle/>
          <a:p>
            <a:r>
              <a:rPr lang="en-US" sz="2400" dirty="0"/>
              <a:t>Anaconda Navigator</a:t>
            </a:r>
          </a:p>
          <a:p>
            <a:r>
              <a:rPr lang="en-US" sz="2400" dirty="0"/>
              <a:t>Compound Statements</a:t>
            </a:r>
          </a:p>
          <a:p>
            <a:pPr lvl="1"/>
            <a:r>
              <a:rPr lang="en-US" sz="2400" dirty="0"/>
              <a:t>IF, ELIF &amp; ELSE</a:t>
            </a:r>
          </a:p>
          <a:p>
            <a:pPr lvl="1"/>
            <a:r>
              <a:rPr lang="en-US" sz="2400" dirty="0"/>
              <a:t>Loops</a:t>
            </a:r>
          </a:p>
          <a:p>
            <a:pPr lvl="2"/>
            <a:r>
              <a:rPr lang="en-US" sz="2400" dirty="0"/>
              <a:t>While </a:t>
            </a:r>
          </a:p>
          <a:p>
            <a:pPr lvl="2"/>
            <a:r>
              <a:rPr lang="en-US" sz="2400" dirty="0"/>
              <a:t>For</a:t>
            </a:r>
          </a:p>
          <a:p>
            <a:r>
              <a:rPr lang="en-US" sz="2400" dirty="0"/>
              <a:t>Range, Enumerate &amp; Zip</a:t>
            </a:r>
          </a:p>
          <a:p>
            <a:pPr lvl="1"/>
            <a:r>
              <a:rPr lang="en-US" sz="2200" dirty="0"/>
              <a:t>Range in Loop</a:t>
            </a:r>
          </a:p>
          <a:p>
            <a:pPr lvl="1"/>
            <a:r>
              <a:rPr lang="en-US" sz="2200" dirty="0"/>
              <a:t>Enumerate in Loop</a:t>
            </a:r>
          </a:p>
          <a:p>
            <a:pPr lvl="1"/>
            <a:r>
              <a:rPr lang="en-US" sz="2200" dirty="0"/>
              <a:t>Zip in Loop</a:t>
            </a:r>
          </a:p>
          <a:p>
            <a:r>
              <a:rPr lang="en-US" sz="2400" dirty="0"/>
              <a:t>List Comprehension </a:t>
            </a:r>
          </a:p>
          <a:p>
            <a:r>
              <a:rPr lang="en-US" sz="2400" dirty="0"/>
              <a:t>Function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74E-19BD-5985-B2C2-88DF537B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8EFC-E20F-DDC5-919F-442CE9B2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statement are statements that embed other statements. </a:t>
            </a:r>
          </a:p>
          <a:p>
            <a:r>
              <a:rPr lang="en-US" dirty="0"/>
              <a:t>IF is the compound statement that embeds other statements including IF. </a:t>
            </a:r>
          </a:p>
          <a:p>
            <a:r>
              <a:rPr lang="en-US" dirty="0"/>
              <a:t>E.g. IF, FOR, WHILE</a:t>
            </a:r>
          </a:p>
        </p:txBody>
      </p:sp>
    </p:spTree>
    <p:extLst>
      <p:ext uri="{BB962C8B-B14F-4D97-AF65-F5344CB8AC3E}">
        <p14:creationId xmlns:p14="http://schemas.microsoft.com/office/powerpoint/2010/main" val="2044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0F6-64C4-C801-63DC-B7CF92DF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6268"/>
            <a:ext cx="10058400" cy="115146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IF, ELIF &amp; ELSE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51C26-5B06-02EB-CA6D-6E077FAA70A1}"/>
              </a:ext>
            </a:extLst>
          </p:cNvPr>
          <p:cNvSpPr/>
          <p:nvPr/>
        </p:nvSpPr>
        <p:spPr>
          <a:xfrm>
            <a:off x="4512734" y="12869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Test1: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 err="1"/>
              <a:t>Elif</a:t>
            </a:r>
            <a:r>
              <a:rPr lang="en-US" dirty="0"/>
              <a:t> Test2:</a:t>
            </a:r>
          </a:p>
          <a:p>
            <a:pPr algn="just"/>
            <a:r>
              <a:rPr lang="en-US" dirty="0"/>
              <a:t>	Statement 2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9C8F1-CAE7-CCAF-E57C-6095E94A2128}"/>
              </a:ext>
            </a:extLst>
          </p:cNvPr>
          <p:cNvSpPr/>
          <p:nvPr/>
        </p:nvSpPr>
        <p:spPr>
          <a:xfrm>
            <a:off x="423333" y="12869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condition is true then statement 1 will be executed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02766-4F60-1A49-1FAE-DA8E179803C0}"/>
              </a:ext>
            </a:extLst>
          </p:cNvPr>
          <p:cNvCxnSpPr>
            <a:cxnSpLocks/>
          </p:cNvCxnSpPr>
          <p:nvPr/>
        </p:nvCxnSpPr>
        <p:spPr>
          <a:xfrm flipH="1">
            <a:off x="3318933" y="2015067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41D79-EE1C-700E-1BF0-6E72727A3534}"/>
              </a:ext>
            </a:extLst>
          </p:cNvPr>
          <p:cNvSpPr/>
          <p:nvPr/>
        </p:nvSpPr>
        <p:spPr>
          <a:xfrm>
            <a:off x="8991600" y="1286934"/>
            <a:ext cx="2895600" cy="299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is false &amp; test 2 condition is true then statement 2 will be executed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B0F9E-5DE3-BA8B-5DF8-E5C307862C55}"/>
              </a:ext>
            </a:extLst>
          </p:cNvPr>
          <p:cNvCxnSpPr>
            <a:cxnSpLocks/>
          </p:cNvCxnSpPr>
          <p:nvPr/>
        </p:nvCxnSpPr>
        <p:spPr>
          <a:xfrm>
            <a:off x="5825067" y="2624667"/>
            <a:ext cx="3166533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1702A-6629-078E-8260-8EF50E26E5A1}"/>
              </a:ext>
            </a:extLst>
          </p:cNvPr>
          <p:cNvSpPr/>
          <p:nvPr/>
        </p:nvSpPr>
        <p:spPr>
          <a:xfrm>
            <a:off x="4707466" y="4284134"/>
            <a:ext cx="2895600" cy="23875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&amp; test 2 are false conditions then statement 3 will be executed.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2DB9F1-7448-60AA-A291-46C1F1AF63B2}"/>
              </a:ext>
            </a:extLst>
          </p:cNvPr>
          <p:cNvCxnSpPr/>
          <p:nvPr/>
        </p:nvCxnSpPr>
        <p:spPr>
          <a:xfrm>
            <a:off x="3877733" y="201506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1B298-5C0A-DF2F-AC61-6BD4A7F7E722}"/>
              </a:ext>
            </a:extLst>
          </p:cNvPr>
          <p:cNvCxnSpPr>
            <a:cxnSpLocks/>
          </p:cNvCxnSpPr>
          <p:nvPr/>
        </p:nvCxnSpPr>
        <p:spPr>
          <a:xfrm>
            <a:off x="4990535" y="3208867"/>
            <a:ext cx="0" cy="107526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2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DD5-E369-3B90-8F0E-E98E9C7B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101"/>
          </a:xfrm>
        </p:spPr>
        <p:txBody>
          <a:bodyPr/>
          <a:lstStyle/>
          <a:p>
            <a:r>
              <a:rPr lang="en-US" dirty="0"/>
              <a:t>If Statement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894B-6848-4DB7-502B-A561FF4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90 (excellent)</a:t>
            </a:r>
          </a:p>
          <a:p>
            <a:r>
              <a:rPr lang="en-US" dirty="0"/>
              <a:t>Less than 50 (poor)</a:t>
            </a:r>
          </a:p>
          <a:p>
            <a:r>
              <a:rPr lang="en-US" dirty="0"/>
              <a:t>Anything between 90-50 (Average)</a:t>
            </a:r>
          </a:p>
          <a:p>
            <a:r>
              <a:rPr lang="en-US" dirty="0"/>
              <a:t>My marks 75</a:t>
            </a:r>
          </a:p>
        </p:txBody>
      </p:sp>
    </p:spTree>
    <p:extLst>
      <p:ext uri="{BB962C8B-B14F-4D97-AF65-F5344CB8AC3E}">
        <p14:creationId xmlns:p14="http://schemas.microsoft.com/office/powerpoint/2010/main" val="206226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71C-B720-5A00-20DD-6DB0047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301"/>
          </a:xfrm>
        </p:spPr>
        <p:txBody>
          <a:bodyPr/>
          <a:lstStyle/>
          <a:p>
            <a:r>
              <a:rPr lang="en-US" dirty="0"/>
              <a:t>Compound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2400E-12D8-D228-47EB-102B726E5D83}"/>
              </a:ext>
            </a:extLst>
          </p:cNvPr>
          <p:cNvSpPr txBox="1"/>
          <p:nvPr/>
        </p:nvSpPr>
        <p:spPr>
          <a:xfrm>
            <a:off x="1069847" y="1378097"/>
            <a:ext cx="10427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loop repeatedly executes a block of statements until the conditions is True. If the testing condition returns False then control comes out of While loop.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02E31-B96A-8049-C041-80B449ED8049}"/>
              </a:ext>
            </a:extLst>
          </p:cNvPr>
          <p:cNvSpPr/>
          <p:nvPr/>
        </p:nvSpPr>
        <p:spPr>
          <a:xfrm>
            <a:off x="4546601" y="2482702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Test 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F407E-39FA-A008-4C78-9259E4B6F6D7}"/>
              </a:ext>
            </a:extLst>
          </p:cNvPr>
          <p:cNvSpPr/>
          <p:nvPr/>
        </p:nvSpPr>
        <p:spPr>
          <a:xfrm>
            <a:off x="457200" y="2482702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If test 1 return true then block of statement inside While loop is executed.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5135F-F331-73AC-2CF8-15EF1BA4A771}"/>
              </a:ext>
            </a:extLst>
          </p:cNvPr>
          <p:cNvSpPr/>
          <p:nvPr/>
        </p:nvSpPr>
        <p:spPr>
          <a:xfrm>
            <a:off x="9025467" y="2482703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Optional</a:t>
            </a:r>
          </a:p>
          <a:p>
            <a:pPr algn="just"/>
            <a:r>
              <a:rPr lang="en-US" dirty="0"/>
              <a:t>If control does not come out of while statement because of Break then else will be executed</a:t>
            </a:r>
          </a:p>
          <a:p>
            <a:pPr algn="just"/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E2BAB-DE44-CA95-A3C7-946AED788954}"/>
              </a:ext>
            </a:extLst>
          </p:cNvPr>
          <p:cNvCxnSpPr>
            <a:cxnSpLocks/>
          </p:cNvCxnSpPr>
          <p:nvPr/>
        </p:nvCxnSpPr>
        <p:spPr>
          <a:xfrm flipH="1">
            <a:off x="3352800" y="3445934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976A-87B1-FAF0-9B6A-3E04C583268C}"/>
              </a:ext>
            </a:extLst>
          </p:cNvPr>
          <p:cNvCxnSpPr>
            <a:cxnSpLocks/>
          </p:cNvCxnSpPr>
          <p:nvPr/>
        </p:nvCxnSpPr>
        <p:spPr>
          <a:xfrm>
            <a:off x="5401733" y="4080933"/>
            <a:ext cx="3505201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89BE4-44EF-A773-B6DB-453F4141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76444"/>
            <a:ext cx="7772400" cy="4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327-1104-7862-AE63-45FA458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For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5A18D-B309-65F5-910B-B0A1507A591C}"/>
              </a:ext>
            </a:extLst>
          </p:cNvPr>
          <p:cNvSpPr/>
          <p:nvPr/>
        </p:nvSpPr>
        <p:spPr>
          <a:xfrm>
            <a:off x="4478868" y="34205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target object item in:</a:t>
            </a:r>
          </a:p>
          <a:p>
            <a:r>
              <a:rPr lang="en-US" dirty="0"/>
              <a:t>	source object item</a:t>
            </a:r>
          </a:p>
          <a:p>
            <a:r>
              <a:rPr lang="en-US" dirty="0"/>
              <a:t>	print (statement)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C168D-477E-7324-ABE7-887A3DDE916C}"/>
              </a:ext>
            </a:extLst>
          </p:cNvPr>
          <p:cNvSpPr/>
          <p:nvPr/>
        </p:nvSpPr>
        <p:spPr>
          <a:xfrm>
            <a:off x="389467" y="34205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Assign one item from ‘source object’ to ‘target object item’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2723A-6052-672F-0697-C1935851A4D2}"/>
              </a:ext>
            </a:extLst>
          </p:cNvPr>
          <p:cNvSpPr/>
          <p:nvPr/>
        </p:nvSpPr>
        <p:spPr>
          <a:xfrm>
            <a:off x="8957734" y="3420534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Repeatedly loop with “target object items” assigned one by one from ‘source object item’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83779-AC50-418D-DFE5-41CDF51C7108}"/>
              </a:ext>
            </a:extLst>
          </p:cNvPr>
          <p:cNvCxnSpPr>
            <a:cxnSpLocks/>
          </p:cNvCxnSpPr>
          <p:nvPr/>
        </p:nvCxnSpPr>
        <p:spPr>
          <a:xfrm flipH="1">
            <a:off x="3285067" y="4570032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79DC8-B5E8-40D8-F7D5-0296315BD3AB}"/>
              </a:ext>
            </a:extLst>
          </p:cNvPr>
          <p:cNvCxnSpPr>
            <a:cxnSpLocks/>
          </p:cNvCxnSpPr>
          <p:nvPr/>
        </p:nvCxnSpPr>
        <p:spPr>
          <a:xfrm>
            <a:off x="7382933" y="4866364"/>
            <a:ext cx="1422400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33850E-DAF5-C050-5685-2D4EF47897C1}"/>
              </a:ext>
            </a:extLst>
          </p:cNvPr>
          <p:cNvSpPr txBox="1"/>
          <p:nvPr/>
        </p:nvSpPr>
        <p:spPr>
          <a:xfrm>
            <a:off x="901700" y="1304837"/>
            <a:ext cx="10226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is generic 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step through the items in ordered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loop, items from ‘source object’ is assigned to ‘target object item’ and for loop statement blocks are run.</a:t>
            </a:r>
          </a:p>
        </p:txBody>
      </p:sp>
    </p:spTree>
    <p:extLst>
      <p:ext uri="{BB962C8B-B14F-4D97-AF65-F5344CB8AC3E}">
        <p14:creationId xmlns:p14="http://schemas.microsoft.com/office/powerpoint/2010/main" val="333419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13F-C6CF-EAC3-3372-B9FFF52A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035"/>
          </a:xfrm>
        </p:spPr>
        <p:txBody>
          <a:bodyPr/>
          <a:lstStyle/>
          <a:p>
            <a:r>
              <a:rPr lang="en-US" dirty="0"/>
              <a:t>Range, Enumerate &amp;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D8AD-E202-C4CE-62AD-1CD943B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Range is useful where you know how many times a looping function is going to iterate based on that you can iterate those function.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Zip allows us to combine multiple list into one with same index matching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Enumerate function returns a generator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returns offset &amp; individual items. It generate both the values &amp; indexes of items in an iterable  we don’t need to count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0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748-037B-3331-0D6A-39EEB4DF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0835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8F05-A482-1CA7-67D8-FA41EE2DEF02}"/>
              </a:ext>
            </a:extLst>
          </p:cNvPr>
          <p:cNvSpPr txBox="1"/>
          <p:nvPr/>
        </p:nvSpPr>
        <p:spPr>
          <a:xfrm>
            <a:off x="1069848" y="1551613"/>
            <a:ext cx="100584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a way to create a new 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written inside a square bracket.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	Two parts to list comprehension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Expression (x*x)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Loop Variable &amp; Iterable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C7E55-C0BD-0D32-4184-55518381E801}"/>
              </a:ext>
            </a:extLst>
          </p:cNvPr>
          <p:cNvSpPr/>
          <p:nvPr/>
        </p:nvSpPr>
        <p:spPr>
          <a:xfrm>
            <a:off x="992124" y="3934787"/>
            <a:ext cx="1020775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Lst</a:t>
            </a:r>
            <a:r>
              <a:rPr lang="en-US" dirty="0"/>
              <a:t>=[10,20,30,50]</a:t>
            </a:r>
          </a:p>
          <a:p>
            <a:r>
              <a:rPr lang="en-US" dirty="0"/>
              <a:t>Lst1=[x*10 for x in </a:t>
            </a:r>
            <a:r>
              <a:rPr lang="en-US" dirty="0" err="1"/>
              <a:t>lst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E741D-2B65-9469-D608-C59318EA148A}"/>
              </a:ext>
            </a:extLst>
          </p:cNvPr>
          <p:cNvSpPr/>
          <p:nvPr/>
        </p:nvSpPr>
        <p:spPr>
          <a:xfrm>
            <a:off x="1069848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9CFEA-B0BD-DC8F-85CC-4CADC514C3BA}"/>
              </a:ext>
            </a:extLst>
          </p:cNvPr>
          <p:cNvSpPr/>
          <p:nvPr/>
        </p:nvSpPr>
        <p:spPr>
          <a:xfrm>
            <a:off x="3067981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B3A88-27CA-A9D1-DA3C-EB2C47EDFE52}"/>
              </a:ext>
            </a:extLst>
          </p:cNvPr>
          <p:cNvSpPr/>
          <p:nvPr/>
        </p:nvSpPr>
        <p:spPr>
          <a:xfrm>
            <a:off x="5066114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Iterable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3F05A42-C64A-A3AF-5232-6C49450C860A}"/>
              </a:ext>
            </a:extLst>
          </p:cNvPr>
          <p:cNvCxnSpPr>
            <a:cxnSpLocks/>
          </p:cNvCxnSpPr>
          <p:nvPr/>
        </p:nvCxnSpPr>
        <p:spPr>
          <a:xfrm>
            <a:off x="2455333" y="4876800"/>
            <a:ext cx="1100667" cy="660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F4EEA42-4EA9-F906-2A37-337C84AF8ABA}"/>
              </a:ext>
            </a:extLst>
          </p:cNvPr>
          <p:cNvCxnSpPr>
            <a:cxnSpLocks/>
          </p:cNvCxnSpPr>
          <p:nvPr/>
        </p:nvCxnSpPr>
        <p:spPr>
          <a:xfrm>
            <a:off x="3148075" y="4876800"/>
            <a:ext cx="1918039" cy="711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0C5842-7CED-0859-6798-267B10C50714}"/>
              </a:ext>
            </a:extLst>
          </p:cNvPr>
          <p:cNvCxnSpPr>
            <a:cxnSpLocks/>
          </p:cNvCxnSpPr>
          <p:nvPr/>
        </p:nvCxnSpPr>
        <p:spPr>
          <a:xfrm>
            <a:off x="1913467" y="48768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331-978A-4C55-1E37-BC2B0BC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339"/>
            <a:ext cx="10058400" cy="829948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Python Installation</a:t>
            </a:r>
            <a:br>
              <a:rPr lang="en-US" sz="4000" dirty="0"/>
            </a:b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www.anaconda.com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/download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EBCC-6B3D-4887-9C2F-08B4AAB2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8" y="1282258"/>
            <a:ext cx="3668359" cy="2345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2EBA-FD66-E1DF-FAFB-F257A72107CE}"/>
              </a:ext>
            </a:extLst>
          </p:cNvPr>
          <p:cNvSpPr txBox="1"/>
          <p:nvPr/>
        </p:nvSpPr>
        <p:spPr>
          <a:xfrm>
            <a:off x="1713782" y="9380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B252-B3A1-701E-A9C3-D5298B8B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8" y="4098073"/>
            <a:ext cx="3668359" cy="265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B80D6-C311-BD5E-64C1-907F9E93470E}"/>
              </a:ext>
            </a:extLst>
          </p:cNvPr>
          <p:cNvSpPr txBox="1"/>
          <p:nvPr/>
        </p:nvSpPr>
        <p:spPr>
          <a:xfrm>
            <a:off x="2230149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5FB53-0EFE-86DF-DA69-9B1371BE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457" y="1282258"/>
            <a:ext cx="3668359" cy="2431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AFE24-278F-ABE4-EA80-C637A4D7764B}"/>
              </a:ext>
            </a:extLst>
          </p:cNvPr>
          <p:cNvSpPr txBox="1"/>
          <p:nvPr/>
        </p:nvSpPr>
        <p:spPr>
          <a:xfrm>
            <a:off x="6285782" y="970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07ED-A0D2-8EAB-CC08-2A0D7FCF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837" y="4076557"/>
            <a:ext cx="3574979" cy="2653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8199E-4B3A-B0CC-2456-C67D15C074B5}"/>
              </a:ext>
            </a:extLst>
          </p:cNvPr>
          <p:cNvSpPr txBox="1"/>
          <p:nvPr/>
        </p:nvSpPr>
        <p:spPr>
          <a:xfrm>
            <a:off x="6235595" y="37287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39A20-0F3C-C864-1CBA-CD3C9D174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776" y="1286754"/>
            <a:ext cx="2853376" cy="2426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0B04FF-845B-3456-8344-0077F41B389F}"/>
              </a:ext>
            </a:extLst>
          </p:cNvPr>
          <p:cNvSpPr txBox="1"/>
          <p:nvPr/>
        </p:nvSpPr>
        <p:spPr>
          <a:xfrm>
            <a:off x="9510733" y="9129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FA68D-F725-BF65-5598-635E6202B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4657" y="4098073"/>
            <a:ext cx="2655047" cy="267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C4E819-7E72-7EBE-F4AC-74E5DEA8C948}"/>
              </a:ext>
            </a:extLst>
          </p:cNvPr>
          <p:cNvSpPr txBox="1"/>
          <p:nvPr/>
        </p:nvSpPr>
        <p:spPr>
          <a:xfrm>
            <a:off x="9623500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324000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5156-0961-4AB7-CDE5-16516BE9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List Comprehension When We Have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2F9-9A27-79B8-7240-BFD0CB79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6845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Easy to code in one line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Runs faster compared to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406-50FB-8183-0D88-48CBC8F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2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Function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CA7F-E083-9BCD-B265-8B74A1A2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cs typeface="Calibri" panose="020F0502020204030204" pitchFamily="34" charset="0"/>
              </a:rPr>
              <a:t>Function is block of statement that is grouped together so that they can be called multiple times from different part of the program.</a:t>
            </a:r>
          </a:p>
          <a:p>
            <a:endParaRPr lang="en-US" sz="1800" dirty="0">
              <a:cs typeface="Calibri" panose="020F0502020204030204" pitchFamily="34" charset="0"/>
            </a:endParaRPr>
          </a:p>
          <a:p>
            <a:r>
              <a:rPr lang="en-US" sz="1800" dirty="0">
                <a:cs typeface="Calibri" panose="020F0502020204030204" pitchFamily="34" charset="0"/>
              </a:rPr>
              <a:t>In python, function is an object with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94E-4B62-991D-6270-202E9BE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4835"/>
          </a:xfrm>
        </p:spPr>
        <p:txBody>
          <a:bodyPr>
            <a:normAutofit fontScale="90000"/>
          </a:bodyPr>
          <a:lstStyle/>
          <a:p>
            <a:r>
              <a:rPr lang="en-US" dirty="0"/>
              <a:t>Why to Use Functions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8607-DF52-DC26-65C4-6AEFCA5F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9467"/>
            <a:ext cx="10058400" cy="451273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Code Reuse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Allows to use same set of statement multiple times</a:t>
            </a:r>
          </a:p>
          <a:p>
            <a:r>
              <a:rPr lang="en-US" dirty="0">
                <a:cs typeface="Calibri" panose="020F0502020204030204" pitchFamily="34" charset="0"/>
              </a:rPr>
              <a:t>Decompose Functionality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provides a way to identify various functionality and create a functionality to be used at multiple places in the code.</a:t>
            </a:r>
          </a:p>
          <a:p>
            <a:r>
              <a:rPr lang="en-US" dirty="0">
                <a:cs typeface="Calibri" panose="020F0502020204030204" pitchFamily="34" charset="0"/>
              </a:rPr>
              <a:t>Readability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allows to generalize the common functionality making the code more readable</a:t>
            </a:r>
          </a:p>
          <a:p>
            <a:r>
              <a:rPr lang="en-US" dirty="0">
                <a:cs typeface="Calibri" panose="020F0502020204030204" pitchFamily="34" charset="0"/>
              </a:rPr>
              <a:t>Less Lines to Code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Generalize instead of scattered piece of same code in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1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099-4DA9-A534-A31C-94A7F77B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1768"/>
          </a:xfrm>
        </p:spPr>
        <p:txBody>
          <a:bodyPr/>
          <a:lstStyle/>
          <a:p>
            <a:r>
              <a:rPr lang="en-US" dirty="0"/>
              <a:t>Components of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A9B5F-6E84-2F4D-D5C5-4CBA73CC8EFA}"/>
              </a:ext>
            </a:extLst>
          </p:cNvPr>
          <p:cNvSpPr/>
          <p:nvPr/>
        </p:nvSpPr>
        <p:spPr>
          <a:xfrm>
            <a:off x="897467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  <a:p>
            <a:r>
              <a:rPr lang="en-US" dirty="0"/>
              <a:t>Argument global variable, file/stream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3E3BC-0910-47F0-79DB-D8755D0629ED}"/>
              </a:ext>
            </a:extLst>
          </p:cNvPr>
          <p:cNvSpPr/>
          <p:nvPr/>
        </p:nvSpPr>
        <p:spPr>
          <a:xfrm>
            <a:off x="4538133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</a:t>
            </a:r>
          </a:p>
          <a:p>
            <a:r>
              <a:rPr lang="en-US" dirty="0"/>
              <a:t>Local Variable Function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D94A4-75A6-28C5-6CBC-53F549BA298C}"/>
              </a:ext>
            </a:extLst>
          </p:cNvPr>
          <p:cNvSpPr/>
          <p:nvPr/>
        </p:nvSpPr>
        <p:spPr>
          <a:xfrm>
            <a:off x="8415869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  <a:p>
            <a:r>
              <a:rPr lang="en-US" dirty="0"/>
              <a:t>Return statement</a:t>
            </a:r>
          </a:p>
          <a:p>
            <a:r>
              <a:rPr lang="en-US" dirty="0"/>
              <a:t>Mutable Argument</a:t>
            </a:r>
          </a:p>
        </p:txBody>
      </p:sp>
    </p:spTree>
    <p:extLst>
      <p:ext uri="{BB962C8B-B14F-4D97-AF65-F5344CB8AC3E}">
        <p14:creationId xmlns:p14="http://schemas.microsoft.com/office/powerpoint/2010/main" val="153517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105-B5DE-8985-57D7-1BE6B4E9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6435"/>
          </a:xfrm>
        </p:spPr>
        <p:txBody>
          <a:bodyPr/>
          <a:lstStyle/>
          <a:p>
            <a:r>
              <a:rPr lang="en-US" dirty="0"/>
              <a:t>Python Function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04FC3-4C75-1CFC-70DC-E4919B89EE19}"/>
              </a:ext>
            </a:extLst>
          </p:cNvPr>
          <p:cNvSpPr/>
          <p:nvPr/>
        </p:nvSpPr>
        <p:spPr>
          <a:xfrm>
            <a:off x="2861734" y="3007636"/>
            <a:ext cx="3928534" cy="234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 (name):</a:t>
            </a:r>
          </a:p>
          <a:p>
            <a:r>
              <a:rPr lang="en-US" dirty="0"/>
              <a:t>	print (“Hello”, name)</a:t>
            </a:r>
          </a:p>
          <a:p>
            <a:r>
              <a:rPr lang="en-US" dirty="0"/>
              <a:t>	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DE402-74F5-EF6F-EC96-78049373552E}"/>
              </a:ext>
            </a:extLst>
          </p:cNvPr>
          <p:cNvSpPr/>
          <p:nvPr/>
        </p:nvSpPr>
        <p:spPr>
          <a:xfrm>
            <a:off x="609600" y="3128432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7B514-373B-B74C-BAAE-E807E71039E7}"/>
              </a:ext>
            </a:extLst>
          </p:cNvPr>
          <p:cNvCxnSpPr>
            <a:cxnSpLocks/>
          </p:cNvCxnSpPr>
          <p:nvPr/>
        </p:nvCxnSpPr>
        <p:spPr>
          <a:xfrm>
            <a:off x="1805771" y="3850364"/>
            <a:ext cx="1055962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CA86F1-2F40-8B59-C1AB-17437E98BA26}"/>
              </a:ext>
            </a:extLst>
          </p:cNvPr>
          <p:cNvSpPr/>
          <p:nvPr/>
        </p:nvSpPr>
        <p:spPr>
          <a:xfrm>
            <a:off x="3674533" y="1557867"/>
            <a:ext cx="1490134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of the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F5F34-ACB5-902A-DCF6-496F3DD9F29C}"/>
              </a:ext>
            </a:extLst>
          </p:cNvPr>
          <p:cNvCxnSpPr>
            <a:cxnSpLocks/>
          </p:cNvCxnSpPr>
          <p:nvPr/>
        </p:nvCxnSpPr>
        <p:spPr>
          <a:xfrm>
            <a:off x="4148667" y="2573867"/>
            <a:ext cx="0" cy="1276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2F659-E3A4-1DCD-EC60-D89521F4CEEC}"/>
              </a:ext>
            </a:extLst>
          </p:cNvPr>
          <p:cNvSpPr/>
          <p:nvPr/>
        </p:nvSpPr>
        <p:spPr>
          <a:xfrm>
            <a:off x="3809999" y="5581502"/>
            <a:ext cx="1913467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O/P</a:t>
            </a:r>
          </a:p>
          <a:p>
            <a:r>
              <a:rPr lang="en-US" dirty="0"/>
              <a:t>Function return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70971-96EF-B7F6-75B0-DC95E93712A6}"/>
              </a:ext>
            </a:extLst>
          </p:cNvPr>
          <p:cNvCxnSpPr>
            <a:cxnSpLocks/>
          </p:cNvCxnSpPr>
          <p:nvPr/>
        </p:nvCxnSpPr>
        <p:spPr>
          <a:xfrm flipV="1">
            <a:off x="4148667" y="4622800"/>
            <a:ext cx="0" cy="958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1A43E-0F86-5D8C-580F-8B96C164B1AC}"/>
              </a:ext>
            </a:extLst>
          </p:cNvPr>
          <p:cNvSpPr/>
          <p:nvPr/>
        </p:nvSpPr>
        <p:spPr>
          <a:xfrm>
            <a:off x="7636934" y="3212115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8256D7-AAED-4C83-7799-403318CBF8A7}"/>
              </a:ext>
            </a:extLst>
          </p:cNvPr>
          <p:cNvCxnSpPr>
            <a:cxnSpLocks/>
          </p:cNvCxnSpPr>
          <p:nvPr/>
        </p:nvCxnSpPr>
        <p:spPr>
          <a:xfrm flipH="1">
            <a:off x="5723466" y="3850364"/>
            <a:ext cx="1913468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72EE-4711-4A81-24B5-956993F0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5583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D4B-3027-5CEB-57D2-3F6B3403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an open source software short-form of Numeric Python.</a:t>
            </a:r>
          </a:p>
          <a:p>
            <a:r>
              <a:rPr lang="en-US" dirty="0"/>
              <a:t>Linear Algebra, Boolean and other mathematical operation.</a:t>
            </a:r>
          </a:p>
          <a:p>
            <a:r>
              <a:rPr lang="en-US" dirty="0"/>
              <a:t>Pip install </a:t>
            </a:r>
            <a:r>
              <a:rPr lang="en-US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27957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FC75-F1D0-6503-0690-3039368E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69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</a:t>
            </a:r>
            <a:r>
              <a:rPr lang="en-US" dirty="0" err="1"/>
              <a:t>Numpy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91F93C-5D54-6575-8C7F-094E449AD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219276"/>
              </p:ext>
            </p:extLst>
          </p:nvPr>
        </p:nvGraphicFramePr>
        <p:xfrm>
          <a:off x="2032000" y="1441342"/>
          <a:ext cx="8128000" cy="469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0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B63-60A0-B551-4448-0CC2B30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B3BB-E41D-053F-6B7C-179CD3EE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foundation package for Numerical computing in python.</a:t>
            </a:r>
          </a:p>
          <a:p>
            <a:r>
              <a:rPr lang="en-US" dirty="0"/>
              <a:t>Efficient multi dimensional array that provides fast arithmetic operations and broadcasting capabilities.</a:t>
            </a:r>
          </a:p>
          <a:p>
            <a:r>
              <a:rPr lang="en-US" dirty="0"/>
              <a:t>Flexible mathematical function to work on entire array without loop</a:t>
            </a:r>
          </a:p>
          <a:p>
            <a:r>
              <a:rPr lang="en-US" dirty="0"/>
              <a:t>Various tools to read/write data to disk &amp; working with memory mapped file.</a:t>
            </a:r>
          </a:p>
          <a:p>
            <a:r>
              <a:rPr lang="en-US" dirty="0"/>
              <a:t>Has capability to create random numbers, linear algebra and has transformation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1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47F0BD-B3EB-5FF0-5B0F-24D78C1FC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160497"/>
              </p:ext>
            </p:extLst>
          </p:nvPr>
        </p:nvGraphicFramePr>
        <p:xfrm>
          <a:off x="139484" y="0"/>
          <a:ext cx="11747715" cy="7999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6036">
                  <a:extLst>
                    <a:ext uri="{9D8B030D-6E8A-4147-A177-3AD203B41FA5}">
                      <a16:colId xmlns:a16="http://schemas.microsoft.com/office/drawing/2014/main" val="3935286876"/>
                    </a:ext>
                  </a:extLst>
                </a:gridCol>
                <a:gridCol w="6281679">
                  <a:extLst>
                    <a:ext uri="{9D8B030D-6E8A-4147-A177-3AD203B41FA5}">
                      <a16:colId xmlns:a16="http://schemas.microsoft.com/office/drawing/2014/main" val="2758178193"/>
                    </a:ext>
                  </a:extLst>
                </a:gridCol>
              </a:tblGrid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3236"/>
                  </a:ext>
                </a:extLst>
              </a:tr>
              <a:tr h="1291299">
                <a:tc>
                  <a:txBody>
                    <a:bodyPr/>
                    <a:lstStyle/>
                    <a:p>
                      <a:r>
                        <a:rPr lang="en-US" dirty="0"/>
                        <a:t>Array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 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(10), </a:t>
                      </a:r>
                      <a:r>
                        <a:rPr lang="en-US" dirty="0" err="1"/>
                        <a:t>np.ones</a:t>
                      </a:r>
                      <a:r>
                        <a:rPr lang="en-US" dirty="0"/>
                        <a:t>(10)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((5,3))</a:t>
                      </a:r>
                    </a:p>
                    <a:p>
                      <a:r>
                        <a:rPr lang="en-US" dirty="0" err="1"/>
                        <a:t>Np.empty</a:t>
                      </a:r>
                      <a:r>
                        <a:rPr lang="en-US" dirty="0"/>
                        <a:t>((2,3,2))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64974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Array creating using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([1.0,2.0,3.0,4.0,5.0],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=np.float64)</a:t>
                      </a:r>
                    </a:p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90166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Casting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X.astype</a:t>
                      </a:r>
                      <a:r>
                        <a:rPr lang="en-US" dirty="0"/>
                        <a:t>(np.float64)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89735"/>
                  </a:ext>
                </a:extLst>
              </a:tr>
              <a:tr h="1589291">
                <a:tc>
                  <a:txBody>
                    <a:bodyPr/>
                    <a:lstStyle/>
                    <a:p>
                      <a:r>
                        <a:rPr lang="en-US" dirty="0"/>
                        <a:t>Arithmetic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arr1=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([[10,20,30],[20,30,40]])</a:t>
                      </a:r>
                    </a:p>
                    <a:p>
                      <a:r>
                        <a:rPr lang="en-US" dirty="0"/>
                        <a:t>arr3=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([[1,2,3],[4,5,6],[7,8,9]])</a:t>
                      </a:r>
                    </a:p>
                    <a:p>
                      <a:r>
                        <a:rPr lang="en-US" dirty="0"/>
                        <a:t>arr2=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([[1,2,3],[4,5,6]])</a:t>
                      </a:r>
                    </a:p>
                    <a:p>
                      <a:r>
                        <a:rPr lang="en-US" dirty="0"/>
                        <a:t>Same dimension of array</a:t>
                      </a:r>
                    </a:p>
                    <a:p>
                      <a:r>
                        <a:rPr lang="en-US" dirty="0"/>
                        <a:t>print(arr1*arr2, arr1+arr2,arr1-arr2 ,arr1/arr2)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92767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Indexing &amp; 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</a:t>
                      </a:r>
                      <a:r>
                        <a:rPr lang="en-US" dirty="0"/>
                        <a:t>=[1,2,3,4]</a:t>
                      </a:r>
                    </a:p>
                    <a:p>
                      <a:r>
                        <a:rPr lang="en-US" dirty="0"/>
                        <a:t>S=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([1,2,3,4])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51130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Propagation &amp;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S[0:2]=99</a:t>
                      </a:r>
                    </a:p>
                    <a:p>
                      <a:r>
                        <a:rPr lang="en-US" dirty="0"/>
                        <a:t>S[3]=99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587"/>
                  </a:ext>
                </a:extLst>
              </a:tr>
              <a:tr h="993306">
                <a:tc>
                  <a:txBody>
                    <a:bodyPr/>
                    <a:lstStyle/>
                    <a:p>
                      <a:r>
                        <a:rPr lang="en-US" dirty="0"/>
                        <a:t>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(32).reshape(8,4)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(32).reshape(2,8,2)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6842"/>
                  </a:ext>
                </a:extLst>
              </a:tr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Transpose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g1=</a:t>
                      </a:r>
                      <a:r>
                        <a:rPr lang="en-US" dirty="0" err="1"/>
                        <a:t>g.transpose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0108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A019CB-030F-6C28-3071-6FDCFAF8AF01}"/>
              </a:ext>
            </a:extLst>
          </p:cNvPr>
          <p:cNvSpPr txBox="1">
            <a:spLocks/>
          </p:cNvSpPr>
          <p:nvPr/>
        </p:nvSpPr>
        <p:spPr>
          <a:xfrm>
            <a:off x="139484" y="-553754"/>
            <a:ext cx="10058400" cy="44526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Numpy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C9A5-40EA-D6DA-294C-D6956176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5363"/>
            <a:ext cx="10058400" cy="4916837"/>
          </a:xfrm>
        </p:spPr>
        <p:txBody>
          <a:bodyPr/>
          <a:lstStyle/>
          <a:p>
            <a:r>
              <a:rPr lang="en-US" dirty="0"/>
              <a:t>Arrays are fundamental of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Multiple arrays can be created (1 dimension, 2 dimension, 3 dimension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X=[10,20,30,40</a:t>
            </a:r>
          </a:p>
          <a:p>
            <a:r>
              <a:rPr lang="en-US" dirty="0"/>
              <a:t>X= </a:t>
            </a:r>
            <a:r>
              <a:rPr lang="en-US" dirty="0" err="1"/>
              <a:t>np.array</a:t>
            </a:r>
            <a:r>
              <a:rPr lang="en-US" dirty="0"/>
              <a:t>([10,20,30,40,50])</a:t>
            </a:r>
          </a:p>
          <a:p>
            <a:r>
              <a:rPr lang="en-US" dirty="0" err="1"/>
              <a:t>Np.zeros</a:t>
            </a:r>
            <a:r>
              <a:rPr lang="en-US" dirty="0"/>
              <a:t>(10), </a:t>
            </a:r>
            <a:r>
              <a:rPr lang="en-US" dirty="0" err="1"/>
              <a:t>np.ones</a:t>
            </a:r>
            <a:r>
              <a:rPr lang="en-US" dirty="0"/>
              <a:t>(10)</a:t>
            </a:r>
          </a:p>
          <a:p>
            <a:r>
              <a:rPr lang="en-US" dirty="0" err="1"/>
              <a:t>Np.zeros</a:t>
            </a:r>
            <a:r>
              <a:rPr lang="en-US" dirty="0"/>
              <a:t>((5,3))</a:t>
            </a:r>
          </a:p>
          <a:p>
            <a:r>
              <a:rPr lang="en-US" dirty="0" err="1"/>
              <a:t>Np.empty</a:t>
            </a:r>
            <a:r>
              <a:rPr lang="en-US" dirty="0"/>
              <a:t>((2,3,2)) (first element is dimension, second is rows per dimension &amp; third is column per dimension)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4D5C53-9CCB-5A82-C7AD-9024310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0731"/>
          </a:xfrm>
        </p:spPr>
        <p:txBody>
          <a:bodyPr/>
          <a:lstStyle/>
          <a:p>
            <a:r>
              <a:rPr lang="en-US" dirty="0"/>
              <a:t>Array Creation</a:t>
            </a:r>
          </a:p>
        </p:txBody>
      </p:sp>
    </p:spTree>
    <p:extLst>
      <p:ext uri="{BB962C8B-B14F-4D97-AF65-F5344CB8AC3E}">
        <p14:creationId xmlns:p14="http://schemas.microsoft.com/office/powerpoint/2010/main" val="39064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Big data refers to 3 V’s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Velocity: 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Speed at which data is being generated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Volume: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More &amp; More data is being generated according to International Data Platform around 177 Zettabytes of data is being generated in a year.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Variety: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Different types of data (structured &amp; unstructured and different types within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9CC9-20D9-F3F7-46CD-9EFA7EF0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Understanding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C4F4-71E9-0C4C-356D-9AED5A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8868"/>
            <a:ext cx="10058400" cy="5284922"/>
          </a:xfrm>
        </p:spPr>
        <p:txBody>
          <a:bodyPr/>
          <a:lstStyle/>
          <a:p>
            <a:r>
              <a:rPr lang="en-US" dirty="0"/>
              <a:t>multidimension=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multidimension. Dim,</a:t>
            </a:r>
          </a:p>
          <a:p>
            <a:r>
              <a:rPr lang="en-US" dirty="0"/>
              <a:t>multidimension.shape,</a:t>
            </a:r>
          </a:p>
          <a:p>
            <a:r>
              <a:rPr lang="en-US" dirty="0" err="1"/>
              <a:t>multidimension.size</a:t>
            </a:r>
            <a:r>
              <a:rPr lang="en-US" dirty="0"/>
              <a:t>,</a:t>
            </a:r>
          </a:p>
          <a:p>
            <a:r>
              <a:rPr lang="en-US" dirty="0" err="1"/>
              <a:t>multidimension.itemsize</a:t>
            </a:r>
            <a:r>
              <a:rPr lang="en-US" dirty="0"/>
              <a:t>,</a:t>
            </a:r>
          </a:p>
          <a:p>
            <a:r>
              <a:rPr lang="en-US" dirty="0" err="1"/>
              <a:t>multidimension.nbytes</a:t>
            </a:r>
            <a:r>
              <a:rPr lang="en-US" dirty="0"/>
              <a:t>,</a:t>
            </a:r>
          </a:p>
          <a:p>
            <a:r>
              <a:rPr lang="en-US" dirty="0" err="1"/>
              <a:t>multidimension.dtype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05C-7B0D-7D80-F8AB-909CE4DD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8969"/>
            <a:ext cx="10058400" cy="1131377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Creation &amp; Casting Using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4814-9B85-4F17-C347-F189B745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0346"/>
            <a:ext cx="10058400" cy="4761854"/>
          </a:xfrm>
        </p:spPr>
        <p:txBody>
          <a:bodyPr/>
          <a:lstStyle/>
          <a:p>
            <a:r>
              <a:rPr lang="en-US" dirty="0"/>
              <a:t>One can change data type in array by simple mentioning it in the array</a:t>
            </a:r>
          </a:p>
          <a:p>
            <a:r>
              <a:rPr lang="en-US" dirty="0" err="1"/>
              <a:t>np.array</a:t>
            </a:r>
            <a:r>
              <a:rPr lang="en-US" dirty="0"/>
              <a:t>([1.0,2.0,3.0,4.0,5.0], </a:t>
            </a:r>
            <a:r>
              <a:rPr lang="en-US" dirty="0" err="1"/>
              <a:t>dtype</a:t>
            </a:r>
            <a:r>
              <a:rPr lang="en-US" dirty="0"/>
              <a:t>=np.int32)</a:t>
            </a:r>
          </a:p>
          <a:p>
            <a:r>
              <a:rPr lang="en-US" dirty="0" err="1"/>
              <a:t>np.array</a:t>
            </a:r>
            <a:r>
              <a:rPr lang="en-US" dirty="0"/>
              <a:t>([10,20,30,40,50], </a:t>
            </a:r>
            <a:r>
              <a:rPr lang="en-US" dirty="0" err="1"/>
              <a:t>dtype</a:t>
            </a:r>
            <a:r>
              <a:rPr lang="en-US" dirty="0"/>
              <a:t>=np.float32)</a:t>
            </a:r>
          </a:p>
        </p:txBody>
      </p:sp>
    </p:spTree>
    <p:extLst>
      <p:ext uri="{BB962C8B-B14F-4D97-AF65-F5344CB8AC3E}">
        <p14:creationId xmlns:p14="http://schemas.microsoft.com/office/powerpoint/2010/main" val="353900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2D7-941F-9877-0A99-0D129C00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Operations in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487-3DB8-B900-C968-E4C97967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4881"/>
            <a:ext cx="10058400" cy="5087319"/>
          </a:xfrm>
        </p:spPr>
        <p:txBody>
          <a:bodyPr/>
          <a:lstStyle/>
          <a:p>
            <a:r>
              <a:rPr lang="en-US" dirty="0"/>
              <a:t>To do any arithmetic operation arrays should be of same size in dimensions rows &amp; columns.</a:t>
            </a:r>
          </a:p>
          <a:p>
            <a:r>
              <a:rPr lang="en-US" dirty="0"/>
              <a:t>arr1=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arr3=</a:t>
            </a:r>
            <a:r>
              <a:rPr lang="en-US" dirty="0" err="1"/>
              <a:t>np.array</a:t>
            </a:r>
            <a:r>
              <a:rPr lang="en-US" dirty="0"/>
              <a:t>([[1,2,3],[4,5,6],[7,8,9]])</a:t>
            </a:r>
          </a:p>
          <a:p>
            <a:r>
              <a:rPr lang="en-US" dirty="0"/>
              <a:t>arr2=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Same dimension of array</a:t>
            </a:r>
          </a:p>
          <a:p>
            <a:r>
              <a:rPr lang="en-US" dirty="0"/>
              <a:t>print(arr1*arr2, arr1+arr2,arr1-arr2 ,arr1/arr2)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BEB-4F1C-61A2-141A-FB5823F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1727"/>
          </a:xfrm>
        </p:spPr>
        <p:txBody>
          <a:bodyPr/>
          <a:lstStyle/>
          <a:p>
            <a:r>
              <a:rPr lang="en-US" dirty="0"/>
              <a:t>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A0FA-9D03-5F9B-B52D-D9F45E71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6359"/>
            <a:ext cx="10058400" cy="4885841"/>
          </a:xfrm>
        </p:spPr>
        <p:txBody>
          <a:bodyPr/>
          <a:lstStyle/>
          <a:p>
            <a:r>
              <a:rPr lang="en-US" dirty="0"/>
              <a:t>Indexing &amp; Slicing is similar like List &amp; Tuple data type of python </a:t>
            </a:r>
          </a:p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Indexing &amp; slicing in multiple dimension </a:t>
            </a:r>
          </a:p>
          <a:p>
            <a:r>
              <a:rPr lang="en-US" dirty="0"/>
              <a:t>g=</a:t>
            </a:r>
            <a:r>
              <a:rPr lang="en-US" dirty="0" err="1"/>
              <a:t>np.arange</a:t>
            </a:r>
            <a:r>
              <a:rPr lang="en-US" dirty="0"/>
              <a:t>(48).reshape(3,8,2)</a:t>
            </a:r>
          </a:p>
          <a:p>
            <a:r>
              <a:rPr lang="en-US" dirty="0"/>
              <a:t>g[0,3,2]</a:t>
            </a:r>
          </a:p>
          <a:p>
            <a:r>
              <a:rPr lang="en-US" dirty="0"/>
              <a:t>The difference between both is in </a:t>
            </a:r>
            <a:r>
              <a:rPr lang="en-US" dirty="0" err="1"/>
              <a:t>numpy</a:t>
            </a:r>
            <a:r>
              <a:rPr lang="en-US" dirty="0"/>
              <a:t> we have feature of Propagation &amp; Broadcasting</a:t>
            </a:r>
          </a:p>
          <a:p>
            <a:r>
              <a:rPr lang="en-US" dirty="0"/>
              <a:t>Propagation: Where one can assign values to selected indexing or slicing</a:t>
            </a:r>
          </a:p>
          <a:p>
            <a:r>
              <a:rPr lang="en-US" dirty="0"/>
              <a:t>Broadcasting: Matrix multiplication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706E-5A57-8F59-1F6E-F456A09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5232"/>
          </a:xfrm>
        </p:spPr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7854-ECC6-4529-9B5E-DBEE4FB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9864"/>
            <a:ext cx="10058400" cy="4932336"/>
          </a:xfrm>
        </p:spPr>
        <p:txBody>
          <a:bodyPr/>
          <a:lstStyle/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S[0:2]=99</a:t>
            </a:r>
          </a:p>
          <a:p>
            <a:r>
              <a:rPr lang="en-US" dirty="0"/>
              <a:t>S[3]=99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5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AE8-BB2A-BFF0-FACE-8D756B08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E9FA-BC07-0C1B-1076-EFB34B97C88B}"/>
              </a:ext>
            </a:extLst>
          </p:cNvPr>
          <p:cNvSpPr txBox="1"/>
          <p:nvPr/>
        </p:nvSpPr>
        <p:spPr>
          <a:xfrm>
            <a:off x="1069847" y="1558174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a=np.array([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endParaRPr lang="en-US" sz="1800" dirty="0"/>
          </a:p>
          <a:p>
            <a:r>
              <a:rPr lang="en-US" sz="1800" dirty="0"/>
              <a:t>b=np.array([3, 4, 8])</a:t>
            </a:r>
          </a:p>
          <a:p>
            <a:r>
              <a:rPr lang="en-US" sz="1800" dirty="0"/>
              <a:t>c=</a:t>
            </a:r>
            <a:r>
              <a:rPr lang="en-US" sz="1800" dirty="0" err="1"/>
              <a:t>np.array</a:t>
            </a:r>
            <a:r>
              <a:rPr lang="en-US" sz="1800" dirty="0"/>
              <a:t>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r>
              <a:rPr lang="en-US" sz="1800" dirty="0"/>
              <a:t>d=a*b</a:t>
            </a:r>
          </a:p>
          <a:p>
            <a:r>
              <a:rPr lang="en-US" sz="1800" dirty="0"/>
              <a:t>e=a*c</a:t>
            </a:r>
          </a:p>
        </p:txBody>
      </p:sp>
    </p:spTree>
    <p:extLst>
      <p:ext uri="{BB962C8B-B14F-4D97-AF65-F5344CB8AC3E}">
        <p14:creationId xmlns:p14="http://schemas.microsoft.com/office/powerpoint/2010/main" val="273020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636-DDC3-86C1-EB34-04AAD84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3721"/>
          </a:xfrm>
        </p:spPr>
        <p:txBody>
          <a:bodyPr/>
          <a:lstStyle/>
          <a:p>
            <a:r>
              <a:rPr lang="en-US" dirty="0"/>
              <a:t>Universal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7A51-11E6-53D7-8366-62325DDA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8353"/>
            <a:ext cx="10058400" cy="4823847"/>
          </a:xfrm>
        </p:spPr>
        <p:txBody>
          <a:bodyPr/>
          <a:lstStyle/>
          <a:p>
            <a:r>
              <a:rPr lang="en-US" dirty="0"/>
              <a:t>x=np.array([10,20,30,40,50])</a:t>
            </a:r>
          </a:p>
          <a:p>
            <a:r>
              <a:rPr lang="en-US" dirty="0"/>
              <a:t>print(x, </a:t>
            </a:r>
            <a:r>
              <a:rPr lang="en-US" dirty="0" err="1"/>
              <a:t>np.sqrt</a:t>
            </a:r>
            <a:r>
              <a:rPr lang="en-US" dirty="0"/>
              <a:t>(x), </a:t>
            </a:r>
            <a:r>
              <a:rPr lang="en-US" dirty="0" err="1"/>
              <a:t>np.square</a:t>
            </a:r>
            <a:r>
              <a:rPr lang="en-US" dirty="0"/>
              <a:t>(x))</a:t>
            </a:r>
          </a:p>
          <a:p>
            <a:r>
              <a:rPr lang="en-US" dirty="0"/>
              <a:t>z=np.array([1,2,3,4,5,np.nan])</a:t>
            </a:r>
          </a:p>
          <a:p>
            <a:r>
              <a:rPr lang="en-US" dirty="0" err="1"/>
              <a:t>np.isnan</a:t>
            </a:r>
            <a:r>
              <a:rPr lang="en-US" dirty="0"/>
              <a:t>(z).any()</a:t>
            </a:r>
          </a:p>
          <a:p>
            <a:r>
              <a:rPr lang="en-US" dirty="0" err="1"/>
              <a:t>np.isnan</a:t>
            </a:r>
            <a:r>
              <a:rPr lang="en-US" dirty="0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1416890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2580-776C-1073-010F-119C1A22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4717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DB8F-2FE5-E3B8-F82A-4CB913F7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9349"/>
            <a:ext cx="10058400" cy="4792851"/>
          </a:xfrm>
        </p:spPr>
        <p:txBody>
          <a:bodyPr/>
          <a:lstStyle/>
          <a:p>
            <a:r>
              <a:rPr lang="en-US" dirty="0"/>
              <a:t>Where function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Where looks at the condition given and matches with the given output</a:t>
            </a:r>
          </a:p>
          <a:p>
            <a:r>
              <a:rPr lang="en-US" dirty="0"/>
              <a:t>s=np.array([1,2,3,4,5])</a:t>
            </a:r>
          </a:p>
          <a:p>
            <a:r>
              <a:rPr lang="en-US" dirty="0"/>
              <a:t>p=np.array([6,7,8,9,10])</a:t>
            </a:r>
          </a:p>
          <a:p>
            <a:r>
              <a:rPr lang="en-US" dirty="0"/>
              <a:t>q=np.array([</a:t>
            </a:r>
            <a:r>
              <a:rPr lang="en-US" dirty="0" err="1"/>
              <a:t>True,False,True,False,False</a:t>
            </a:r>
            <a:r>
              <a:rPr lang="en-US" dirty="0"/>
              <a:t>])</a:t>
            </a:r>
          </a:p>
          <a:p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q,s,p</a:t>
            </a:r>
            <a:r>
              <a:rPr lang="en-US" dirty="0"/>
              <a:t>)</a:t>
            </a:r>
          </a:p>
          <a:p>
            <a:r>
              <a:rPr lang="en-US" dirty="0"/>
              <a:t>x=np.array([-10,20,-30,40,-50])</a:t>
            </a:r>
          </a:p>
          <a:p>
            <a:r>
              <a:rPr lang="en-US" dirty="0"/>
              <a:t>y=99</a:t>
            </a:r>
          </a:p>
          <a:p>
            <a:r>
              <a:rPr lang="en-US" dirty="0"/>
              <a:t>z=np.array([100,200,300,400,500])</a:t>
            </a:r>
          </a:p>
          <a:p>
            <a:r>
              <a:rPr lang="en-US" dirty="0"/>
              <a:t>k=</a:t>
            </a:r>
            <a:r>
              <a:rPr lang="en-US" dirty="0" err="1"/>
              <a:t>np.where</a:t>
            </a:r>
            <a:r>
              <a:rPr lang="en-US" dirty="0"/>
              <a:t>(x&gt;0,y,z)</a:t>
            </a:r>
          </a:p>
        </p:txBody>
      </p:sp>
    </p:spTree>
    <p:extLst>
      <p:ext uri="{BB962C8B-B14F-4D97-AF65-F5344CB8AC3E}">
        <p14:creationId xmlns:p14="http://schemas.microsoft.com/office/powerpoint/2010/main" val="22072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A492-BF81-4155-701E-8675595D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Functions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4C8-9CF9-9B5B-99B2-FD8227E2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3851"/>
            <a:ext cx="10058400" cy="5641383"/>
          </a:xfrm>
        </p:spPr>
        <p:txBody>
          <a:bodyPr/>
          <a:lstStyle/>
          <a:p>
            <a:r>
              <a:rPr lang="en-US" dirty="0"/>
              <a:t>Three types of Statistical functions are available in </a:t>
            </a:r>
            <a:r>
              <a:rPr lang="en-US" dirty="0" err="1"/>
              <a:t>Numpy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about the entire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rows(per column) axis=0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columns(per rows) axis=1</a:t>
            </a:r>
          </a:p>
          <a:p>
            <a:r>
              <a:rPr lang="en-US" dirty="0"/>
              <a:t>Four types of statistical method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Order Statistics</a:t>
            </a:r>
          </a:p>
          <a:p>
            <a:pPr lvl="2"/>
            <a:r>
              <a:rPr lang="en-US" dirty="0"/>
              <a:t>Min, Max, Percentile </a:t>
            </a:r>
            <a:r>
              <a:rPr lang="en-US" dirty="0" err="1"/>
              <a:t>etc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Means &amp; Averages</a:t>
            </a:r>
          </a:p>
          <a:p>
            <a:pPr lvl="2"/>
            <a:r>
              <a:rPr lang="en-US" dirty="0"/>
              <a:t>Mean, Median, Variance &amp; Standard Deviation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r>
              <a:rPr lang="en-US" dirty="0"/>
              <a:t>Covariance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Histograms </a:t>
            </a:r>
          </a:p>
          <a:p>
            <a:r>
              <a:rPr lang="en-US" dirty="0"/>
              <a:t>X=</a:t>
            </a:r>
            <a:r>
              <a:rPr lang="en-US" dirty="0" err="1"/>
              <a:t>np.arange</a:t>
            </a:r>
            <a:r>
              <a:rPr lang="en-US" dirty="0"/>
              <a:t>(15).reshape(5,3)</a:t>
            </a:r>
          </a:p>
          <a:p>
            <a:r>
              <a:rPr lang="en-US" dirty="0"/>
              <a:t>print(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=0),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=1),</a:t>
            </a:r>
            <a:r>
              <a:rPr lang="en-US" dirty="0" err="1"/>
              <a:t>np.std</a:t>
            </a:r>
            <a:r>
              <a:rPr lang="en-US" dirty="0"/>
              <a:t>(X))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8E4-953F-2524-0763-94458484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4382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8868"/>
            <a:ext cx="10058400" cy="463333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Computers performing tasks that would typically need human intelligence.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(ML):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is a subset of AI works well with structured data. Goal is to find pattern in the data given to it, without specifying by human.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Supervised ML: Prediction values label are available.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Unsupervised ML: Label are not available. </a:t>
            </a: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Learning: Works as reward &amp; punishment rule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Learning: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Subset of ML that uses set of algorithms structured like human brain known as neural network. Works well with complex data like images, sequences &amp; natural language.</a:t>
            </a: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Science: Combines tools &amp; workflows from disciplines like math, statistics &amp; math, computer science &amp; business to process, manage &amp; analyse the data.</a:t>
            </a:r>
            <a:r>
              <a:rPr lang="en-IN" dirty="0"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775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1301-8FE9-B2F1-346C-036F6FD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629"/>
            <a:ext cx="10058400" cy="1251857"/>
          </a:xfrm>
        </p:spPr>
        <p:txBody>
          <a:bodyPr>
            <a:normAutofit fontScale="90000"/>
          </a:bodyPr>
          <a:lstStyle/>
          <a:p>
            <a:r>
              <a:rPr lang="en-US" dirty="0"/>
              <a:t>Why Pandas &amp; Data Types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DEEF-C8FE-0656-076A-5A9D5862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r>
              <a:rPr lang="en-US" dirty="0"/>
              <a:t>pip install pandas</a:t>
            </a:r>
          </a:p>
          <a:p>
            <a:r>
              <a:rPr lang="en-US" dirty="0"/>
              <a:t>Series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([1,2,3])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([1,2,3], index=("label1", "label2","label3"))</a:t>
            </a:r>
          </a:p>
          <a:p>
            <a:r>
              <a:rPr lang="en-US" dirty="0"/>
              <a:t>Difference between Series, </a:t>
            </a:r>
            <a:r>
              <a:rPr lang="en-US" dirty="0" err="1"/>
              <a:t>Numpy</a:t>
            </a:r>
            <a:r>
              <a:rPr lang="en-US" dirty="0"/>
              <a:t> Array &amp; Python Datatype?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2 dimension where we have rows &amp; columns</a:t>
            </a:r>
          </a:p>
          <a:p>
            <a:pPr lvl="1"/>
            <a:r>
              <a:rPr lang="en-US" dirty="0"/>
              <a:t>Each column can have different datatypes</a:t>
            </a:r>
          </a:p>
          <a:p>
            <a:pPr marL="274320" lvl="1" indent="0">
              <a:buNone/>
            </a:pPr>
            <a:r>
              <a:rPr lang="en-US" dirty="0"/>
              <a:t>d={"State":["AP","UP","HP"],</a:t>
            </a:r>
          </a:p>
          <a:p>
            <a:pPr marL="274320" lvl="1" indent="0">
              <a:buNone/>
            </a:pPr>
            <a:r>
              <a:rPr lang="en-US" dirty="0"/>
              <a:t>  "Size":[10,20,30],</a:t>
            </a:r>
          </a:p>
          <a:p>
            <a:pPr marL="274320" lvl="1" indent="0">
              <a:buNone/>
            </a:pPr>
            <a:r>
              <a:rPr lang="en-US" dirty="0"/>
              <a:t>  "population":["HIGH", "HIGH", "LOW"]}</a:t>
            </a:r>
          </a:p>
          <a:p>
            <a:pPr marL="274320" lvl="1" indent="0">
              <a:buNone/>
            </a:pP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38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3C1-D1CD-14A2-497C-6FC5247D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846"/>
          </a:xfrm>
        </p:spPr>
        <p:txBody>
          <a:bodyPr/>
          <a:lstStyle/>
          <a:p>
            <a:r>
              <a:rPr lang="en-US" dirty="0"/>
              <a:t>Basics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556-ACAF-8687-FFB4-EC4A49E5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are fast and easy tool for data analysis and data cleaning.</a:t>
            </a:r>
          </a:p>
          <a:p>
            <a:r>
              <a:rPr lang="en-US" dirty="0"/>
              <a:t>Pandas are used generally with tables and heterogeneous data, while </a:t>
            </a:r>
            <a:r>
              <a:rPr lang="en-US" dirty="0" err="1"/>
              <a:t>numpy</a:t>
            </a:r>
            <a:r>
              <a:rPr lang="en-US" dirty="0"/>
              <a:t> is used for homogeneous and numerical data.</a:t>
            </a:r>
          </a:p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0202-9991-23DD-F74D-7FF82B4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30" y="3990109"/>
            <a:ext cx="4392515" cy="218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018D6-14F9-EC4A-7AD0-107B4CCB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990109"/>
            <a:ext cx="3153064" cy="25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6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A88C-4689-CE20-A4C5-25104227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9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D58-07EF-CD2A-F95A-83EEAEF4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2550"/>
            <a:ext cx="10058400" cy="4819650"/>
          </a:xfrm>
        </p:spPr>
        <p:txBody>
          <a:bodyPr/>
          <a:lstStyle/>
          <a:p>
            <a:r>
              <a:rPr lang="en-US" dirty="0"/>
              <a:t>Reshaping </a:t>
            </a:r>
          </a:p>
          <a:p>
            <a:r>
              <a:rPr lang="en-US" dirty="0"/>
              <a:t>Slice, Index, Fancy Indexing, Sub setting</a:t>
            </a:r>
          </a:p>
          <a:p>
            <a:r>
              <a:rPr lang="en-US" dirty="0"/>
              <a:t>Size Mutability (change the size of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r>
              <a:rPr lang="en-US" dirty="0"/>
              <a:t>Merge &amp; Join dataset</a:t>
            </a:r>
          </a:p>
          <a:p>
            <a:r>
              <a:rPr lang="en-US" dirty="0"/>
              <a:t>Aggregation and Transforming using Group By</a:t>
            </a:r>
          </a:p>
        </p:txBody>
      </p:sp>
    </p:spTree>
    <p:extLst>
      <p:ext uri="{BB962C8B-B14F-4D97-AF65-F5344CB8AC3E}">
        <p14:creationId xmlns:p14="http://schemas.microsoft.com/office/powerpoint/2010/main" val="3454003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9472-EE2B-C3E7-2AE7-E995E99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1397"/>
          </a:xfrm>
        </p:spPr>
        <p:txBody>
          <a:bodyPr/>
          <a:lstStyle/>
          <a:p>
            <a:r>
              <a:rPr lang="en-US" dirty="0"/>
              <a:t>Data Ingestion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1ED4-B7B7-0F41-EF9E-840322DD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6029"/>
            <a:ext cx="10058400" cy="4746171"/>
          </a:xfrm>
        </p:spPr>
        <p:txBody>
          <a:bodyPr/>
          <a:lstStyle/>
          <a:p>
            <a:r>
              <a:rPr lang="en-US" dirty="0"/>
              <a:t>Two ways to import data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the path of the file from your local system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Upload the data in folder or python &amp; read the data</a:t>
            </a:r>
          </a:p>
          <a:p>
            <a:r>
              <a:rPr lang="en-US" dirty="0"/>
              <a:t>Above methods can be applied to type of data files 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Txt</a:t>
            </a:r>
          </a:p>
          <a:p>
            <a:r>
              <a:rPr lang="en-US" dirty="0"/>
              <a:t>Same steps &amp; method to export data back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9368"/>
          </a:xfrm>
        </p:spPr>
        <p:txBody>
          <a:bodyPr/>
          <a:lstStyle/>
          <a:p>
            <a:r>
              <a:rPr lang="en-US" dirty="0"/>
              <a:t>Pandas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7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C80-AA29-A97B-0D68-49A33A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3" y="152400"/>
            <a:ext cx="100584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LOC &amp; </a:t>
            </a:r>
            <a:r>
              <a:rPr lang="en-US" dirty="0" err="1"/>
              <a:t>iLOC</a:t>
            </a:r>
            <a:r>
              <a:rPr lang="en-US" dirty="0"/>
              <a:t>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A9-CC50-3BA8-EAA1-4356B4B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810769"/>
            <a:ext cx="10529534" cy="5894832"/>
          </a:xfrm>
        </p:spPr>
        <p:txBody>
          <a:bodyPr>
            <a:normAutofit/>
          </a:bodyPr>
          <a:lstStyle/>
          <a:p>
            <a:r>
              <a:rPr lang="en-US" dirty="0"/>
              <a:t>There are various syntax to index a particular value or a range of value in a series or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Position </a:t>
            </a:r>
          </a:p>
          <a:p>
            <a:pPr lvl="1"/>
            <a:r>
              <a:rPr lang="en-US" dirty="0"/>
              <a:t>By Label</a:t>
            </a:r>
          </a:p>
          <a:p>
            <a:r>
              <a:rPr lang="en-US" dirty="0"/>
              <a:t>To make </a:t>
            </a:r>
            <a:r>
              <a:rPr lang="en-US" dirty="0" err="1"/>
              <a:t>dataframe</a:t>
            </a:r>
            <a:r>
              <a:rPr lang="en-US" dirty="0"/>
              <a:t> specific columns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[[ ]]</a:t>
            </a:r>
          </a:p>
          <a:p>
            <a:r>
              <a:rPr lang="en-US" dirty="0"/>
              <a:t>LOC: For row labels</a:t>
            </a:r>
          </a:p>
          <a:p>
            <a:pPr lvl="1"/>
            <a:r>
              <a:rPr lang="en-US" dirty="0" err="1"/>
              <a:t>Df.Set_index</a:t>
            </a:r>
            <a:endParaRPr lang="en-US" dirty="0"/>
          </a:p>
          <a:p>
            <a:pPr lvl="1"/>
            <a:r>
              <a:rPr lang="en-US" dirty="0"/>
              <a:t>X[“index name”]</a:t>
            </a:r>
          </a:p>
          <a:p>
            <a:pPr lvl="1"/>
            <a:r>
              <a:rPr lang="en-US" dirty="0"/>
              <a:t>X[“index name”,[“column 1”, column 3”]]</a:t>
            </a:r>
          </a:p>
          <a:p>
            <a:r>
              <a:rPr lang="en-US" dirty="0" err="1"/>
              <a:t>iLOC</a:t>
            </a:r>
            <a:r>
              <a:rPr lang="en-US" dirty="0"/>
              <a:t>: For integer values</a:t>
            </a:r>
          </a:p>
          <a:p>
            <a:pPr lvl="1"/>
            <a:r>
              <a:rPr lang="en-US" dirty="0"/>
              <a:t>X[0]</a:t>
            </a:r>
          </a:p>
          <a:p>
            <a:pPr lvl="1"/>
            <a:r>
              <a:rPr lang="en-US" dirty="0"/>
              <a:t>X[0,[1,3]]</a:t>
            </a:r>
          </a:p>
        </p:txBody>
      </p:sp>
    </p:spTree>
    <p:extLst>
      <p:ext uri="{BB962C8B-B14F-4D97-AF65-F5344CB8AC3E}">
        <p14:creationId xmlns:p14="http://schemas.microsoft.com/office/powerpoint/2010/main" val="3681175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7B07-CF7A-BFCB-82CE-45F4415E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3425"/>
          </a:xfrm>
        </p:spPr>
        <p:txBody>
          <a:bodyPr/>
          <a:lstStyle/>
          <a:p>
            <a:r>
              <a:rPr lang="en-US" dirty="0"/>
              <a:t>Slicing in Loc &amp;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49BB-68A1-209F-2AEC-DB633486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err="1"/>
              <a:t>df.set_index</a:t>
            </a:r>
            <a:r>
              <a:rPr lang="en-US" dirty="0"/>
              <a:t>(“equipment number”)</a:t>
            </a:r>
          </a:p>
          <a:p>
            <a:r>
              <a:rPr lang="en-US" dirty="0" err="1"/>
              <a:t>df.loc</a:t>
            </a:r>
            <a:r>
              <a:rPr lang="en-US" dirty="0"/>
              <a:t>[:17202899,:]</a:t>
            </a:r>
          </a:p>
          <a:p>
            <a:r>
              <a:rPr lang="en-US" dirty="0" err="1"/>
              <a:t>df.loc</a:t>
            </a:r>
            <a:r>
              <a:rPr lang="en-US" dirty="0"/>
              <a:t>[:17202899,:"ship-to city"]</a:t>
            </a:r>
          </a:p>
          <a:p>
            <a:r>
              <a:rPr lang="en-US" dirty="0" err="1"/>
              <a:t>df.iloc</a:t>
            </a:r>
            <a:r>
              <a:rPr lang="en-US" dirty="0"/>
              <a:t>[0:3,:]</a:t>
            </a:r>
          </a:p>
          <a:p>
            <a:r>
              <a:rPr lang="en-US" dirty="0" err="1"/>
              <a:t>df.iloc</a:t>
            </a:r>
            <a:r>
              <a:rPr lang="en-US" dirty="0"/>
              <a:t>[0:3,:6]</a:t>
            </a:r>
          </a:p>
        </p:txBody>
      </p:sp>
    </p:spTree>
    <p:extLst>
      <p:ext uri="{BB962C8B-B14F-4D97-AF65-F5344CB8AC3E}">
        <p14:creationId xmlns:p14="http://schemas.microsoft.com/office/powerpoint/2010/main" val="2979585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CD3E-A93F-9D13-F5A3-F194D1A4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632"/>
            <a:ext cx="10058400" cy="952282"/>
          </a:xfrm>
        </p:spPr>
        <p:txBody>
          <a:bodyPr/>
          <a:lstStyle/>
          <a:p>
            <a:r>
              <a:rPr lang="en-US" dirty="0"/>
              <a:t>Sorting &amp;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9829-104B-E2C0-E4DC-FBE32E0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59971"/>
            <a:ext cx="10058400" cy="5312229"/>
          </a:xfrm>
        </p:spPr>
        <p:txBody>
          <a:bodyPr/>
          <a:lstStyle/>
          <a:p>
            <a:r>
              <a:rPr lang="en-US" dirty="0"/>
              <a:t>d={"col1":[100,200,300],</a:t>
            </a:r>
          </a:p>
          <a:p>
            <a:pPr marL="0" indent="0">
              <a:buNone/>
            </a:pPr>
            <a:r>
              <a:rPr lang="en-US" dirty="0"/>
              <a:t>"col3":[10,20,30],</a:t>
            </a:r>
          </a:p>
          <a:p>
            <a:pPr marL="0" indent="0">
              <a:buNone/>
            </a:pPr>
            <a:r>
              <a:rPr lang="en-US" dirty="0"/>
              <a:t> "col2":[1,2,3]}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  <a:p>
            <a:r>
              <a:rPr lang="en-US" dirty="0" err="1"/>
              <a:t>Df.sort_index</a:t>
            </a:r>
            <a:r>
              <a:rPr lang="en-US" dirty="0"/>
              <a:t>() (sorting of index)</a:t>
            </a:r>
          </a:p>
          <a:p>
            <a:r>
              <a:rPr lang="en-US" dirty="0" err="1"/>
              <a:t>Df.sort_index</a:t>
            </a:r>
            <a:r>
              <a:rPr lang="en-US" dirty="0"/>
              <a:t>(axis=1) (column name sorting)</a:t>
            </a:r>
          </a:p>
          <a:p>
            <a:r>
              <a:rPr lang="en-US" dirty="0" err="1"/>
              <a:t>Df.sort_values</a:t>
            </a:r>
            <a:r>
              <a:rPr lang="en-US" dirty="0"/>
              <a:t>(by=[‘col2’])</a:t>
            </a:r>
          </a:p>
          <a:p>
            <a:r>
              <a:rPr lang="en-US" dirty="0" err="1"/>
              <a:t>df.rank</a:t>
            </a:r>
            <a:r>
              <a:rPr lang="en-US" dirty="0"/>
              <a:t>() (column wise ranking)</a:t>
            </a:r>
          </a:p>
          <a:p>
            <a:r>
              <a:rPr lang="en-US" dirty="0" err="1"/>
              <a:t>df.rank</a:t>
            </a:r>
            <a:r>
              <a:rPr lang="en-US" dirty="0"/>
              <a:t>(axis=1) (row wise ranking)</a:t>
            </a:r>
          </a:p>
        </p:txBody>
      </p:sp>
    </p:spTree>
    <p:extLst>
      <p:ext uri="{BB962C8B-B14F-4D97-AF65-F5344CB8AC3E}">
        <p14:creationId xmlns:p14="http://schemas.microsoft.com/office/powerpoint/2010/main" val="2260520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226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6274A1-529D-65A0-5547-8B63AE04C1D0}"/>
              </a:ext>
            </a:extLst>
          </p:cNvPr>
          <p:cNvSpPr/>
          <p:nvPr/>
        </p:nvSpPr>
        <p:spPr>
          <a:xfrm>
            <a:off x="1850571" y="4408715"/>
            <a:ext cx="1632857" cy="1251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Different databases</a:t>
            </a:r>
          </a:p>
          <a:p>
            <a:endParaRPr lang="en-US" sz="1200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B12E6A1-CA48-5EDF-31C4-3DE4D419847D}"/>
              </a:ext>
            </a:extLst>
          </p:cNvPr>
          <p:cNvSpPr/>
          <p:nvPr/>
        </p:nvSpPr>
        <p:spPr>
          <a:xfrm>
            <a:off x="3469366" y="4702628"/>
            <a:ext cx="794658" cy="489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0BC5A-A2EA-4107-6340-381F2E30B82E}"/>
              </a:ext>
            </a:extLst>
          </p:cNvPr>
          <p:cNvSpPr/>
          <p:nvPr/>
        </p:nvSpPr>
        <p:spPr>
          <a:xfrm>
            <a:off x="1836509" y="2633436"/>
            <a:ext cx="1632857" cy="12518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Drop or Impute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Handling Duplicate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Binning &amp; 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Outlier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Transformation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B835998-FD66-E8F9-4710-2D897545DC5A}"/>
              </a:ext>
            </a:extLst>
          </p:cNvPr>
          <p:cNvSpPr/>
          <p:nvPr/>
        </p:nvSpPr>
        <p:spPr>
          <a:xfrm>
            <a:off x="3455304" y="2938235"/>
            <a:ext cx="794658" cy="48985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6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27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815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6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D85-DCCB-4D8F-BF8C-7850D8A8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6339"/>
          </a:xfrm>
        </p:spPr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5266-5399-6B8E-A350-EBCB3E8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 err="1"/>
              <a:t>Nunique</a:t>
            </a:r>
            <a:endParaRPr lang="en-US" dirty="0"/>
          </a:p>
          <a:p>
            <a:r>
              <a:rPr lang="en-US" dirty="0"/>
              <a:t>Value Counts</a:t>
            </a:r>
          </a:p>
          <a:p>
            <a:r>
              <a:rPr lang="en-US" dirty="0"/>
              <a:t>Loop for (</a:t>
            </a:r>
            <a:r>
              <a:rPr lang="en-US" dirty="0" err="1"/>
              <a:t>value_counts</a:t>
            </a:r>
            <a:r>
              <a:rPr lang="en-US" dirty="0"/>
              <a:t>, unique, </a:t>
            </a:r>
            <a:r>
              <a:rPr lang="en-US" dirty="0" err="1"/>
              <a:t>nunique</a:t>
            </a:r>
            <a:r>
              <a:rPr lang="en-US" dirty="0"/>
              <a:t>)</a:t>
            </a:r>
          </a:p>
          <a:p>
            <a:r>
              <a:rPr lang="en-US" dirty="0"/>
              <a:t>Upper/lower string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7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7981-44EA-4F5F-B19E-E87CA4B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51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Dealing NA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1143-3BDD-6944-8367-F2437CE4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143"/>
            <a:ext cx="10058400" cy="4757057"/>
          </a:xfrm>
        </p:spPr>
        <p:txBody>
          <a:bodyPr>
            <a:normAutofit/>
          </a:bodyPr>
          <a:lstStyle/>
          <a:p>
            <a:r>
              <a:rPr lang="en-US" dirty="0"/>
              <a:t>3 ways to Treating NA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NA Values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(axis=0) #0 for row 1 for column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(how=(”any")) #all if all the values are null for row or column</a:t>
            </a:r>
          </a:p>
          <a:p>
            <a:pPr lvl="1"/>
            <a:r>
              <a:rPr lang="en-US" dirty="0" err="1"/>
              <a:t>df_new</a:t>
            </a:r>
            <a:r>
              <a:rPr lang="en-US" dirty="0"/>
              <a:t>=</a:t>
            </a:r>
            <a:r>
              <a:rPr lang="en-US" dirty="0" err="1"/>
              <a:t>df.dropna</a:t>
            </a:r>
            <a:r>
              <a:rPr lang="en-US" dirty="0"/>
              <a:t>(subset=[""])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Impute a statistical value or Interpolate</a:t>
            </a:r>
          </a:p>
          <a:p>
            <a:pPr lvl="1"/>
            <a:r>
              <a:rPr lang="en-US" dirty="0"/>
              <a:t>df4=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["industry code"].mean())</a:t>
            </a:r>
          </a:p>
          <a:p>
            <a:pPr lvl="1"/>
            <a:r>
              <a:rPr lang="en-US" dirty="0"/>
              <a:t>df7=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df.rolling</a:t>
            </a:r>
            <a:r>
              <a:rPr lang="en-US" dirty="0"/>
              <a:t>(67,min_periods=3).mean())</a:t>
            </a:r>
          </a:p>
          <a:p>
            <a:pPr lvl="1"/>
            <a:r>
              <a:rPr lang="en-US" dirty="0"/>
              <a:t>df6=</a:t>
            </a:r>
            <a:r>
              <a:rPr lang="en-US" dirty="0" err="1"/>
              <a:t>df.interpolate</a:t>
            </a:r>
            <a:r>
              <a:rPr lang="en-US" dirty="0"/>
              <a:t>(method="polynomial", order=2)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a constant value to NA values</a:t>
            </a:r>
          </a:p>
          <a:p>
            <a:pPr lvl="1"/>
            <a:r>
              <a:rPr lang="en-US" dirty="0"/>
              <a:t>df_new2=</a:t>
            </a:r>
            <a:r>
              <a:rPr lang="en-US" dirty="0" err="1"/>
              <a:t>df.fillna</a:t>
            </a:r>
            <a:r>
              <a:rPr lang="en-US" dirty="0"/>
              <a:t>(99)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99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6CCB-5B85-6011-EB21-6F879659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Dealing with Duplicate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4A1D-467C-C43B-5578-B6F36AC6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800600"/>
          </a:xfrm>
        </p:spPr>
        <p:txBody>
          <a:bodyPr/>
          <a:lstStyle/>
          <a:p>
            <a:r>
              <a:rPr lang="en-US" dirty="0"/>
              <a:t>To check if there are any duplicate </a:t>
            </a:r>
          </a:p>
          <a:p>
            <a:pPr lvl="1"/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[“column name”].duplicated(keep=“last”) by default it is first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To drop duplicate 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(subset=“company code”)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(subset=“company code”, keep=“last”)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5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99BD-77A2-9A3A-67BB-5C699A8C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2144"/>
            <a:ext cx="10058400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Allocation &amp; Mapping: Apply &amp; </a:t>
            </a:r>
            <a:r>
              <a:rPr lang="en-US" dirty="0" err="1"/>
              <a:t>Applymap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F31F-3074-99CA-76A4-0AE55E76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Function can be applied to each row or column depending on axis specified by default it applies column wise.</a:t>
            </a:r>
          </a:p>
          <a:p>
            <a:r>
              <a:rPr lang="en-US" dirty="0"/>
              <a:t>Column wise function logic apply</a:t>
            </a:r>
          </a:p>
          <a:p>
            <a:pPr lvl="1"/>
            <a:r>
              <a:rPr lang="en-US" dirty="0"/>
              <a:t>f=lambda </a:t>
            </a:r>
            <a:r>
              <a:rPr lang="en-US" dirty="0" err="1"/>
              <a:t>x:x.max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df1=</a:t>
            </a:r>
            <a:r>
              <a:rPr lang="en-US" dirty="0" err="1"/>
              <a:t>df</a:t>
            </a:r>
            <a:r>
              <a:rPr lang="en-US" dirty="0"/>
              <a:t>[["industry </a:t>
            </a:r>
            <a:r>
              <a:rPr lang="en-US" dirty="0" err="1"/>
              <a:t>segment","industry</a:t>
            </a:r>
            <a:r>
              <a:rPr lang="en-US" dirty="0"/>
              <a:t> </a:t>
            </a:r>
            <a:r>
              <a:rPr lang="en-US" dirty="0" err="1"/>
              <a:t>code","equipment</a:t>
            </a:r>
            <a:r>
              <a:rPr lang="en-US" dirty="0"/>
              <a:t> </a:t>
            </a:r>
            <a:r>
              <a:rPr lang="en-US" dirty="0" err="1"/>
              <a:t>fse</a:t>
            </a:r>
            <a:r>
              <a:rPr lang="en-US" dirty="0"/>
              <a:t> number", "active contract number"]]</a:t>
            </a:r>
          </a:p>
          <a:p>
            <a:pPr lvl="1"/>
            <a:r>
              <a:rPr lang="en-US" dirty="0"/>
              <a:t>df1.apply(f)</a:t>
            </a:r>
          </a:p>
          <a:p>
            <a:r>
              <a:rPr lang="en-US" dirty="0"/>
              <a:t>Row wise function logic apply</a:t>
            </a:r>
          </a:p>
          <a:p>
            <a:pPr lvl="1"/>
            <a:r>
              <a:rPr lang="en-US" dirty="0" err="1"/>
              <a:t>df.apply</a:t>
            </a:r>
            <a:r>
              <a:rPr lang="en-US" dirty="0"/>
              <a:t>(f, axis=1)</a:t>
            </a:r>
          </a:p>
          <a:p>
            <a:r>
              <a:rPr lang="en-US" dirty="0" err="1"/>
              <a:t>Applymap</a:t>
            </a:r>
            <a:r>
              <a:rPr lang="en-US" dirty="0"/>
              <a:t> for element wise logic apply</a:t>
            </a:r>
          </a:p>
          <a:p>
            <a:pPr lvl="1"/>
            <a:r>
              <a:rPr lang="en-US" dirty="0"/>
              <a:t>f1=lambda </a:t>
            </a:r>
            <a:r>
              <a:rPr lang="en-US" dirty="0" err="1"/>
              <a:t>x:x</a:t>
            </a:r>
            <a:r>
              <a:rPr lang="en-US" dirty="0"/>
              <a:t>*10</a:t>
            </a:r>
          </a:p>
          <a:p>
            <a:pPr lvl="1"/>
            <a:r>
              <a:rPr lang="en-US" dirty="0"/>
              <a:t>df1.applymap(f1)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6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FA27-E5FB-A8C4-EEC2-4E0947C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6572"/>
            <a:ext cx="10058400" cy="859972"/>
          </a:xfrm>
        </p:spPr>
        <p:txBody>
          <a:bodyPr>
            <a:normAutofit/>
          </a:bodyPr>
          <a:lstStyle/>
          <a:p>
            <a:r>
              <a:rPr lang="en-US" dirty="0"/>
              <a:t>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D421-9B70-CACF-87C9-163BC60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86544"/>
            <a:ext cx="10058400" cy="4985656"/>
          </a:xfrm>
        </p:spPr>
        <p:txBody>
          <a:bodyPr/>
          <a:lstStyle/>
          <a:p>
            <a:r>
              <a:rPr lang="en-US" dirty="0"/>
              <a:t>Create a new column named ”logic date”</a:t>
            </a:r>
          </a:p>
          <a:p>
            <a:pPr lvl="1"/>
            <a:r>
              <a:rPr lang="en-US" dirty="0"/>
              <a:t>With first value as equipment install date if equipment install date is not available then</a:t>
            </a:r>
          </a:p>
          <a:p>
            <a:pPr lvl="1"/>
            <a:r>
              <a:rPr lang="en-US" dirty="0"/>
              <a:t>Second preference to equipment shipped date if equipment shipped date is not available then</a:t>
            </a:r>
          </a:p>
          <a:p>
            <a:pPr lvl="1"/>
            <a:r>
              <a:rPr lang="en-US" dirty="0"/>
              <a:t>Last preference to equipment created on</a:t>
            </a:r>
          </a:p>
          <a:p>
            <a:pPr lvl="1"/>
            <a:r>
              <a:rPr lang="en-US" dirty="0"/>
              <a:t>If none out of 3 available drop those records</a:t>
            </a:r>
          </a:p>
          <a:p>
            <a:r>
              <a:rPr lang="en-US" dirty="0"/>
              <a:t>Calculate ageing (in days) of every equipment number with today’s day </a:t>
            </a:r>
          </a:p>
          <a:p>
            <a:pPr lvl="1"/>
            <a:r>
              <a:rPr lang="en-US" dirty="0"/>
              <a:t>Variable for ageing to be used is “logic date” created above &amp; today’s date</a:t>
            </a:r>
          </a:p>
          <a:p>
            <a:r>
              <a:rPr lang="en-US" dirty="0"/>
              <a:t>Clean below mentioned columns (</a:t>
            </a:r>
            <a:r>
              <a:rPr lang="en-US"/>
              <a:t>remove leading </a:t>
            </a:r>
            <a:r>
              <a:rPr lang="en-US" dirty="0"/>
              <a:t>zeros)</a:t>
            </a:r>
          </a:p>
          <a:p>
            <a:pPr lvl="1"/>
            <a:r>
              <a:rPr lang="en-US" dirty="0"/>
              <a:t>Bill-to customer number</a:t>
            </a:r>
          </a:p>
          <a:p>
            <a:pPr lvl="1"/>
            <a:r>
              <a:rPr lang="en-US" dirty="0"/>
              <a:t>Sold-to customer number</a:t>
            </a:r>
          </a:p>
          <a:p>
            <a:pPr lvl="1"/>
            <a:r>
              <a:rPr lang="en-US" dirty="0"/>
              <a:t>Ship-to customer number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Clean the ship-to city column* (which city is highest time repeated)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24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4AE7-4633-A93D-1C77-8E761E0E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US" dirty="0"/>
              <a:t>Filtering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42EF-CDBC-ED44-35F5-0283CBBA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4514"/>
            <a:ext cx="10058400" cy="4887686"/>
          </a:xfrm>
        </p:spPr>
        <p:txBody>
          <a:bodyPr/>
          <a:lstStyle/>
          <a:p>
            <a:r>
              <a:rPr lang="en-US" dirty="0"/>
              <a:t>Numerical variable filtering</a:t>
            </a:r>
          </a:p>
          <a:p>
            <a:pPr lvl="1"/>
            <a:r>
              <a:rPr lang="en-US" dirty="0"/>
              <a:t>&gt;, &lt;, ==,!=</a:t>
            </a:r>
          </a:p>
          <a:p>
            <a:r>
              <a:rPr lang="en-US" dirty="0"/>
              <a:t>String variable filtering</a:t>
            </a:r>
          </a:p>
          <a:p>
            <a:pPr lvl="1"/>
            <a:r>
              <a:rPr lang="en-US" dirty="0"/>
              <a:t>Exact match ==“LSI”</a:t>
            </a:r>
          </a:p>
          <a:p>
            <a:pPr lvl="1"/>
            <a:r>
              <a:rPr lang="en-US" dirty="0"/>
              <a:t>Substring matching (column filtering should be cleaned without any NA values)</a:t>
            </a:r>
          </a:p>
          <a:p>
            <a:pPr lvl="1"/>
            <a:r>
              <a:rPr lang="en-US" dirty="0"/>
              <a:t>Use ~ to remove null values from column &amp; then substring matching</a:t>
            </a:r>
          </a:p>
          <a:p>
            <a:r>
              <a:rPr lang="en-US" dirty="0"/>
              <a:t>Combination of String &amp; Number, Number &amp; Number, String &amp; String</a:t>
            </a:r>
          </a:p>
          <a:p>
            <a:pPr lvl="1"/>
            <a:r>
              <a:rPr lang="en-US" dirty="0"/>
              <a:t>&amp; (and)</a:t>
            </a:r>
          </a:p>
          <a:p>
            <a:pPr lvl="1"/>
            <a:r>
              <a:rPr lang="en-US" dirty="0"/>
              <a:t>| (or)</a:t>
            </a:r>
          </a:p>
          <a:p>
            <a:pPr lvl="1"/>
            <a:r>
              <a:rPr lang="en-US" dirty="0"/>
              <a:t>Substring with | </a:t>
            </a:r>
          </a:p>
          <a:p>
            <a:pPr lvl="1"/>
            <a:r>
              <a:rPr lang="en-US" dirty="0"/>
              <a:t>Substring with &amp;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8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3922-8268-CD87-229A-329EC39D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34727"/>
          </a:xfrm>
        </p:spPr>
        <p:txBody>
          <a:bodyPr>
            <a:normAutofit/>
          </a:bodyPr>
          <a:lstStyle/>
          <a:p>
            <a:r>
              <a:rPr lang="en-US" dirty="0"/>
              <a:t>Data Wrangling/Munging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D219-0314-9214-131F-2E32C107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6286"/>
            <a:ext cx="10058400" cy="4865914"/>
          </a:xfrm>
        </p:spPr>
        <p:txBody>
          <a:bodyPr/>
          <a:lstStyle/>
          <a:p>
            <a:r>
              <a:rPr lang="en-US" dirty="0"/>
              <a:t>Concatenation, also known as stacking (side-by-side or on top-to-bottom)</a:t>
            </a:r>
          </a:p>
          <a:p>
            <a:pPr lvl="1"/>
            <a:r>
              <a:rPr lang="en-US" dirty="0" err="1"/>
              <a:t>Pd.concat</a:t>
            </a:r>
            <a:r>
              <a:rPr lang="en-US" dirty="0"/>
              <a:t>([])</a:t>
            </a:r>
          </a:p>
          <a:p>
            <a:pPr lvl="2"/>
            <a:r>
              <a:rPr lang="en-US" dirty="0"/>
              <a:t>Axis=0 &amp; 1</a:t>
            </a:r>
          </a:p>
          <a:p>
            <a:pPr lvl="2"/>
            <a:r>
              <a:rPr lang="en-US" dirty="0"/>
              <a:t>Keys[“”,””] </a:t>
            </a:r>
          </a:p>
          <a:p>
            <a:pPr lvl="2"/>
            <a:r>
              <a:rPr lang="en-US" dirty="0" err="1"/>
              <a:t>Ignore_index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Merging of dataset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Intersection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Left-anti</a:t>
            </a:r>
          </a:p>
          <a:p>
            <a:pPr lvl="1"/>
            <a:r>
              <a:rPr lang="en-US" dirty="0"/>
              <a:t>Right-anti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99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DFFD3-AC0D-326C-C0E6-C9B78592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173421"/>
            <a:ext cx="11540358" cy="6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405F-1FDD-5CBB-AF47-BD167DC0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136"/>
            <a:ext cx="10058400" cy="997327"/>
          </a:xfrm>
        </p:spPr>
        <p:txBody>
          <a:bodyPr/>
          <a:lstStyle/>
          <a:p>
            <a:r>
              <a:rPr lang="en-US" dirty="0"/>
              <a:t>Data Aggregation &amp;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D5B4-F42D-C8B9-E74E-81F70BB8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8538"/>
            <a:ext cx="10058400" cy="4863662"/>
          </a:xfrm>
        </p:spPr>
        <p:txBody>
          <a:bodyPr/>
          <a:lstStyle/>
          <a:p>
            <a:r>
              <a:rPr lang="en-US" dirty="0"/>
              <a:t>How to categorize information into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0EB137-F33B-7F2F-5BC3-12C63FBE8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06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30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2D4-A2BD-D3E9-2192-CB650E7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9882"/>
          </a:xfrm>
        </p:spPr>
        <p:txBody>
          <a:bodyPr>
            <a:normAutofit/>
          </a:bodyPr>
          <a:lstStyle/>
          <a:p>
            <a:r>
              <a:rPr lang="en-US" dirty="0"/>
              <a:t>Data Aggregation &amp;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6ECF-1B20-26FC-41F2-0643D834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143"/>
            <a:ext cx="10058400" cy="4757057"/>
          </a:xfrm>
        </p:spPr>
        <p:txBody>
          <a:bodyPr/>
          <a:lstStyle/>
          <a:p>
            <a:r>
              <a:rPr lang="en-US" dirty="0"/>
              <a:t>Data aggregation &amp; grouping is like apply, split &amp; combine all together in one piece of code.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6345A2-CF77-4FA2-29C8-EA5A7C90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77043"/>
              </p:ext>
            </p:extLst>
          </p:nvPr>
        </p:nvGraphicFramePr>
        <p:xfrm>
          <a:off x="1284515" y="2209800"/>
          <a:ext cx="165100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5664104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287752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Value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962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25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060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5016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1942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933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1018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6766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523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7376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375988-BF22-1A8F-ABDD-CBF8E6727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9309"/>
              </p:ext>
            </p:extLst>
          </p:nvPr>
        </p:nvGraphicFramePr>
        <p:xfrm>
          <a:off x="3528786" y="2209800"/>
          <a:ext cx="1651000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219382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820756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732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3851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816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346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69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855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466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974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606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359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9717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D44B06DE-BF59-6463-9D68-EBA12DC62814}"/>
              </a:ext>
            </a:extLst>
          </p:cNvPr>
          <p:cNvSpPr/>
          <p:nvPr/>
        </p:nvSpPr>
        <p:spPr>
          <a:xfrm>
            <a:off x="5266871" y="2340429"/>
            <a:ext cx="1012371" cy="37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A0F69EA-9BE7-087A-B75C-4D5A8E529843}"/>
              </a:ext>
            </a:extLst>
          </p:cNvPr>
          <p:cNvSpPr/>
          <p:nvPr/>
        </p:nvSpPr>
        <p:spPr>
          <a:xfrm>
            <a:off x="5266870" y="3142343"/>
            <a:ext cx="1012371" cy="37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E4674F-D4B3-51EE-37DC-EE2DC22E0538}"/>
              </a:ext>
            </a:extLst>
          </p:cNvPr>
          <p:cNvSpPr/>
          <p:nvPr/>
        </p:nvSpPr>
        <p:spPr>
          <a:xfrm>
            <a:off x="5266869" y="3976914"/>
            <a:ext cx="1012371" cy="37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49AE6-94E0-1AE5-9D5C-DFA4B96ED4E4}"/>
              </a:ext>
            </a:extLst>
          </p:cNvPr>
          <p:cNvSpPr/>
          <p:nvPr/>
        </p:nvSpPr>
        <p:spPr>
          <a:xfrm>
            <a:off x="6574971" y="2324100"/>
            <a:ext cx="1741715" cy="200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Sum/Count/Mean/Unique/</a:t>
            </a:r>
            <a:r>
              <a:rPr lang="en-US" dirty="0" err="1"/>
              <a:t>Nunique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2A98-53DA-3ECC-F164-22F68CE5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Identifying Business Needs: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Businessperson comes up with problems &amp; set of questions i.e. should we change our product? Which customers will be churning out?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Ingestion of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Organisations data structure to solve these problems Whether data is taken real time(Streaming) e.g. customer transaction or in a uploaded after a period of time (Batch) stored in some local file.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Preparing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munging also known as data cleaning after ingestion of data is completed. cleaned, aggregated, augmented, joining, extracting, filtering goal is to for machine learning or analyse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Explanatory Data Analysis, after data munging EDA is done which involves correlation, patterns, trends, past data insights etc.</a:t>
            </a: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 &amp; ML: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Here we brainstorm with data science team to know which algorithm to use if ML which one if deep learning why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Data Insights: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insights from the data to the businessperson to make decisions. Through dashboards, PPT, Email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78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0AE2-F9BF-F744-25E1-9B5EE2D3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6055653"/>
          </a:xfrm>
        </p:spPr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125577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9231-F6B8-96C7-90BB-480BDD41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8997"/>
          </a:xfrm>
        </p:spPr>
        <p:txBody>
          <a:bodyPr/>
          <a:lstStyle/>
          <a:p>
            <a:r>
              <a:rPr lang="en-US" dirty="0"/>
              <a:t>Statistics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E40D-9536-0FF1-9E40-B673190D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3000"/>
            <a:ext cx="10058400" cy="5715000"/>
          </a:xfrm>
        </p:spPr>
        <p:txBody>
          <a:bodyPr/>
          <a:lstStyle/>
          <a:p>
            <a:r>
              <a:rPr lang="en-US" dirty="0"/>
              <a:t>Outlier detection</a:t>
            </a:r>
          </a:p>
          <a:p>
            <a:pPr lvl="1"/>
            <a:r>
              <a:rPr lang="en-US" dirty="0"/>
              <a:t>By describing the summary</a:t>
            </a:r>
          </a:p>
          <a:p>
            <a:pPr lvl="1"/>
            <a:r>
              <a:rPr lang="en-US" dirty="0"/>
              <a:t>Identifying the observation having outliers.</a:t>
            </a:r>
          </a:p>
          <a:p>
            <a:r>
              <a:rPr lang="en-US" dirty="0"/>
              <a:t>Random Sampling</a:t>
            </a:r>
          </a:p>
          <a:p>
            <a:pPr marL="0" indent="0">
              <a:buNone/>
            </a:pP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(10).reshape(5,2),columns=["col1","col2"])</a:t>
            </a:r>
          </a:p>
          <a:p>
            <a:pPr lvl="1"/>
            <a:r>
              <a:rPr lang="en-US" dirty="0"/>
              <a:t>With Replacement </a:t>
            </a:r>
          </a:p>
          <a:p>
            <a:pPr marL="274320" lvl="1" indent="0">
              <a:buNone/>
            </a:pPr>
            <a:r>
              <a:rPr lang="en-US" dirty="0"/>
              <a:t>Subset of observations are selected randomly, and an observation may be selected more than once.</a:t>
            </a:r>
          </a:p>
          <a:p>
            <a:pPr marL="274320" lvl="1" indent="0">
              <a:buNone/>
            </a:pPr>
            <a:r>
              <a:rPr lang="en-US" dirty="0" err="1"/>
              <a:t>df.sample</a:t>
            </a:r>
            <a:r>
              <a:rPr lang="en-US" dirty="0"/>
              <a:t>(3)</a:t>
            </a:r>
          </a:p>
          <a:p>
            <a:pPr lvl="1"/>
            <a:r>
              <a:rPr lang="en-US" dirty="0"/>
              <a:t>Without Replacement</a:t>
            </a:r>
          </a:p>
          <a:p>
            <a:pPr marL="274320" lvl="1" indent="0">
              <a:buNone/>
            </a:pPr>
            <a:r>
              <a:rPr lang="en-US" dirty="0"/>
              <a:t>Subset of the observations are selected randomly, and once an observation is selected it cannot be selected again</a:t>
            </a:r>
          </a:p>
          <a:p>
            <a:pPr marL="274320" lvl="1" indent="0">
              <a:buNone/>
            </a:pPr>
            <a:r>
              <a:rPr lang="en-US" dirty="0" err="1"/>
              <a:t>Df.sample</a:t>
            </a:r>
            <a:r>
              <a:rPr lang="en-US" dirty="0"/>
              <a:t>(3,replace=True)</a:t>
            </a:r>
          </a:p>
          <a:p>
            <a:r>
              <a:rPr lang="en-US" dirty="0"/>
              <a:t>For Categorical Variable </a:t>
            </a:r>
          </a:p>
          <a:p>
            <a:pPr lvl="1"/>
            <a:r>
              <a:rPr lang="en-US" dirty="0"/>
              <a:t>x=</a:t>
            </a:r>
            <a:r>
              <a:rPr lang="en-US" dirty="0" err="1"/>
              <a:t>pd.get_dummies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["corrected division"])</a:t>
            </a:r>
          </a:p>
          <a:p>
            <a:pPr lvl="1"/>
            <a:r>
              <a:rPr lang="en-US" dirty="0" err="1"/>
              <a:t>df.join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3585499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97D-CB8F-B503-DE84-EF171D51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7982"/>
          </a:xfrm>
        </p:spPr>
        <p:txBody>
          <a:bodyPr/>
          <a:lstStyle/>
          <a:p>
            <a:r>
              <a:rPr lang="en-US" dirty="0"/>
              <a:t>Bucketing &amp; 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773C-F8AA-3221-EEF7-B7170D88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2229"/>
            <a:ext cx="10058400" cy="4669971"/>
          </a:xfrm>
        </p:spPr>
        <p:txBody>
          <a:bodyPr/>
          <a:lstStyle/>
          <a:p>
            <a:r>
              <a:rPr lang="en-US" dirty="0"/>
              <a:t>Bucket &amp; bin the data into small parts </a:t>
            </a:r>
          </a:p>
          <a:p>
            <a:r>
              <a:rPr lang="en-US" dirty="0"/>
              <a:t>Useful to segregate data into desired variables</a:t>
            </a:r>
          </a:p>
          <a:p>
            <a:r>
              <a:rPr lang="en-US" dirty="0"/>
              <a:t>Makes big data into useful one</a:t>
            </a:r>
          </a:p>
          <a:p>
            <a:r>
              <a:rPr lang="en-US" dirty="0"/>
              <a:t>Separates the noisy or not useful data</a:t>
            </a:r>
          </a:p>
          <a:p>
            <a:r>
              <a:rPr lang="en-US" dirty="0"/>
              <a:t>Easy to create</a:t>
            </a:r>
          </a:p>
        </p:txBody>
      </p:sp>
    </p:spTree>
    <p:extLst>
      <p:ext uri="{BB962C8B-B14F-4D97-AF65-F5344CB8AC3E}">
        <p14:creationId xmlns:p14="http://schemas.microsoft.com/office/powerpoint/2010/main" val="12020494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9D76-AA32-AEAD-B926-4A8BCDFA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3959"/>
            <a:ext cx="10058400" cy="723682"/>
          </a:xfrm>
        </p:spPr>
        <p:txBody>
          <a:bodyPr>
            <a:normAutofit fontScale="90000"/>
          </a:bodyPr>
          <a:lstStyle/>
          <a:p>
            <a:r>
              <a:rPr lang="en-US" dirty="0"/>
              <a:t>Bucketing &amp; Binning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ED39-FE0E-E63B-DF8E-64DA301F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8313"/>
            <a:ext cx="10058400" cy="5325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mean=</a:t>
            </a:r>
            <a:r>
              <a:rPr lang="en-US" dirty="0" err="1"/>
              <a:t>np.round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["Ageing of the product (in years)"].mean(),2)</a:t>
            </a:r>
          </a:p>
          <a:p>
            <a:r>
              <a:rPr lang="en-US" dirty="0" err="1"/>
              <a:t>df</a:t>
            </a:r>
            <a:r>
              <a:rPr lang="en-US" dirty="0"/>
              <a:t>["Ageing of the product (in years).Average"]=</a:t>
            </a:r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["Ageing of the product (in years)"]&lt; </a:t>
            </a:r>
            <a:r>
              <a:rPr lang="en-US" dirty="0" err="1"/>
              <a:t>mean,"below</a:t>
            </a:r>
            <a:r>
              <a:rPr lang="en-US" dirty="0"/>
              <a:t> </a:t>
            </a:r>
            <a:r>
              <a:rPr lang="en-US" dirty="0" err="1"/>
              <a:t>average","above</a:t>
            </a:r>
            <a:r>
              <a:rPr lang="en-US" dirty="0"/>
              <a:t> average")</a:t>
            </a:r>
          </a:p>
          <a:p>
            <a:r>
              <a:rPr lang="en-US" dirty="0"/>
              <a:t>conditions=[(</a:t>
            </a:r>
            <a:r>
              <a:rPr lang="en-US" dirty="0" err="1"/>
              <a:t>df</a:t>
            </a:r>
            <a:r>
              <a:rPr lang="en-US" dirty="0"/>
              <a:t>["Ageing of the product (in years)"]&lt;=3),</a:t>
            </a:r>
          </a:p>
          <a:p>
            <a:r>
              <a:rPr lang="en-US" dirty="0"/>
              <a:t>        (</a:t>
            </a:r>
            <a:r>
              <a:rPr lang="en-US" dirty="0" err="1"/>
              <a:t>df</a:t>
            </a:r>
            <a:r>
              <a:rPr lang="en-US" dirty="0"/>
              <a:t>["Ageing of the product (in years)"]&gt;3) &amp; (</a:t>
            </a:r>
            <a:r>
              <a:rPr lang="en-US" dirty="0" err="1"/>
              <a:t>df</a:t>
            </a:r>
            <a:r>
              <a:rPr lang="en-US" dirty="0"/>
              <a:t>["Ageing of the product (in years)"]&lt;=7),</a:t>
            </a:r>
          </a:p>
          <a:p>
            <a:r>
              <a:rPr lang="en-US" dirty="0"/>
              <a:t>        (</a:t>
            </a:r>
            <a:r>
              <a:rPr lang="en-US" dirty="0" err="1"/>
              <a:t>df</a:t>
            </a:r>
            <a:r>
              <a:rPr lang="en-US" dirty="0"/>
              <a:t>["Ageing of the product (in years)"]&gt;7) &amp; (</a:t>
            </a:r>
            <a:r>
              <a:rPr lang="en-US" dirty="0" err="1"/>
              <a:t>df</a:t>
            </a:r>
            <a:r>
              <a:rPr lang="en-US" dirty="0"/>
              <a:t>["Ageing of the product (in years)"]&lt;=14),</a:t>
            </a:r>
          </a:p>
          <a:p>
            <a:r>
              <a:rPr lang="en-US" dirty="0"/>
              <a:t>        (</a:t>
            </a:r>
            <a:r>
              <a:rPr lang="en-US" dirty="0" err="1"/>
              <a:t>df</a:t>
            </a:r>
            <a:r>
              <a:rPr lang="en-US" dirty="0"/>
              <a:t>["Ageing of the product (in years)"]&gt;14) &amp; (</a:t>
            </a:r>
            <a:r>
              <a:rPr lang="en-US" dirty="0" err="1"/>
              <a:t>df</a:t>
            </a:r>
            <a:r>
              <a:rPr lang="en-US" dirty="0"/>
              <a:t>["Ageing of the product (in years)"]&lt;=20),</a:t>
            </a:r>
          </a:p>
          <a:p>
            <a:r>
              <a:rPr lang="en-US" dirty="0"/>
              <a:t>        (</a:t>
            </a:r>
            <a:r>
              <a:rPr lang="en-US" dirty="0" err="1"/>
              <a:t>df</a:t>
            </a:r>
            <a:r>
              <a:rPr lang="en-US" dirty="0"/>
              <a:t>["Ageing of the product (in years)"]&gt;20), </a:t>
            </a:r>
            <a:r>
              <a:rPr lang="en-US" dirty="0" err="1"/>
              <a:t>df</a:t>
            </a:r>
            <a:r>
              <a:rPr lang="en-US" dirty="0"/>
              <a:t>["Ageing of the product (in years)"].</a:t>
            </a:r>
            <a:r>
              <a:rPr lang="en-US" dirty="0" err="1"/>
              <a:t>isnull</a:t>
            </a:r>
            <a:r>
              <a:rPr lang="en-US" dirty="0"/>
              <a:t>()]</a:t>
            </a:r>
          </a:p>
          <a:p>
            <a:r>
              <a:rPr lang="en-US" dirty="0"/>
              <a:t>values=["new product purchased", "check for service", "service </a:t>
            </a:r>
            <a:r>
              <a:rPr lang="en-US" dirty="0" err="1"/>
              <a:t>requirment</a:t>
            </a:r>
            <a:r>
              <a:rPr lang="en-US" dirty="0"/>
              <a:t>", "need replacement", "need replacement </a:t>
            </a:r>
            <a:r>
              <a:rPr lang="en-US" dirty="0" err="1"/>
              <a:t>immidieately</a:t>
            </a:r>
            <a:r>
              <a:rPr lang="en-US" dirty="0"/>
              <a:t>", "Missing"]</a:t>
            </a:r>
          </a:p>
          <a:p>
            <a:r>
              <a:rPr lang="en-US" dirty="0" err="1"/>
              <a:t>df</a:t>
            </a:r>
            <a:r>
              <a:rPr lang="en-US" dirty="0"/>
              <a:t>["Bucketing/Binning"]=</a:t>
            </a:r>
            <a:r>
              <a:rPr lang="en-US" dirty="0" err="1"/>
              <a:t>np.select</a:t>
            </a:r>
            <a:r>
              <a:rPr lang="en-US" dirty="0"/>
              <a:t>(</a:t>
            </a:r>
            <a:r>
              <a:rPr lang="en-US" dirty="0" err="1"/>
              <a:t>conditions,values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["Bucketing/Binning"].</a:t>
            </a:r>
            <a:r>
              <a:rPr lang="en-US" dirty="0" err="1"/>
              <a:t>value_counts</a:t>
            </a:r>
            <a:r>
              <a:rPr lang="en-US" dirty="0"/>
              <a:t>().plot(kind='bar')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["Bucketing/Binning"].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8255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0AE2-F9BF-F744-25E1-9B5EE2D3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6055653"/>
          </a:xfrm>
        </p:spPr>
        <p:txBody>
          <a:bodyPr/>
          <a:lstStyle/>
          <a:p>
            <a:pPr algn="ctr"/>
            <a:r>
              <a:rPr lang="en-US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776614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7419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6274A1-529D-65A0-5547-8B63AE04C1D0}"/>
              </a:ext>
            </a:extLst>
          </p:cNvPr>
          <p:cNvSpPr/>
          <p:nvPr/>
        </p:nvSpPr>
        <p:spPr>
          <a:xfrm>
            <a:off x="1850571" y="4408715"/>
            <a:ext cx="1632857" cy="1251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Different databases</a:t>
            </a:r>
          </a:p>
          <a:p>
            <a:endParaRPr lang="en-US" sz="1200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B12E6A1-CA48-5EDF-31C4-3DE4D419847D}"/>
              </a:ext>
            </a:extLst>
          </p:cNvPr>
          <p:cNvSpPr/>
          <p:nvPr/>
        </p:nvSpPr>
        <p:spPr>
          <a:xfrm>
            <a:off x="3469366" y="4702628"/>
            <a:ext cx="794658" cy="489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0BC5A-A2EA-4107-6340-381F2E30B82E}"/>
              </a:ext>
            </a:extLst>
          </p:cNvPr>
          <p:cNvSpPr/>
          <p:nvPr/>
        </p:nvSpPr>
        <p:spPr>
          <a:xfrm>
            <a:off x="1836509" y="2120900"/>
            <a:ext cx="1632857" cy="17643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Drop or Impute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Handling Duplicate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Binning &amp; 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Outlier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Transformation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B835998-FD66-E8F9-4710-2D897545DC5A}"/>
              </a:ext>
            </a:extLst>
          </p:cNvPr>
          <p:cNvSpPr/>
          <p:nvPr/>
        </p:nvSpPr>
        <p:spPr>
          <a:xfrm>
            <a:off x="3483428" y="3019879"/>
            <a:ext cx="794658" cy="48985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F04F-80EE-6A3F-F76B-47D0911D966C}"/>
              </a:ext>
            </a:extLst>
          </p:cNvPr>
          <p:cNvSpPr/>
          <p:nvPr/>
        </p:nvSpPr>
        <p:spPr>
          <a:xfrm>
            <a:off x="9069388" y="2198916"/>
            <a:ext cx="1632857" cy="3167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Seaborn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Correlation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Value Count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Different Visuals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Histogram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Boxplot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3D64276-6EFF-C8A1-29B9-062451614310}"/>
              </a:ext>
            </a:extLst>
          </p:cNvPr>
          <p:cNvSpPr/>
          <p:nvPr/>
        </p:nvSpPr>
        <p:spPr>
          <a:xfrm rot="10800000">
            <a:off x="6781798" y="2233293"/>
            <a:ext cx="1861457" cy="57522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57230A9-5C7C-0B36-B15F-E0955ED279C4}"/>
              </a:ext>
            </a:extLst>
          </p:cNvPr>
          <p:cNvSpPr/>
          <p:nvPr/>
        </p:nvSpPr>
        <p:spPr>
          <a:xfrm rot="10800000">
            <a:off x="7763894" y="3789953"/>
            <a:ext cx="1092428" cy="738503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23BD7A8-01E8-231B-0E32-123BA1F90A21}"/>
              </a:ext>
            </a:extLst>
          </p:cNvPr>
          <p:cNvSpPr/>
          <p:nvPr/>
        </p:nvSpPr>
        <p:spPr>
          <a:xfrm>
            <a:off x="3586444" y="2307153"/>
            <a:ext cx="1632857" cy="48985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49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9BFC-049F-0DCE-9959-7EDD0136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2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6585-D94B-FC9E-ED0D-F13891F5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8353"/>
            <a:ext cx="10058400" cy="4823847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US" dirty="0"/>
              <a:t>Matplotlib is the "grandfather" library of data visualization with Python. I</a:t>
            </a:r>
          </a:p>
          <a:p>
            <a:pPr lvl="1"/>
            <a:r>
              <a:rPr lang="en-US" dirty="0"/>
              <a:t>t was created by John Hunter. He created it to try to replicate </a:t>
            </a:r>
            <a:r>
              <a:rPr lang="en-US" dirty="0" err="1"/>
              <a:t>MatLab's</a:t>
            </a:r>
            <a:r>
              <a:rPr lang="en-US" dirty="0"/>
              <a:t> (another programming language) plotting capabilities in Python. </a:t>
            </a:r>
          </a:p>
          <a:p>
            <a:pPr lvl="1"/>
            <a:r>
              <a:rPr lang="en-US" dirty="0"/>
              <a:t>So if you happen to be familiar with </a:t>
            </a:r>
            <a:r>
              <a:rPr lang="en-US" dirty="0" err="1"/>
              <a:t>matlab</a:t>
            </a:r>
            <a:r>
              <a:rPr lang="en-US" dirty="0"/>
              <a:t>, matplotlib will feel natural to you.</a:t>
            </a:r>
          </a:p>
          <a:p>
            <a:pPr lvl="1"/>
            <a:r>
              <a:rPr lang="en-US" dirty="0"/>
              <a:t>It is an excellent 2D and 3D graphics library for generating scientific figures. </a:t>
            </a:r>
          </a:p>
          <a:p>
            <a:r>
              <a:rPr lang="en-US" b="1" dirty="0"/>
              <a:t>Some of the major Pros of Matplotlib are</a:t>
            </a:r>
          </a:p>
          <a:p>
            <a:pPr lvl="1"/>
            <a:r>
              <a:rPr lang="en-US" dirty="0"/>
              <a:t>Generally easy to get started for simple plots</a:t>
            </a:r>
          </a:p>
          <a:p>
            <a:pPr lvl="1"/>
            <a:r>
              <a:rPr lang="en-US" dirty="0"/>
              <a:t>Support for custom labels and texts</a:t>
            </a:r>
          </a:p>
          <a:p>
            <a:pPr lvl="1"/>
            <a:r>
              <a:rPr lang="en-US" dirty="0"/>
              <a:t>Great control of every element in a figure</a:t>
            </a:r>
          </a:p>
          <a:p>
            <a:pPr lvl="1"/>
            <a:r>
              <a:rPr lang="en-US" dirty="0"/>
              <a:t>High-quality output in many formats</a:t>
            </a:r>
          </a:p>
          <a:p>
            <a:pPr lvl="1"/>
            <a:r>
              <a:rPr lang="en-US" dirty="0"/>
              <a:t>Very customizable in general</a:t>
            </a:r>
          </a:p>
        </p:txBody>
      </p:sp>
    </p:spTree>
    <p:extLst>
      <p:ext uri="{BB962C8B-B14F-4D97-AF65-F5344CB8AC3E}">
        <p14:creationId xmlns:p14="http://schemas.microsoft.com/office/powerpoint/2010/main" val="19756131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FAFA-6953-EA1F-8ED2-150EFABE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236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9881-9438-19A7-66F1-170A9339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00380"/>
            <a:ext cx="10058400" cy="5071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You'll need to install matplotlib first with either:</a:t>
            </a:r>
          </a:p>
          <a:p>
            <a:r>
              <a:rPr lang="en-US" dirty="0" err="1"/>
              <a:t>conda</a:t>
            </a:r>
            <a:r>
              <a:rPr lang="en-US" dirty="0"/>
              <a:t> install matplotlib   or </a:t>
            </a:r>
          </a:p>
          <a:p>
            <a:r>
              <a:rPr lang="en-US" dirty="0"/>
              <a:t>pip install matplotlib</a:t>
            </a:r>
          </a:p>
          <a:p>
            <a:endParaRPr lang="en-US" dirty="0"/>
          </a:p>
          <a:p>
            <a:r>
              <a:rPr lang="en-US" b="1" dirty="0"/>
              <a:t>Common Mistakes</a:t>
            </a:r>
          </a:p>
          <a:p>
            <a:pPr lvl="1"/>
            <a:r>
              <a:rPr lang="en-US" dirty="0"/>
              <a:t>Import matplotlib as 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en-US" dirty="0"/>
              <a:t>DON'T FORGET THE .PYPLOT part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en-IN" i="0" u="none" strike="noStrike" dirty="0">
                <a:solidFill>
                  <a:srgbClr val="000000"/>
                </a:solidFill>
                <a:effectLst/>
              </a:rPr>
              <a:t> If you are using an older version of </a:t>
            </a:r>
            <a:r>
              <a:rPr lang="en-IN" i="0" u="none" strike="noStrike" dirty="0" err="1">
                <a:solidFill>
                  <a:srgbClr val="000000"/>
                </a:solidFill>
                <a:effectLst/>
              </a:rPr>
              <a:t>jupyter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, you need to run a "magic" command to see the plots inline with the notebook. Users of </a:t>
            </a:r>
            <a:r>
              <a:rPr lang="en-IN" i="0" u="none" strike="noStrike" dirty="0" err="1">
                <a:solidFill>
                  <a:srgbClr val="000000"/>
                </a:solidFill>
                <a:effectLst/>
              </a:rPr>
              <a:t>jupyter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 notebook 1.0 and above, don't need to run the cell below:</a:t>
            </a:r>
          </a:p>
          <a:p>
            <a:pPr lvl="2"/>
            <a:r>
              <a:rPr lang="en-US" b="1" dirty="0"/>
              <a:t>%matplotlib inline</a:t>
            </a:r>
          </a:p>
          <a:p>
            <a:r>
              <a:rPr lang="en-US" dirty="0"/>
              <a:t>Users running .</a:t>
            </a:r>
            <a:r>
              <a:rPr lang="en-US" dirty="0" err="1"/>
              <a:t>py</a:t>
            </a:r>
            <a:r>
              <a:rPr lang="en-US" dirty="0"/>
              <a:t> scripts in an IDE like PyCharm or Sublime Text Editor. You will not see the plots in a notebook, instead if you are using another editor, you'll use: </a:t>
            </a:r>
            <a:r>
              <a:rPr lang="en-US" b="1" dirty="0"/>
              <a:t>*</a:t>
            </a:r>
            <a:r>
              <a:rPr lang="en-US" b="1" dirty="0" err="1"/>
              <a:t>plt.show</a:t>
            </a:r>
            <a:r>
              <a:rPr lang="en-US" b="1" dirty="0"/>
              <a:t>()* </a:t>
            </a:r>
            <a:r>
              <a:rPr lang="en-US" dirty="0"/>
              <a:t>at the end of all your plotting commands to have the figure pop up in another window.</a:t>
            </a:r>
          </a:p>
        </p:txBody>
      </p:sp>
    </p:spTree>
    <p:extLst>
      <p:ext uri="{BB962C8B-B14F-4D97-AF65-F5344CB8AC3E}">
        <p14:creationId xmlns:p14="http://schemas.microsoft.com/office/powerpoint/2010/main" val="2876975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891-F7BD-A2A6-7F8C-53A4D25E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6710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Methods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DC4FF5-212B-3EA6-113E-B2C6ED547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304509"/>
              </p:ext>
            </p:extLst>
          </p:nvPr>
        </p:nvGraphicFramePr>
        <p:xfrm>
          <a:off x="1495770" y="2562571"/>
          <a:ext cx="1029716" cy="86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5770" y="2562571"/>
                        <a:ext cx="1029716" cy="866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4565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63D-0EE2-861C-F62C-C6DD645C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/>
          <a:lstStyle/>
          <a:p>
            <a:r>
              <a:rPr lang="en-US" dirty="0"/>
              <a:t>Types of Plot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3602-857D-F0A2-7617-6DDBB4F4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3336"/>
            <a:ext cx="10058400" cy="4668864"/>
          </a:xfrm>
        </p:spPr>
        <p:txBody>
          <a:bodyPr/>
          <a:lstStyle/>
          <a:p>
            <a:r>
              <a:rPr lang="en-US" dirty="0"/>
              <a:t>Bar Graph</a:t>
            </a:r>
          </a:p>
          <a:p>
            <a:r>
              <a:rPr lang="en-US" dirty="0"/>
              <a:t>Multiple Bar Graphs</a:t>
            </a:r>
          </a:p>
          <a:p>
            <a:r>
              <a:rPr lang="en-US" dirty="0" err="1"/>
              <a:t>BoxPlot</a:t>
            </a:r>
            <a:endParaRPr lang="en-US" dirty="0"/>
          </a:p>
          <a:p>
            <a:r>
              <a:rPr lang="en-US" dirty="0"/>
              <a:t>Histogram</a:t>
            </a:r>
          </a:p>
          <a:p>
            <a:r>
              <a:rPr lang="en-US" dirty="0"/>
              <a:t>Pie Chart</a:t>
            </a:r>
          </a:p>
          <a:p>
            <a:r>
              <a:rPr lang="en-US" dirty="0"/>
              <a:t>Scatter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93BA-72B6-3FA7-F983-CF3F0F7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8051"/>
          </a:xfrm>
        </p:spPr>
        <p:txBody>
          <a:bodyPr>
            <a:noAutofit/>
          </a:bodyPr>
          <a:lstStyle/>
          <a:p>
            <a:r>
              <a:rPr lang="en-US" sz="3600" dirty="0"/>
              <a:t>Different Roles in a Data Science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AF9B51-38D8-131C-675A-C51DB20D0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17129"/>
              </p:ext>
            </p:extLst>
          </p:nvPr>
        </p:nvGraphicFramePr>
        <p:xfrm>
          <a:off x="1069975" y="1326995"/>
          <a:ext cx="10058400" cy="484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464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7C95-FFB2-5215-D88F-4A46CC22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4666"/>
            <a:ext cx="10058400" cy="693239"/>
          </a:xfrm>
        </p:spPr>
        <p:txBody>
          <a:bodyPr>
            <a:normAutofit fontScale="90000"/>
          </a:bodyPr>
          <a:lstStyle/>
          <a:p>
            <a:r>
              <a:rPr lang="en-US" dirty="0"/>
              <a:t>Bar Graph &amp; Types of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8C8-C5AF-F8D5-7436-FD212BC6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7871"/>
            <a:ext cx="10058400" cy="55054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Simple Bar graph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Uses the two axes – x-axis and y-axis to plot rectangular bars. One of the axes represents the observation/category which is usually a fixed variable, while the other axis represents the numerical magnitude that the observation carries.</a:t>
            </a:r>
          </a:p>
          <a:p>
            <a:pPr algn="just"/>
            <a:r>
              <a:rPr lang="en-US" b="1" dirty="0"/>
              <a:t>Horizontal Bar Graph </a:t>
            </a:r>
          </a:p>
          <a:p>
            <a:pPr marL="0" indent="0" algn="just">
              <a:buNone/>
            </a:pPr>
            <a:r>
              <a:rPr lang="en-US" dirty="0"/>
              <a:t>Same like simple bar graph just the axes are inter-change</a:t>
            </a:r>
          </a:p>
          <a:p>
            <a:pPr algn="just"/>
            <a:r>
              <a:rPr lang="en-US" b="1" dirty="0"/>
              <a:t>Stacked Bar Graph </a:t>
            </a:r>
          </a:p>
          <a:p>
            <a:pPr marL="0" indent="0" algn="just">
              <a:buNone/>
            </a:pPr>
            <a:r>
              <a:rPr lang="en-US" dirty="0"/>
              <a:t>The difference between bar graph &amp; stacked bar graph is that all the parameters are represented in a single bar. So you can say that there are segments of a total in a single bar.</a:t>
            </a:r>
          </a:p>
          <a:p>
            <a:pPr algn="just"/>
            <a:r>
              <a:rPr lang="en-US" b="1" dirty="0"/>
              <a:t>Multi Bar Graph/ Grouped Bar Graph</a:t>
            </a:r>
          </a:p>
          <a:p>
            <a:pPr marL="0" indent="0" algn="just">
              <a:buNone/>
            </a:pPr>
            <a:r>
              <a:rPr lang="en-US" dirty="0"/>
              <a:t>When we want to compare two or more bodies or quantities with the same variables at that time multi bar graph is very useful</a:t>
            </a:r>
          </a:p>
          <a:p>
            <a:pPr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82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7C95-FFB2-5215-D88F-4A46CC22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4666"/>
            <a:ext cx="10058400" cy="693239"/>
          </a:xfrm>
        </p:spPr>
        <p:txBody>
          <a:bodyPr>
            <a:normAutofit fontScale="90000"/>
          </a:bodyPr>
          <a:lstStyle/>
          <a:p>
            <a:r>
              <a:rPr lang="en-US" dirty="0"/>
              <a:t>Bar Graph &amp; Types of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8C8-C5AF-F8D5-7436-FD212BC6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7871"/>
            <a:ext cx="10058400" cy="55054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Simple Bar graph</a:t>
            </a:r>
            <a:r>
              <a:rPr lang="en-US" dirty="0"/>
              <a:t> </a:t>
            </a:r>
          </a:p>
          <a:p>
            <a:pPr marL="548640" lvl="2" indent="0" algn="just">
              <a:buNone/>
            </a:pPr>
            <a:r>
              <a:rPr lang="en-US" dirty="0" err="1"/>
              <a:t>langs</a:t>
            </a:r>
            <a:r>
              <a:rPr lang="en-US" dirty="0"/>
              <a:t> = ['C', 'C++', 'Java', 'Python', 'PHP']</a:t>
            </a:r>
          </a:p>
          <a:p>
            <a:pPr marL="548640" lvl="2" indent="0" algn="just">
              <a:buNone/>
            </a:pPr>
            <a:r>
              <a:rPr lang="en-US" dirty="0"/>
              <a:t>student1 = [23,17,35,29,12]</a:t>
            </a:r>
          </a:p>
          <a:p>
            <a:pPr marL="548640" lvl="2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(langs,student1)</a:t>
            </a:r>
          </a:p>
          <a:p>
            <a:pPr marL="548640" lvl="2" indent="0" algn="just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algn="just"/>
            <a:r>
              <a:rPr lang="en-US" b="1" dirty="0"/>
              <a:t>Stacked Bar Graph</a:t>
            </a:r>
          </a:p>
          <a:p>
            <a:pPr marL="548640" lvl="2" indent="0" algn="just">
              <a:buNone/>
            </a:pPr>
            <a:r>
              <a:rPr lang="en-US" dirty="0" err="1"/>
              <a:t>langs</a:t>
            </a:r>
            <a:r>
              <a:rPr lang="en-US" dirty="0"/>
              <a:t> = ['C', 'C++', 'Java', 'Python', 'PHP']</a:t>
            </a:r>
          </a:p>
          <a:p>
            <a:pPr marL="548640" lvl="2" indent="0" algn="just">
              <a:buNone/>
            </a:pPr>
            <a:r>
              <a:rPr lang="en-US" dirty="0"/>
              <a:t>student1 = [40,17,35,29,12]</a:t>
            </a:r>
          </a:p>
          <a:p>
            <a:pPr marL="548640" lvl="2" indent="0" algn="just">
              <a:buNone/>
            </a:pPr>
            <a:r>
              <a:rPr lang="en-US" dirty="0"/>
              <a:t>student2=[40,80,10,55,43]</a:t>
            </a:r>
          </a:p>
          <a:p>
            <a:pPr marL="548640" lvl="2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langs</a:t>
            </a:r>
            <a:r>
              <a:rPr lang="en-US" dirty="0"/>
              <a:t>, student1, color='r')</a:t>
            </a:r>
          </a:p>
          <a:p>
            <a:pPr marL="548640" lvl="2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(langs,student2, bottom=student1, color=‘b’)</a:t>
            </a:r>
          </a:p>
          <a:p>
            <a:pPr algn="just"/>
            <a:r>
              <a:rPr lang="en-US" b="1" dirty="0"/>
              <a:t>Multiple Bar Graph/ Grouped Bar Graph</a:t>
            </a:r>
          </a:p>
          <a:p>
            <a:pPr marL="548640" lvl="2" indent="0" algn="just">
              <a:buNone/>
            </a:pPr>
            <a:r>
              <a:rPr lang="en-US" dirty="0"/>
              <a:t>x=</a:t>
            </a:r>
            <a:r>
              <a:rPr lang="en-US" dirty="0" err="1"/>
              <a:t>np.arange</a:t>
            </a:r>
            <a:r>
              <a:rPr lang="en-US" dirty="0"/>
              <a:t>(4)</a:t>
            </a:r>
          </a:p>
          <a:p>
            <a:pPr marL="548640" lvl="2" indent="0" algn="just">
              <a:buNone/>
            </a:pPr>
            <a:r>
              <a:rPr lang="en-US" dirty="0"/>
              <a:t>labels = ['C', 'C++', 'Java', 'Python']</a:t>
            </a:r>
          </a:p>
          <a:p>
            <a:pPr marL="548640" lvl="2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(x,[10,20,30,40],color="</a:t>
            </a:r>
            <a:r>
              <a:rPr lang="en-US" dirty="0" err="1"/>
              <a:t>b",width</a:t>
            </a:r>
            <a:r>
              <a:rPr lang="en-US" dirty="0"/>
              <a:t>=0.25,label="one")</a:t>
            </a:r>
          </a:p>
          <a:p>
            <a:pPr marL="548640" lvl="2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(x+.25,[40,25,50,50],color="</a:t>
            </a:r>
            <a:r>
              <a:rPr lang="en-US" dirty="0" err="1"/>
              <a:t>r",width</a:t>
            </a:r>
            <a:r>
              <a:rPr lang="en-US" dirty="0"/>
              <a:t>=0.25)</a:t>
            </a:r>
          </a:p>
          <a:p>
            <a:pPr marL="548640" lvl="2" indent="0" algn="just">
              <a:buNone/>
            </a:pPr>
            <a:r>
              <a:rPr lang="en-US" dirty="0" err="1"/>
              <a:t>plt.xticks</a:t>
            </a:r>
            <a:r>
              <a:rPr lang="en-US" dirty="0"/>
              <a:t>(</a:t>
            </a:r>
            <a:r>
              <a:rPr lang="en-US" dirty="0" err="1"/>
              <a:t>x,labels</a:t>
            </a:r>
            <a:r>
              <a:rPr lang="en-US" dirty="0"/>
              <a:t>, rotation='horizontal')</a:t>
            </a:r>
          </a:p>
          <a:p>
            <a:pPr marL="548640" lvl="2" indent="0" algn="just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898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04E-2AC3-239E-A255-483D5D63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17226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4209-0E63-9CD5-DA72-D8AC68E2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1859"/>
            <a:ext cx="10058400" cy="4870341"/>
          </a:xfrm>
        </p:spPr>
        <p:txBody>
          <a:bodyPr/>
          <a:lstStyle/>
          <a:p>
            <a:r>
              <a:rPr lang="en-US" dirty="0"/>
              <a:t>A histogram is a graphical representation of data points organized into user-specified ranges. Similar in appearance to a bar graph, the histogram condenses a data series into an easily interpreted visual by taking many data points and grouping them into logical ranges or bins.</a:t>
            </a:r>
          </a:p>
          <a:p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np.random.rand</a:t>
            </a:r>
            <a:r>
              <a:rPr lang="en-US" dirty="0"/>
              <a:t>(100), bins=10)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What’s the difference between Histogram &amp; Bar graph?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140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B5A-3B89-AD91-C358-493D65E7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9219"/>
          </a:xfrm>
        </p:spPr>
        <p:txBody>
          <a:bodyPr/>
          <a:lstStyle/>
          <a:p>
            <a:r>
              <a:rPr lang="en-US" dirty="0"/>
              <a:t>Scatter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19DF-F31C-BF6C-D370-2A3A896A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87837"/>
            <a:ext cx="10058400" cy="4684363"/>
          </a:xfrm>
        </p:spPr>
        <p:txBody>
          <a:bodyPr/>
          <a:lstStyle/>
          <a:p>
            <a:r>
              <a:rPr lang="en-US" dirty="0"/>
              <a:t>When trying to determine whether the two variables are related, such as: When trying to identify potential root causes of problems.</a:t>
            </a:r>
          </a:p>
          <a:p>
            <a:r>
              <a:rPr lang="en-US" dirty="0"/>
              <a:t>Used in correlation and regression, to check for the assumptions 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</a:p>
          <a:p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(x, y)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49589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C490-17BE-E548-0DEF-91634515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3687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2C01-3709-C51D-0AB3-A9217588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8353"/>
            <a:ext cx="10058400" cy="4823847"/>
          </a:xfrm>
        </p:spPr>
        <p:txBody>
          <a:bodyPr/>
          <a:lstStyle/>
          <a:p>
            <a:r>
              <a:rPr lang="en-US" dirty="0"/>
              <a:t>A pie chart helps organize and show data as a percentage of a whole.</a:t>
            </a:r>
          </a:p>
          <a:p>
            <a:r>
              <a:rPr lang="en-US" dirty="0"/>
              <a:t>It shows overall percentage or market share occupied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 25, 25, 15])</a:t>
            </a:r>
          </a:p>
          <a:p>
            <a:pPr marL="0" indent="0">
              <a:buNone/>
            </a:pPr>
            <a:r>
              <a:rPr lang="en-US" dirty="0" err="1"/>
              <a:t>mylabels</a:t>
            </a:r>
            <a:r>
              <a:rPr lang="en-US" dirty="0"/>
              <a:t> = ["Apples", "Bananas", "Cherries", "Dates"]</a:t>
            </a:r>
          </a:p>
          <a:p>
            <a:pPr marL="0" indent="0">
              <a:buNone/>
            </a:pPr>
            <a:r>
              <a:rPr lang="en-US" dirty="0" err="1"/>
              <a:t>plt.pie</a:t>
            </a:r>
            <a:r>
              <a:rPr lang="en-US" dirty="0"/>
              <a:t>(y, labels = </a:t>
            </a:r>
            <a:r>
              <a:rPr lang="en-US" dirty="0" err="1"/>
              <a:t>mylabels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59724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AE2D-A655-5474-030A-B9569A73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8222"/>
          </a:xfrm>
        </p:spPr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ACE3-6B1F-956F-A20D-540D665D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4332"/>
            <a:ext cx="10058400" cy="4637868"/>
          </a:xfrm>
        </p:spPr>
        <p:txBody>
          <a:bodyPr/>
          <a:lstStyle/>
          <a:p>
            <a:r>
              <a:rPr lang="en-US" dirty="0"/>
              <a:t>Used in statistical analysis</a:t>
            </a:r>
          </a:p>
          <a:p>
            <a:r>
              <a:rPr lang="en-US" dirty="0"/>
              <a:t>Used for the outliers </a:t>
            </a:r>
          </a:p>
          <a:p>
            <a:r>
              <a:rPr lang="en-US" dirty="0"/>
              <a:t>Used to know the spread the of the data</a:t>
            </a:r>
          </a:p>
          <a:p>
            <a:r>
              <a:rPr lang="en-US" dirty="0"/>
              <a:t>data = </a:t>
            </a:r>
            <a:r>
              <a:rPr lang="en-US" dirty="0" err="1"/>
              <a:t>np.random.normal</a:t>
            </a:r>
            <a:r>
              <a:rPr lang="en-US" dirty="0"/>
              <a:t>(100, 20, 200)</a:t>
            </a:r>
          </a:p>
          <a:p>
            <a:r>
              <a:rPr lang="en-US" dirty="0"/>
              <a:t> 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 =(10, 7))</a:t>
            </a:r>
          </a:p>
          <a:p>
            <a:r>
              <a:rPr lang="en-US" dirty="0" err="1"/>
              <a:t>plt.boxplot</a:t>
            </a:r>
            <a:r>
              <a:rPr lang="en-US" dirty="0"/>
              <a:t>(data)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42302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90C-ABE6-BFF5-EC23-A3E15A8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3239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&amp; 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5D69-F609-64D4-051F-A4327A22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7871"/>
            <a:ext cx="10058400" cy="4994329"/>
          </a:xfrm>
        </p:spPr>
        <p:txBody>
          <a:bodyPr/>
          <a:lstStyle/>
          <a:p>
            <a:r>
              <a:rPr lang="en-US" dirty="0"/>
              <a:t>Create a figure object</a:t>
            </a:r>
          </a:p>
          <a:p>
            <a:pPr lvl="1"/>
            <a:r>
              <a:rPr lang="en-US" dirty="0"/>
              <a:t>Fig=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/>
              <a:t>Add plot to the figure object</a:t>
            </a:r>
          </a:p>
          <a:p>
            <a:pPr lvl="1"/>
            <a:r>
              <a:rPr lang="en-US" dirty="0" err="1"/>
              <a:t>Fig.add_subplot</a:t>
            </a:r>
            <a:r>
              <a:rPr lang="en-US" dirty="0"/>
              <a:t>(2,2,1)</a:t>
            </a:r>
          </a:p>
          <a:p>
            <a:pPr lvl="1"/>
            <a:r>
              <a:rPr lang="en-US" dirty="0"/>
              <a:t>2 rows, 2 columns and 1</a:t>
            </a:r>
            <a:r>
              <a:rPr lang="en-US" baseline="30000" dirty="0"/>
              <a:t>st</a:t>
            </a:r>
            <a:r>
              <a:rPr lang="en-US" dirty="0"/>
              <a:t> plot in it</a:t>
            </a:r>
          </a:p>
          <a:p>
            <a:pPr lvl="1"/>
            <a:r>
              <a:rPr lang="en-US" dirty="0" err="1"/>
              <a:t>Fig.add_subplot</a:t>
            </a:r>
            <a:r>
              <a:rPr lang="en-US" dirty="0"/>
              <a:t>(2,2,2)</a:t>
            </a:r>
          </a:p>
          <a:p>
            <a:pPr lvl="1"/>
            <a:r>
              <a:rPr lang="en-US" dirty="0"/>
              <a:t>2 rows, 2 columns &amp; 2</a:t>
            </a:r>
            <a:r>
              <a:rPr lang="en-US" baseline="30000" dirty="0"/>
              <a:t>nd</a:t>
            </a:r>
            <a:r>
              <a:rPr lang="en-US" dirty="0"/>
              <a:t> plot in it</a:t>
            </a:r>
          </a:p>
          <a:p>
            <a:r>
              <a:rPr lang="en-US" dirty="0"/>
              <a:t>fig=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/>
              <a:t>ax1=</a:t>
            </a:r>
            <a:r>
              <a:rPr lang="en-US" dirty="0" err="1"/>
              <a:t>fig.add_subplot</a:t>
            </a:r>
            <a:r>
              <a:rPr lang="en-US" dirty="0"/>
              <a:t>(2,2,1)</a:t>
            </a:r>
          </a:p>
          <a:p>
            <a:r>
              <a:rPr lang="en-US" dirty="0"/>
              <a:t>ax2=</a:t>
            </a:r>
            <a:r>
              <a:rPr lang="en-US" dirty="0" err="1"/>
              <a:t>fig.add_subplot</a:t>
            </a:r>
            <a:r>
              <a:rPr lang="en-US" dirty="0"/>
              <a:t>(2,2,2)</a:t>
            </a:r>
          </a:p>
          <a:p>
            <a:r>
              <a:rPr lang="en-US" dirty="0"/>
              <a:t>ax3=</a:t>
            </a:r>
            <a:r>
              <a:rPr lang="en-US" dirty="0" err="1"/>
              <a:t>fig.add_subplot</a:t>
            </a:r>
            <a:r>
              <a:rPr lang="en-US" dirty="0"/>
              <a:t>(2,2,3)</a:t>
            </a:r>
          </a:p>
          <a:p>
            <a:r>
              <a:rPr lang="en-US" dirty="0"/>
              <a:t>ax4=</a:t>
            </a:r>
            <a:r>
              <a:rPr lang="en-US" dirty="0" err="1"/>
              <a:t>fig.add_subplot</a:t>
            </a:r>
            <a:r>
              <a:rPr lang="en-US" dirty="0"/>
              <a:t>(2,2,4)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7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90C-ABE6-BFF5-EC23-A3E15A8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3239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&amp; 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5D69-F609-64D4-051F-A4327A22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7871"/>
            <a:ext cx="10058400" cy="4994329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</a:p>
          <a:p>
            <a:pPr marL="274320" lvl="1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</a:p>
          <a:p>
            <a:pPr marL="274320" lvl="1" indent="0">
              <a:buNone/>
            </a:pPr>
            <a:r>
              <a:rPr lang="en-US" dirty="0"/>
              <a:t>z = </a:t>
            </a:r>
            <a:r>
              <a:rPr lang="en-US" dirty="0" err="1"/>
              <a:t>np.array</a:t>
            </a:r>
            <a:r>
              <a:rPr lang="en-US" dirty="0"/>
              <a:t>([35, 25, 25, 15])</a:t>
            </a:r>
          </a:p>
          <a:p>
            <a:pPr marL="274320" lvl="1" indent="0">
              <a:buNone/>
            </a:pPr>
            <a:r>
              <a:rPr lang="en-US" dirty="0" err="1"/>
              <a:t>mylabels</a:t>
            </a:r>
            <a:r>
              <a:rPr lang="en-US" dirty="0"/>
              <a:t> = ["Apples", "Bananas", "Cherries", "Dates"]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fig=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r>
              <a:rPr lang="en-US" dirty="0"/>
              <a:t>ax1=</a:t>
            </a:r>
            <a:r>
              <a:rPr lang="en-US" dirty="0" err="1"/>
              <a:t>fig.add_subplot</a:t>
            </a:r>
            <a:r>
              <a:rPr lang="en-US" dirty="0"/>
              <a:t>(2,2,1)</a:t>
            </a:r>
          </a:p>
          <a:p>
            <a:pPr marL="274320" lvl="1" indent="0">
              <a:buNone/>
            </a:pPr>
            <a:r>
              <a:rPr lang="en-US" dirty="0"/>
              <a:t>ax2=</a:t>
            </a:r>
            <a:r>
              <a:rPr lang="en-US" dirty="0" err="1"/>
              <a:t>fig.add_subplot</a:t>
            </a:r>
            <a:r>
              <a:rPr lang="en-US" dirty="0"/>
              <a:t>(2,2,2)</a:t>
            </a:r>
          </a:p>
          <a:p>
            <a:pPr marL="274320" lvl="1" indent="0">
              <a:buNone/>
            </a:pPr>
            <a:r>
              <a:rPr lang="en-US" dirty="0"/>
              <a:t>ax3=</a:t>
            </a:r>
            <a:r>
              <a:rPr lang="en-US" dirty="0" err="1"/>
              <a:t>fig.add_subplot</a:t>
            </a:r>
            <a:r>
              <a:rPr lang="en-US" dirty="0"/>
              <a:t>(2,2,3)</a:t>
            </a:r>
          </a:p>
          <a:p>
            <a:pPr marL="274320" lvl="1" indent="0">
              <a:buNone/>
            </a:pPr>
            <a:r>
              <a:rPr lang="en-US" dirty="0"/>
              <a:t>ax4=</a:t>
            </a:r>
            <a:r>
              <a:rPr lang="en-US" dirty="0" err="1"/>
              <a:t>fig.add_subplot</a:t>
            </a:r>
            <a:r>
              <a:rPr lang="en-US" dirty="0"/>
              <a:t>(2,2,4)</a:t>
            </a:r>
          </a:p>
          <a:p>
            <a:pPr marL="274320" lvl="1" indent="0">
              <a:buNone/>
            </a:pPr>
            <a:r>
              <a:rPr lang="en-US" dirty="0"/>
              <a:t>ax1.hist(</a:t>
            </a:r>
            <a:r>
              <a:rPr lang="en-US" dirty="0" err="1"/>
              <a:t>np.random.rand</a:t>
            </a:r>
            <a:r>
              <a:rPr lang="en-US" dirty="0"/>
              <a:t>(100), bins=20)</a:t>
            </a:r>
          </a:p>
          <a:p>
            <a:pPr marL="274320" lvl="1" indent="0">
              <a:buNone/>
            </a:pPr>
            <a:r>
              <a:rPr lang="en-US" dirty="0"/>
              <a:t>ax2.plot(</a:t>
            </a:r>
            <a:r>
              <a:rPr lang="en-US" dirty="0" err="1"/>
              <a:t>np.random.rand</a:t>
            </a:r>
            <a:r>
              <a:rPr lang="en-US" dirty="0"/>
              <a:t>(100))</a:t>
            </a:r>
          </a:p>
          <a:p>
            <a:pPr marL="274320" lvl="1" indent="0">
              <a:buNone/>
            </a:pPr>
            <a:r>
              <a:rPr lang="en-US" dirty="0"/>
              <a:t>ax3.scatter(x, y)</a:t>
            </a:r>
          </a:p>
          <a:p>
            <a:pPr marL="274320" lvl="1" indent="0">
              <a:buNone/>
            </a:pPr>
            <a:r>
              <a:rPr lang="en-US" dirty="0"/>
              <a:t>ax4.pie(z, labels = </a:t>
            </a:r>
            <a:r>
              <a:rPr lang="en-US" dirty="0" err="1"/>
              <a:t>mylabels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87102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90C-ABE6-BFF5-EC23-A3E15A8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3986"/>
            <a:ext cx="10058400" cy="1053885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&amp; Subplot (Alternate with less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5D69-F609-64D4-051F-A4327A22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72339"/>
            <a:ext cx="10058400" cy="469986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</a:p>
          <a:p>
            <a:pPr marL="274320" lvl="1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</a:p>
          <a:p>
            <a:pPr marL="274320" lvl="1" indent="0">
              <a:buNone/>
            </a:pPr>
            <a:r>
              <a:rPr lang="en-US" dirty="0"/>
              <a:t>z = </a:t>
            </a:r>
            <a:r>
              <a:rPr lang="en-US" dirty="0" err="1"/>
              <a:t>np.array</a:t>
            </a:r>
            <a:r>
              <a:rPr lang="en-US" dirty="0"/>
              <a:t>([35, 25, 25, 15])</a:t>
            </a:r>
          </a:p>
          <a:p>
            <a:pPr marL="274320" lvl="1" indent="0">
              <a:buNone/>
            </a:pPr>
            <a:r>
              <a:rPr lang="en-US" dirty="0" err="1"/>
              <a:t>mylabels</a:t>
            </a:r>
            <a:r>
              <a:rPr lang="en-US" dirty="0"/>
              <a:t> = ["Apples", "Bananas", "Cherries", "Dates"]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fig,axis</a:t>
            </a:r>
            <a:r>
              <a:rPr lang="en-US" dirty="0"/>
              <a:t>=</a:t>
            </a:r>
            <a:r>
              <a:rPr lang="en-US" dirty="0" err="1"/>
              <a:t>plt.subplots</a:t>
            </a:r>
            <a:r>
              <a:rPr lang="en-US" dirty="0"/>
              <a:t>(2,2)</a:t>
            </a:r>
          </a:p>
          <a:p>
            <a:pPr marL="274320" lvl="1" indent="0">
              <a:buNone/>
            </a:pPr>
            <a:r>
              <a:rPr lang="en-US" dirty="0"/>
              <a:t>axis[0,0].hist(</a:t>
            </a:r>
            <a:r>
              <a:rPr lang="en-US" dirty="0" err="1"/>
              <a:t>np.random.rand</a:t>
            </a:r>
            <a:r>
              <a:rPr lang="en-US" dirty="0"/>
              <a:t>(100),bins=10)</a:t>
            </a:r>
          </a:p>
          <a:p>
            <a:pPr marL="274320" lvl="1" indent="0">
              <a:buNone/>
            </a:pPr>
            <a:r>
              <a:rPr lang="en-US" dirty="0"/>
              <a:t>axis[0,1].plot(</a:t>
            </a:r>
            <a:r>
              <a:rPr lang="en-US" dirty="0" err="1"/>
              <a:t>np.random.rand</a:t>
            </a:r>
            <a:r>
              <a:rPr lang="en-US" dirty="0"/>
              <a:t>(100))</a:t>
            </a:r>
          </a:p>
          <a:p>
            <a:pPr marL="274320" lvl="1" indent="0">
              <a:buNone/>
            </a:pPr>
            <a:r>
              <a:rPr lang="en-US" dirty="0"/>
              <a:t>axis[1,0].scatter(x, y)</a:t>
            </a:r>
          </a:p>
          <a:p>
            <a:pPr marL="274320" lvl="1" indent="0">
              <a:buNone/>
            </a:pPr>
            <a:r>
              <a:rPr lang="en-US" dirty="0"/>
              <a:t>axis[1,1].pie(</a:t>
            </a:r>
            <a:r>
              <a:rPr lang="en-US" dirty="0" err="1"/>
              <a:t>z,labels</a:t>
            </a:r>
            <a:r>
              <a:rPr lang="en-US" dirty="0"/>
              <a:t>=</a:t>
            </a:r>
            <a:r>
              <a:rPr lang="en-US" dirty="0" err="1"/>
              <a:t>mylabels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8616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99B7-64C1-92D4-14CD-AB5B2350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32476"/>
            <a:ext cx="10058400" cy="929898"/>
          </a:xfrm>
        </p:spPr>
        <p:txBody>
          <a:bodyPr>
            <a:normAutofit/>
          </a:bodyPr>
          <a:lstStyle/>
          <a:p>
            <a:r>
              <a:rPr lang="en-US" dirty="0"/>
              <a:t>Fig &amp; Subplots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B589-BA33-E065-865E-1E05EB8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62374"/>
            <a:ext cx="10058400" cy="5009826"/>
          </a:xfrm>
        </p:spPr>
        <p:txBody>
          <a:bodyPr/>
          <a:lstStyle/>
          <a:p>
            <a:r>
              <a:rPr lang="en-US" dirty="0" err="1"/>
              <a:t>Sharex</a:t>
            </a:r>
            <a:r>
              <a:rPr lang="en-US" dirty="0"/>
              <a:t>  </a:t>
            </a:r>
          </a:p>
          <a:p>
            <a:r>
              <a:rPr lang="en-US" dirty="0" err="1"/>
              <a:t>Sharey</a:t>
            </a:r>
            <a:endParaRPr lang="en-US" dirty="0"/>
          </a:p>
          <a:p>
            <a:r>
              <a:rPr lang="en-US" dirty="0"/>
              <a:t>Fig size</a:t>
            </a:r>
          </a:p>
          <a:p>
            <a:r>
              <a:rPr lang="en-US" dirty="0" err="1"/>
              <a:t>Wspace</a:t>
            </a:r>
            <a:r>
              <a:rPr lang="en-US" dirty="0"/>
              <a:t>  </a:t>
            </a:r>
          </a:p>
          <a:p>
            <a:r>
              <a:rPr lang="en-US" dirty="0" err="1"/>
              <a:t>hspace</a:t>
            </a:r>
            <a:endParaRPr lang="en-US" dirty="0"/>
          </a:p>
          <a:p>
            <a:r>
              <a:rPr lang="en-US" dirty="0"/>
              <a:t>Color</a:t>
            </a:r>
          </a:p>
          <a:p>
            <a:r>
              <a:rPr lang="en-US" dirty="0"/>
              <a:t>marker 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Legend for every plot</a:t>
            </a:r>
          </a:p>
          <a:p>
            <a:r>
              <a:rPr lang="en-US" dirty="0"/>
              <a:t>X-Axis &amp; Y-Axis labels &amp; Title label</a:t>
            </a:r>
          </a:p>
          <a:p>
            <a:r>
              <a:rPr lang="en-US" dirty="0"/>
              <a:t>X-Axis &amp; Y-Axis labels &amp; Title label in a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9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09C-F36A-7A9B-6C97-04727059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881B-5A3D-AE1F-4A71-62E822EF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open source programming language that can be used in application programming &amp; the scripting application across various domains.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free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portable (works on multiple operating system same code)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Easy to learn because of readability &amp; quality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case sensitive language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function oriented language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was conceive in 1989 by Guido Van Rossum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1990 first version Python 1.0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2000 Python 2.0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2008 Python 3.0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!python --version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widely used in AI, ML &amp; Data Science etc</a:t>
            </a:r>
          </a:p>
          <a:p>
            <a:pPr lvl="1" indent="0"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20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99B7-64C1-92D4-14CD-AB5B2350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32476"/>
            <a:ext cx="10058400" cy="573436"/>
          </a:xfrm>
        </p:spPr>
        <p:txBody>
          <a:bodyPr>
            <a:normAutofit fontScale="90000"/>
          </a:bodyPr>
          <a:lstStyle/>
          <a:p>
            <a:r>
              <a:rPr lang="en-US" dirty="0"/>
              <a:t>Fig &amp; Subplots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B589-BA33-E065-865E-1E05EB8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05912"/>
            <a:ext cx="10058400" cy="58196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fig,axis</a:t>
            </a:r>
            <a:r>
              <a:rPr lang="en-US" dirty="0"/>
              <a:t>=</a:t>
            </a:r>
            <a:r>
              <a:rPr lang="en-US" dirty="0" err="1"/>
              <a:t>plt.subplots</a:t>
            </a:r>
            <a:r>
              <a:rPr lang="en-US" dirty="0"/>
              <a:t>(2,2,sharex=</a:t>
            </a:r>
            <a:r>
              <a:rPr lang="en-US" dirty="0" err="1"/>
              <a:t>True,sharey</a:t>
            </a:r>
            <a:r>
              <a:rPr lang="en-US" dirty="0"/>
              <a:t>=True, </a:t>
            </a:r>
            <a:r>
              <a:rPr lang="en-US" dirty="0" err="1"/>
              <a:t>figsize</a:t>
            </a:r>
            <a:r>
              <a:rPr lang="en-US" dirty="0"/>
              <a:t>=(6,8))###</a:t>
            </a:r>
            <a:r>
              <a:rPr lang="en-US" dirty="0" err="1"/>
              <a:t>gridspec_kw</a:t>
            </a:r>
            <a:r>
              <a:rPr lang="en-US" dirty="0"/>
              <a:t>={'</a:t>
            </a:r>
            <a:r>
              <a:rPr lang="en-US" dirty="0" err="1"/>
              <a:t>width_ratios</a:t>
            </a:r>
            <a:r>
              <a:rPr lang="en-US" dirty="0"/>
              <a:t>': [1, 2]}</a:t>
            </a:r>
          </a:p>
          <a:p>
            <a:r>
              <a:rPr lang="en-US" dirty="0" err="1"/>
              <a:t>plt.subplots_adjust</a:t>
            </a:r>
            <a:r>
              <a:rPr lang="en-US" dirty="0"/>
              <a:t>(</a:t>
            </a:r>
            <a:r>
              <a:rPr lang="en-US" dirty="0" err="1"/>
              <a:t>wspace</a:t>
            </a:r>
            <a:r>
              <a:rPr lang="en-US" dirty="0"/>
              <a:t>=0,hspace=0)</a:t>
            </a:r>
          </a:p>
          <a:p>
            <a:r>
              <a:rPr lang="en-US" dirty="0"/>
              <a:t>axis[0,0].hist(</a:t>
            </a:r>
            <a:r>
              <a:rPr lang="en-US" dirty="0" err="1"/>
              <a:t>np.random.rand</a:t>
            </a:r>
            <a:r>
              <a:rPr lang="en-US" dirty="0"/>
              <a:t>(100),bins=10,color="r", label="</a:t>
            </a:r>
            <a:r>
              <a:rPr lang="en-US" dirty="0" err="1"/>
              <a:t>histo</a:t>
            </a:r>
            <a:r>
              <a:rPr lang="en-US" dirty="0"/>
              <a:t>")</a:t>
            </a:r>
          </a:p>
          <a:p>
            <a:r>
              <a:rPr lang="en-US" dirty="0"/>
              <a:t>axis[0,0].legend(loc="best")</a:t>
            </a:r>
          </a:p>
          <a:p>
            <a:r>
              <a:rPr lang="en-US" dirty="0"/>
              <a:t>axis[0,0].</a:t>
            </a:r>
            <a:r>
              <a:rPr lang="en-US" dirty="0" err="1"/>
              <a:t>set_xlabel</a:t>
            </a:r>
            <a:r>
              <a:rPr lang="en-US" dirty="0"/>
              <a:t>("</a:t>
            </a:r>
            <a:r>
              <a:rPr lang="en-US" dirty="0" err="1"/>
              <a:t>xlabel</a:t>
            </a:r>
            <a:r>
              <a:rPr lang="en-US" dirty="0"/>
              <a:t>")</a:t>
            </a:r>
          </a:p>
          <a:p>
            <a:r>
              <a:rPr lang="en-US" dirty="0"/>
              <a:t>axis[0,0].</a:t>
            </a:r>
            <a:r>
              <a:rPr lang="en-US" dirty="0" err="1"/>
              <a:t>set_ylabel</a:t>
            </a:r>
            <a:r>
              <a:rPr lang="en-US" dirty="0"/>
              <a:t>("</a:t>
            </a:r>
            <a:r>
              <a:rPr lang="en-US" dirty="0" err="1"/>
              <a:t>ylabel</a:t>
            </a:r>
            <a:r>
              <a:rPr lang="en-US" dirty="0"/>
              <a:t>")</a:t>
            </a:r>
          </a:p>
          <a:p>
            <a:r>
              <a:rPr lang="en-US" dirty="0"/>
              <a:t>axis[0,0].</a:t>
            </a:r>
            <a:r>
              <a:rPr lang="en-US" dirty="0" err="1"/>
              <a:t>set_title</a:t>
            </a:r>
            <a:r>
              <a:rPr lang="en-US" dirty="0"/>
              <a:t>("first plot")</a:t>
            </a:r>
          </a:p>
          <a:p>
            <a:r>
              <a:rPr lang="en-US" dirty="0"/>
              <a:t>axis[0,1].plot(</a:t>
            </a:r>
            <a:r>
              <a:rPr lang="en-US" dirty="0" err="1"/>
              <a:t>np.random.rand</a:t>
            </a:r>
            <a:r>
              <a:rPr lang="en-US" dirty="0"/>
              <a:t>(100),color="g",</a:t>
            </a:r>
            <a:r>
              <a:rPr lang="en-US" dirty="0" err="1"/>
              <a:t>linestyle</a:t>
            </a:r>
            <a:r>
              <a:rPr lang="en-US" dirty="0"/>
              <a:t>="--", marker="o")</a:t>
            </a:r>
          </a:p>
          <a:p>
            <a:r>
              <a:rPr lang="en-US" dirty="0" err="1"/>
              <a:t>plot_label</a:t>
            </a:r>
            <a:r>
              <a:rPr lang="en-US" dirty="0"/>
              <a:t>={'</a:t>
            </a:r>
            <a:r>
              <a:rPr lang="en-US" dirty="0" err="1"/>
              <a:t>title':'Second</a:t>
            </a:r>
            <a:r>
              <a:rPr lang="en-US" dirty="0"/>
              <a:t> Plot',</a:t>
            </a:r>
          </a:p>
          <a:p>
            <a:r>
              <a:rPr lang="en-US" dirty="0"/>
              <a:t>           '</a:t>
            </a:r>
            <a:r>
              <a:rPr lang="en-US" dirty="0" err="1"/>
              <a:t>xlabel</a:t>
            </a:r>
            <a:r>
              <a:rPr lang="en-US" dirty="0"/>
              <a:t>':'X-Axis'}</a:t>
            </a:r>
          </a:p>
          <a:p>
            <a:r>
              <a:rPr lang="en-US" dirty="0"/>
              <a:t>axis[0,1].set(**</a:t>
            </a:r>
            <a:r>
              <a:rPr lang="en-US" dirty="0" err="1"/>
              <a:t>plot_label</a:t>
            </a:r>
            <a:r>
              <a:rPr lang="en-US" dirty="0"/>
              <a:t>)</a:t>
            </a:r>
          </a:p>
          <a:p>
            <a:r>
              <a:rPr lang="en-US" dirty="0"/>
              <a:t>axis[1,0].scatter(x, </a:t>
            </a:r>
            <a:r>
              <a:rPr lang="en-US" dirty="0" err="1"/>
              <a:t>y,color</a:t>
            </a:r>
            <a:r>
              <a:rPr lang="en-US" dirty="0"/>
              <a:t>="y")</a:t>
            </a:r>
          </a:p>
          <a:p>
            <a:r>
              <a:rPr lang="en-US" dirty="0"/>
              <a:t>axis[1,1].pie(</a:t>
            </a:r>
            <a:r>
              <a:rPr lang="en-US" dirty="0" err="1"/>
              <a:t>z,labels</a:t>
            </a:r>
            <a:r>
              <a:rPr lang="en-US" dirty="0"/>
              <a:t>=</a:t>
            </a:r>
            <a:r>
              <a:rPr lang="en-US" dirty="0" err="1"/>
              <a:t>mylabels</a:t>
            </a:r>
            <a:r>
              <a:rPr lang="en-US" dirty="0"/>
              <a:t>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84994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47A8-5FBB-3601-0757-F0D51710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197"/>
          </a:xfrm>
        </p:spPr>
        <p:txBody>
          <a:bodyPr/>
          <a:lstStyle/>
          <a:p>
            <a:r>
              <a:rPr lang="en-US" dirty="0"/>
              <a:t>Seaborn Correlation &amp; </a:t>
            </a:r>
            <a:r>
              <a:rPr lang="en-US" dirty="0" err="1"/>
              <a:t>Isnull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B66E-3554-1DF9-48B4-9AA3A652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df.isnull</a:t>
            </a:r>
            <a:r>
              <a:rPr lang="en-US" dirty="0"/>
              <a:t>(),cbar=True)</a:t>
            </a:r>
          </a:p>
          <a:p>
            <a:r>
              <a:rPr lang="en-US" dirty="0" err="1"/>
              <a:t>corr</a:t>
            </a:r>
            <a:r>
              <a:rPr lang="en-US" dirty="0"/>
              <a:t>=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=(30,20))</a:t>
            </a:r>
          </a:p>
          <a:p>
            <a:r>
              <a:rPr lang="en-US" dirty="0" err="1"/>
              <a:t>plt.title</a:t>
            </a:r>
            <a:r>
              <a:rPr lang="en-US" dirty="0"/>
              <a:t>('Pearson Correlation of Features', y=1, size=40)</a:t>
            </a:r>
          </a:p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corr,linewidths</a:t>
            </a:r>
            <a:r>
              <a:rPr lang="en-US" dirty="0"/>
              <a:t>=-1,vmax=1.0,square=True, </a:t>
            </a:r>
            <a:r>
              <a:rPr lang="en-US" dirty="0" err="1"/>
              <a:t>cmap</a:t>
            </a:r>
            <a:r>
              <a:rPr lang="en-US" dirty="0"/>
              <a:t>='hot', </a:t>
            </a:r>
            <a:r>
              <a:rPr lang="en-US" dirty="0" err="1"/>
              <a:t>linecolor</a:t>
            </a:r>
            <a:r>
              <a:rPr lang="en-US" dirty="0"/>
              <a:t>='Black',</a:t>
            </a:r>
            <a:r>
              <a:rPr lang="en-US" dirty="0" err="1"/>
              <a:t>annot</a:t>
            </a:r>
            <a:r>
              <a:rPr lang="en-US" dirty="0"/>
              <a:t>=True)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024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{5DDDDBF1-867A-E043-84A1-4EED7C9B48E7}tf10001070</Template>
  <TotalTime>38209</TotalTime>
  <Words>6298</Words>
  <Application>Microsoft Macintosh PowerPoint</Application>
  <PresentationFormat>Widescreen</PresentationFormat>
  <Paragraphs>936</Paragraphs>
  <Slides>91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Arial Black</vt:lpstr>
      <vt:lpstr>Calibri</vt:lpstr>
      <vt:lpstr>Courier New</vt:lpstr>
      <vt:lpstr>Rockwell Extra Bold</vt:lpstr>
      <vt:lpstr>Symbol</vt:lpstr>
      <vt:lpstr>Wingdings</vt:lpstr>
      <vt:lpstr>Wood Type</vt:lpstr>
      <vt:lpstr>Document</vt:lpstr>
      <vt:lpstr>Python for Analytics</vt:lpstr>
      <vt:lpstr>Sunit Jadeja</vt:lpstr>
      <vt:lpstr> Python Installation https://www.anaconda.com/download   </vt:lpstr>
      <vt:lpstr>What is Big Data?</vt:lpstr>
      <vt:lpstr>What is Data Science?</vt:lpstr>
      <vt:lpstr>Workflow of Data Science Projects</vt:lpstr>
      <vt:lpstr>Workflow of Data Science Projects</vt:lpstr>
      <vt:lpstr>Different Roles in a Data Science Team</vt:lpstr>
      <vt:lpstr>Python History</vt:lpstr>
      <vt:lpstr>Why Python?</vt:lpstr>
      <vt:lpstr>What Can Be Done in Python</vt:lpstr>
      <vt:lpstr>Python is a Function Oriented Language</vt:lpstr>
      <vt:lpstr>Python Built in Data Type</vt:lpstr>
      <vt:lpstr>Numbers</vt:lpstr>
      <vt:lpstr>String</vt:lpstr>
      <vt:lpstr>List</vt:lpstr>
      <vt:lpstr>Dictionaries</vt:lpstr>
      <vt:lpstr>Sets</vt:lpstr>
      <vt:lpstr>Tuple</vt:lpstr>
      <vt:lpstr>PowerPoint Presentation</vt:lpstr>
      <vt:lpstr>PowerPoint Presentation</vt:lpstr>
      <vt:lpstr>Compound Statements </vt:lpstr>
      <vt:lpstr>Compound IF, ELIF &amp; ELSE Statements</vt:lpstr>
      <vt:lpstr>If Statement Question</vt:lpstr>
      <vt:lpstr>Compound While Loop</vt:lpstr>
      <vt:lpstr>PowerPoint Presentation</vt:lpstr>
      <vt:lpstr>Compound For Loop</vt:lpstr>
      <vt:lpstr>Range, Enumerate &amp; Zip</vt:lpstr>
      <vt:lpstr>List Comprehension</vt:lpstr>
      <vt:lpstr>Why List Comprehension When We Have Loop?</vt:lpstr>
      <vt:lpstr>What is a Function in Python?</vt:lpstr>
      <vt:lpstr>Why to Use Functions in Python?</vt:lpstr>
      <vt:lpstr>Components of a Function</vt:lpstr>
      <vt:lpstr>Python Function Syntax</vt:lpstr>
      <vt:lpstr>Numpy</vt:lpstr>
      <vt:lpstr>What Can Be Done With Numpy</vt:lpstr>
      <vt:lpstr>What &amp; Why Numpy</vt:lpstr>
      <vt:lpstr>PowerPoint Presentation</vt:lpstr>
      <vt:lpstr>Array Creation</vt:lpstr>
      <vt:lpstr>Basic Understanding of Arrays</vt:lpstr>
      <vt:lpstr>Array Creation &amp; Casting Using Data Type</vt:lpstr>
      <vt:lpstr>Arithmetic Operations in Numpy </vt:lpstr>
      <vt:lpstr>Indexing &amp; Slicing</vt:lpstr>
      <vt:lpstr>Propagation</vt:lpstr>
      <vt:lpstr>Broadcasting</vt:lpstr>
      <vt:lpstr>Universal Function</vt:lpstr>
      <vt:lpstr>Numpy Vectorization</vt:lpstr>
      <vt:lpstr>Statistical Functions in Numpy</vt:lpstr>
      <vt:lpstr>Pandas</vt:lpstr>
      <vt:lpstr>Why Pandas &amp; Data Types in Pandas</vt:lpstr>
      <vt:lpstr>Basics of Pandas</vt:lpstr>
      <vt:lpstr>What Can be Done With Pandas</vt:lpstr>
      <vt:lpstr>Data Ingestion in Pandas</vt:lpstr>
      <vt:lpstr>Pandas Data Frame</vt:lpstr>
      <vt:lpstr>LOC &amp; iLOC in Pandas</vt:lpstr>
      <vt:lpstr>Slicing in Loc &amp; iLoc</vt:lpstr>
      <vt:lpstr>Sorting &amp; Ranking</vt:lpstr>
      <vt:lpstr>Workflow of Data Science Projects</vt:lpstr>
      <vt:lpstr>Data Pre-Processing</vt:lpstr>
      <vt:lpstr>Data Pre-Processing </vt:lpstr>
      <vt:lpstr>Data Cleaning Dealing NA Values</vt:lpstr>
      <vt:lpstr>Data Cleaning Dealing with Duplicate Values</vt:lpstr>
      <vt:lpstr>Function Allocation &amp; Mapping: Apply &amp; Applymap</vt:lpstr>
      <vt:lpstr>Work To DO</vt:lpstr>
      <vt:lpstr>Filtering Pandas DataFrame</vt:lpstr>
      <vt:lpstr>Data Wrangling/Munging</vt:lpstr>
      <vt:lpstr>PowerPoint Presentation</vt:lpstr>
      <vt:lpstr>Data Aggregation &amp; Grouping</vt:lpstr>
      <vt:lpstr>Data Aggregation &amp; Grouping</vt:lpstr>
      <vt:lpstr>Statistics</vt:lpstr>
      <vt:lpstr>Statistics In Python</vt:lpstr>
      <vt:lpstr>Bucketing &amp; Binning</vt:lpstr>
      <vt:lpstr>Bucketing &amp; Binning </vt:lpstr>
      <vt:lpstr>MATPLOTLIB</vt:lpstr>
      <vt:lpstr>Workflow of Data Science Projects</vt:lpstr>
      <vt:lpstr>MatPlotLib</vt:lpstr>
      <vt:lpstr>Installation </vt:lpstr>
      <vt:lpstr>MatplotLib Methods </vt:lpstr>
      <vt:lpstr>Types of Plot Available</vt:lpstr>
      <vt:lpstr>Bar Graph &amp; Types of Bar Graph</vt:lpstr>
      <vt:lpstr>Bar Graph &amp; Types of Bar Graph</vt:lpstr>
      <vt:lpstr>Histogram</vt:lpstr>
      <vt:lpstr>Scatter Graph</vt:lpstr>
      <vt:lpstr>Pie Chart</vt:lpstr>
      <vt:lpstr>Box Plot</vt:lpstr>
      <vt:lpstr>Figure &amp; Subplot</vt:lpstr>
      <vt:lpstr>Figure &amp; Subplot</vt:lpstr>
      <vt:lpstr>Figure &amp; Subplot (Alternate with less code)</vt:lpstr>
      <vt:lpstr>Fig &amp; Subplots Properties</vt:lpstr>
      <vt:lpstr>Fig &amp; Subplots Properties</vt:lpstr>
      <vt:lpstr>Seaborn Correlation &amp; Isnull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Sunit Jadeja</dc:creator>
  <cp:lastModifiedBy>Sunit Jadeja</cp:lastModifiedBy>
  <cp:revision>19</cp:revision>
  <dcterms:created xsi:type="dcterms:W3CDTF">2023-08-04T12:17:45Z</dcterms:created>
  <dcterms:modified xsi:type="dcterms:W3CDTF">2023-09-30T14:09:35Z</dcterms:modified>
</cp:coreProperties>
</file>